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av" ContentType="audio/x-wav"/>
  <Default Extension="wdp" ContentType="image/vnd.ms-photo"/>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comments/comment1.xml" ContentType="application/vnd.openxmlformats-officedocument.presentationml.comment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 id="2147483672" r:id="rId3"/>
  </p:sldMasterIdLst>
  <p:sldIdLst>
    <p:sldId id="256" r:id="rId4"/>
    <p:sldId id="258" r:id="rId5"/>
    <p:sldId id="257" r:id="rId6"/>
    <p:sldId id="259" r:id="rId7"/>
    <p:sldId id="287" r:id="rId8"/>
    <p:sldId id="261" r:id="rId9"/>
    <p:sldId id="263" r:id="rId10"/>
    <p:sldId id="265" r:id="rId11"/>
    <p:sldId id="264" r:id="rId12"/>
    <p:sldId id="266" r:id="rId13"/>
    <p:sldId id="272" r:id="rId14"/>
    <p:sldId id="269" r:id="rId15"/>
    <p:sldId id="273" r:id="rId16"/>
    <p:sldId id="274" r:id="rId17"/>
    <p:sldId id="271" r:id="rId18"/>
    <p:sldId id="275" r:id="rId19"/>
    <p:sldId id="276" r:id="rId20"/>
    <p:sldId id="277" r:id="rId21"/>
    <p:sldId id="278" r:id="rId22"/>
    <p:sldId id="279" r:id="rId23"/>
    <p:sldId id="280" r:id="rId24"/>
    <p:sldId id="282" r:id="rId25"/>
    <p:sldId id="284" r:id="rId26"/>
    <p:sldId id="281" r:id="rId27"/>
    <p:sldId id="283" r:id="rId28"/>
    <p:sldId id="286" r:id="rId2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Nguyen Thanh Ha" initials="Hà" lastIdx="1" clrIdx="0">
    <p:extLst>
      <p:ext uri="{19B8F6BF-5375-455C-9EA6-DF929625EA0E}">
        <p15:presenceInfo xmlns:p15="http://schemas.microsoft.com/office/powerpoint/2012/main" userId="Nguyen Thanh Ha"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31FF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144" autoAdjust="0"/>
    <p:restoredTop sz="94660"/>
  </p:normalViewPr>
  <p:slideViewPr>
    <p:cSldViewPr snapToGrid="0">
      <p:cViewPr varScale="1">
        <p:scale>
          <a:sx n="65" d="100"/>
          <a:sy n="65" d="100"/>
        </p:scale>
        <p:origin x="864" y="60"/>
      </p:cViewPr>
      <p:guideLst/>
    </p:cSldViewPr>
  </p:slideViewPr>
  <p:notesTextViewPr>
    <p:cViewPr>
      <p:scale>
        <a:sx n="1" d="1"/>
        <a:sy n="1" d="1"/>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 Type="http://schemas.openxmlformats.org/officeDocument/2006/relationships/slideMaster" Target="slideMasters/slideMaster3.xml"/><Relationship Id="rId21" Type="http://schemas.openxmlformats.org/officeDocument/2006/relationships/slide" Target="slides/slide18.xml"/><Relationship Id="rId34" Type="http://schemas.openxmlformats.org/officeDocument/2006/relationships/tableStyles" Target="tableStyles.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slide" Target="slides/slide26.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viewProps" Target="viewProps.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presProps" Target="presProps.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commentAuthors" Target="commentAuthors.xml"/><Relationship Id="rId8" Type="http://schemas.openxmlformats.org/officeDocument/2006/relationships/slide" Target="slides/slide5.xml"/></Relationships>
</file>

<file path=ppt/comments/comment1.xml><?xml version="1.0" encoding="utf-8"?>
<p:cmLst xmlns:a="http://schemas.openxmlformats.org/drawingml/2006/main" xmlns:r="http://schemas.openxmlformats.org/officeDocument/2006/relationships" xmlns:p="http://schemas.openxmlformats.org/presentationml/2006/main">
  <p:cm authorId="1" dt="2023-01-22T22:21:26.697" idx="1">
    <p:pos x="7680" y="0"/>
    <p:text>Group</p:text>
    <p:extLst>
      <p:ext uri="{C676402C-5697-4E1C-873F-D02D1690AC5C}">
        <p15:threadingInfo xmlns:p15="http://schemas.microsoft.com/office/powerpoint/2012/main" timeZoneBias="-420"/>
      </p:ext>
    </p:extLst>
  </p:cm>
</p:cmLst>
</file>

<file path=ppt/slideLayouts/_rels/slideLayout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4DD5AA19-E419-419A-8F69-2C9910F40FA5}" type="datetimeFigureOut">
              <a:rPr lang="en-US" smtClean="0"/>
              <a:t>1/28/2023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B9B1B02-BD67-4A97-9358-12884B4B52A4}" type="slidenum">
              <a:rPr lang="en-US" smtClean="0"/>
              <a:t>‹#›</a:t>
            </a:fld>
            <a:endParaRPr lang="en-US"/>
          </a:p>
        </p:txBody>
      </p:sp>
      <p:pic>
        <p:nvPicPr>
          <p:cNvPr id="7" name="Picture 6"/>
          <p:cNvPicPr>
            <a:picLocks noChangeAspect="1"/>
          </p:cNvPicPr>
          <p:nvPr userDrawn="1"/>
        </p:nvPicPr>
        <p:blipFill>
          <a:blip r:embed="rId2">
            <a:extLst>
              <a:ext uri="{BEBA8EAE-BF5A-486C-A8C5-ECC9F3942E4B}">
                <a14:imgProps xmlns:a14="http://schemas.microsoft.com/office/drawing/2010/main">
                  <a14:imgLayer r:embed="rId3">
                    <a14:imgEffect>
                      <a14:backgroundRemoval t="7143" b="100000" l="0" r="100000"/>
                    </a14:imgEffect>
                  </a14:imgLayer>
                </a14:imgProps>
              </a:ext>
            </a:extLst>
          </a:blip>
          <a:stretch>
            <a:fillRect/>
          </a:stretch>
        </p:blipFill>
        <p:spPr>
          <a:xfrm rot="18455364">
            <a:off x="-2506214" y="-383647"/>
            <a:ext cx="6529407" cy="3252500"/>
          </a:xfrm>
          <a:prstGeom prst="rect">
            <a:avLst/>
          </a:prstGeom>
        </p:spPr>
      </p:pic>
      <p:pic>
        <p:nvPicPr>
          <p:cNvPr id="8" name="Picture 7"/>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2042696" y="0"/>
            <a:ext cx="2212269" cy="1868508"/>
          </a:xfrm>
          <a:prstGeom prst="rect">
            <a:avLst/>
          </a:prstGeom>
        </p:spPr>
      </p:pic>
    </p:spTree>
    <p:extLst>
      <p:ext uri="{BB962C8B-B14F-4D97-AF65-F5344CB8AC3E}">
        <p14:creationId xmlns:p14="http://schemas.microsoft.com/office/powerpoint/2010/main" val="248119238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4DD5AA19-E419-419A-8F69-2C9910F40FA5}" type="datetimeFigureOut">
              <a:rPr lang="en-US" smtClean="0"/>
              <a:t>1/28/2023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B9B1B02-BD67-4A97-9358-12884B4B52A4}" type="slidenum">
              <a:rPr lang="en-US" smtClean="0"/>
              <a:t>‹#›</a:t>
            </a:fld>
            <a:endParaRPr lang="en-US"/>
          </a:p>
        </p:txBody>
      </p:sp>
    </p:spTree>
    <p:extLst>
      <p:ext uri="{BB962C8B-B14F-4D97-AF65-F5344CB8AC3E}">
        <p14:creationId xmlns:p14="http://schemas.microsoft.com/office/powerpoint/2010/main" val="151973974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4DD5AA19-E419-419A-8F69-2C9910F40FA5}" type="datetimeFigureOut">
              <a:rPr lang="en-US" smtClean="0"/>
              <a:t>1/28/2023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B9B1B02-BD67-4A97-9358-12884B4B52A4}" type="slidenum">
              <a:rPr lang="en-US" smtClean="0"/>
              <a:t>‹#›</a:t>
            </a:fld>
            <a:endParaRPr lang="en-US"/>
          </a:p>
        </p:txBody>
      </p:sp>
    </p:spTree>
    <p:extLst>
      <p:ext uri="{BB962C8B-B14F-4D97-AF65-F5344CB8AC3E}">
        <p14:creationId xmlns:p14="http://schemas.microsoft.com/office/powerpoint/2010/main" val="198241590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vi-VN"/>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vi-VN"/>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DBA32C21-FD13-4697-ADCD-F9E33DDFF06F}" type="datetimeFigureOut">
              <a:rPr kumimoji="0" lang="vi-VN" sz="12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28/01/2023</a:t>
            </a:fld>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885D699-091F-4322-9983-565B97A178FD}" type="slidenum">
              <a:rPr kumimoji="0" lang="vi-VN" sz="12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145104582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vi-VN"/>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DBA32C21-FD13-4697-ADCD-F9E33DDFF06F}" type="datetimeFigureOut">
              <a:rPr kumimoji="0" lang="vi-VN" sz="12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28/01/2023</a:t>
            </a:fld>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885D699-091F-4322-9983-565B97A178FD}" type="slidenum">
              <a:rPr kumimoji="0" lang="vi-VN" sz="12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17534496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vi-VN"/>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DBA32C21-FD13-4697-ADCD-F9E33DDFF06F}" type="datetimeFigureOut">
              <a:rPr kumimoji="0" lang="vi-VN" sz="12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28/01/2023</a:t>
            </a:fld>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885D699-091F-4322-9983-565B97A178FD}" type="slidenum">
              <a:rPr kumimoji="0" lang="vi-VN" sz="12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233133768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vi-VN"/>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DBA32C21-FD13-4697-ADCD-F9E33DDFF06F}" type="datetimeFigureOut">
              <a:rPr kumimoji="0" lang="vi-VN" sz="12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28/01/2023</a:t>
            </a:fld>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885D699-091F-4322-9983-565B97A178FD}" type="slidenum">
              <a:rPr kumimoji="0" lang="vi-VN" sz="12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130103431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vi-VN"/>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7" name="Date Placeholder 6"/>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DBA32C21-FD13-4697-ADCD-F9E33DDFF06F}" type="datetimeFigureOut">
              <a:rPr kumimoji="0" lang="vi-VN" sz="12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28/01/2023</a:t>
            </a:fld>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8" name="Footer Placeholder 7"/>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9" name="Slide Number Placeholder 8"/>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885D699-091F-4322-9983-565B97A178FD}" type="slidenum">
              <a:rPr kumimoji="0" lang="vi-VN" sz="12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408807765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vi-VN"/>
          </a:p>
        </p:txBody>
      </p:sp>
      <p:sp>
        <p:nvSpPr>
          <p:cNvPr id="3" name="Date Placeholder 2"/>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DBA32C21-FD13-4697-ADCD-F9E33DDFF06F}" type="datetimeFigureOut">
              <a:rPr kumimoji="0" lang="vi-VN" sz="12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28/01/2023</a:t>
            </a:fld>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4" name="Footer Placeholder 3"/>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5" name="Slide Number Placeholder 4"/>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885D699-091F-4322-9983-565B97A178FD}" type="slidenum">
              <a:rPr kumimoji="0" lang="vi-VN" sz="12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95073906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DBA32C21-FD13-4697-ADCD-F9E33DDFF06F}" type="datetimeFigureOut">
              <a:rPr kumimoji="0" lang="vi-VN" sz="12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28/01/2023</a:t>
            </a:fld>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3" name="Footer Placeholder 2"/>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4" name="Slide Number Placeholder 3"/>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885D699-091F-4322-9983-565B97A178FD}" type="slidenum">
              <a:rPr kumimoji="0" lang="vi-VN" sz="12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262794422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vi-VN"/>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DBA32C21-FD13-4697-ADCD-F9E33DDFF06F}" type="datetimeFigureOut">
              <a:rPr kumimoji="0" lang="vi-VN" sz="12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28/01/2023</a:t>
            </a:fld>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885D699-091F-4322-9983-565B97A178FD}" type="slidenum">
              <a:rPr kumimoji="0" lang="vi-VN" sz="12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50915284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4DD5AA19-E419-419A-8F69-2C9910F40FA5}" type="datetimeFigureOut">
              <a:rPr lang="en-US" smtClean="0"/>
              <a:t>1/28/2023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B9B1B02-BD67-4A97-9358-12884B4B52A4}" type="slidenum">
              <a:rPr lang="en-US" smtClean="0"/>
              <a:t>‹#›</a:t>
            </a:fld>
            <a:endParaRPr lang="en-US"/>
          </a:p>
        </p:txBody>
      </p:sp>
    </p:spTree>
    <p:extLst>
      <p:ext uri="{BB962C8B-B14F-4D97-AF65-F5344CB8AC3E}">
        <p14:creationId xmlns:p14="http://schemas.microsoft.com/office/powerpoint/2010/main" val="319946734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par>
    </p:tnLst>
  </p:timing>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vi-VN"/>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vi-VN"/>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DBA32C21-FD13-4697-ADCD-F9E33DDFF06F}" type="datetimeFigureOut">
              <a:rPr kumimoji="0" lang="vi-VN" sz="12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28/01/2023</a:t>
            </a:fld>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885D699-091F-4322-9983-565B97A178FD}" type="slidenum">
              <a:rPr kumimoji="0" lang="vi-VN" sz="12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234295826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vi-VN"/>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DBA32C21-FD13-4697-ADCD-F9E33DDFF06F}" type="datetimeFigureOut">
              <a:rPr kumimoji="0" lang="vi-VN" sz="12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28/01/2023</a:t>
            </a:fld>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885D699-091F-4322-9983-565B97A178FD}" type="slidenum">
              <a:rPr kumimoji="0" lang="vi-VN" sz="12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211442107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vi-VN"/>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DBA32C21-FD13-4697-ADCD-F9E33DDFF06F}" type="datetimeFigureOut">
              <a:rPr kumimoji="0" lang="vi-VN" sz="12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28/01/2023</a:t>
            </a:fld>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885D699-091F-4322-9983-565B97A178FD}" type="slidenum">
              <a:rPr kumimoji="0" lang="vi-VN" sz="12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144295529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vi-VN"/>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vi-VN"/>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08ED132D-452A-49E5-B8CD-EA0C46A12A5F}" type="datetimeFigureOut">
              <a:rPr kumimoji="0" lang="vi-VN" sz="12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28/01/2023</a:t>
            </a:fld>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CB03046-9975-4CD1-8163-35C299AA0868}" type="slidenum">
              <a:rPr kumimoji="0" lang="vi-VN" sz="12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264931084"/>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vi-VN"/>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08ED132D-452A-49E5-B8CD-EA0C46A12A5F}" type="datetimeFigureOut">
              <a:rPr kumimoji="0" lang="vi-VN" sz="12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28/01/2023</a:t>
            </a:fld>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CB03046-9975-4CD1-8163-35C299AA0868}" type="slidenum">
              <a:rPr kumimoji="0" lang="vi-VN" sz="12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3414441892"/>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vi-VN"/>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08ED132D-452A-49E5-B8CD-EA0C46A12A5F}" type="datetimeFigureOut">
              <a:rPr kumimoji="0" lang="vi-VN" sz="12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28/01/2023</a:t>
            </a:fld>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CB03046-9975-4CD1-8163-35C299AA0868}" type="slidenum">
              <a:rPr kumimoji="0" lang="vi-VN" sz="12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3029931536"/>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vi-VN"/>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08ED132D-452A-49E5-B8CD-EA0C46A12A5F}" type="datetimeFigureOut">
              <a:rPr kumimoji="0" lang="vi-VN" sz="12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28/01/2023</a:t>
            </a:fld>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CB03046-9975-4CD1-8163-35C299AA0868}" type="slidenum">
              <a:rPr kumimoji="0" lang="vi-VN" sz="12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2380807489"/>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vi-VN"/>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7" name="Date Placeholder 6"/>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08ED132D-452A-49E5-B8CD-EA0C46A12A5F}" type="datetimeFigureOut">
              <a:rPr kumimoji="0" lang="vi-VN" sz="12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28/01/2023</a:t>
            </a:fld>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8" name="Footer Placeholder 7"/>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9" name="Slide Number Placeholder 8"/>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CB03046-9975-4CD1-8163-35C299AA0868}" type="slidenum">
              <a:rPr kumimoji="0" lang="vi-VN" sz="12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26854669"/>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vi-VN"/>
          </a:p>
        </p:txBody>
      </p:sp>
      <p:sp>
        <p:nvSpPr>
          <p:cNvPr id="3" name="Date Placeholder 2"/>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08ED132D-452A-49E5-B8CD-EA0C46A12A5F}" type="datetimeFigureOut">
              <a:rPr kumimoji="0" lang="vi-VN" sz="12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28/01/2023</a:t>
            </a:fld>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4" name="Footer Placeholder 3"/>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5" name="Slide Number Placeholder 4"/>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CB03046-9975-4CD1-8163-35C299AA0868}" type="slidenum">
              <a:rPr kumimoji="0" lang="vi-VN" sz="12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803484162"/>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08ED132D-452A-49E5-B8CD-EA0C46A12A5F}" type="datetimeFigureOut">
              <a:rPr kumimoji="0" lang="vi-VN" sz="12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28/01/2023</a:t>
            </a:fld>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3" name="Footer Placeholder 2"/>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4" name="Slide Number Placeholder 3"/>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CB03046-9975-4CD1-8163-35C299AA0868}" type="slidenum">
              <a:rPr kumimoji="0" lang="vi-VN" sz="12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406162819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4DD5AA19-E419-419A-8F69-2C9910F40FA5}" type="datetimeFigureOut">
              <a:rPr lang="en-US" smtClean="0"/>
              <a:t>1/28/2023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B9B1B02-BD67-4A97-9358-12884B4B52A4}" type="slidenum">
              <a:rPr lang="en-US" smtClean="0"/>
              <a:t>‹#›</a:t>
            </a:fld>
            <a:endParaRPr lang="en-US"/>
          </a:p>
        </p:txBody>
      </p:sp>
    </p:spTree>
    <p:extLst>
      <p:ext uri="{BB962C8B-B14F-4D97-AF65-F5344CB8AC3E}">
        <p14:creationId xmlns:p14="http://schemas.microsoft.com/office/powerpoint/2010/main" val="193229266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vi-VN"/>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08ED132D-452A-49E5-B8CD-EA0C46A12A5F}" type="datetimeFigureOut">
              <a:rPr kumimoji="0" lang="vi-VN" sz="12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28/01/2023</a:t>
            </a:fld>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CB03046-9975-4CD1-8163-35C299AA0868}" type="slidenum">
              <a:rPr kumimoji="0" lang="vi-VN" sz="12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3350981247"/>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vi-VN"/>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vi-VN"/>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08ED132D-452A-49E5-B8CD-EA0C46A12A5F}" type="datetimeFigureOut">
              <a:rPr kumimoji="0" lang="vi-VN" sz="12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28/01/2023</a:t>
            </a:fld>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CB03046-9975-4CD1-8163-35C299AA0868}" type="slidenum">
              <a:rPr kumimoji="0" lang="vi-VN" sz="12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2000755355"/>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vi-VN"/>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08ED132D-452A-49E5-B8CD-EA0C46A12A5F}" type="datetimeFigureOut">
              <a:rPr kumimoji="0" lang="vi-VN" sz="12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28/01/2023</a:t>
            </a:fld>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CB03046-9975-4CD1-8163-35C299AA0868}" type="slidenum">
              <a:rPr kumimoji="0" lang="vi-VN" sz="12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167903761"/>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vi-VN"/>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08ED132D-452A-49E5-B8CD-EA0C46A12A5F}" type="datetimeFigureOut">
              <a:rPr kumimoji="0" lang="vi-VN" sz="12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28/01/2023</a:t>
            </a:fld>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CB03046-9975-4CD1-8163-35C299AA0868}" type="slidenum">
              <a:rPr kumimoji="0" lang="vi-VN" sz="12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287870788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4DD5AA19-E419-419A-8F69-2C9910F40FA5}" type="datetimeFigureOut">
              <a:rPr lang="en-US" smtClean="0"/>
              <a:t>1/28/2023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B9B1B02-BD67-4A97-9358-12884B4B52A4}" type="slidenum">
              <a:rPr lang="en-US" smtClean="0"/>
              <a:t>‹#›</a:t>
            </a:fld>
            <a:endParaRPr lang="en-US"/>
          </a:p>
        </p:txBody>
      </p:sp>
    </p:spTree>
    <p:extLst>
      <p:ext uri="{BB962C8B-B14F-4D97-AF65-F5344CB8AC3E}">
        <p14:creationId xmlns:p14="http://schemas.microsoft.com/office/powerpoint/2010/main" val="349461457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4DD5AA19-E419-419A-8F69-2C9910F40FA5}" type="datetimeFigureOut">
              <a:rPr lang="en-US" smtClean="0"/>
              <a:t>1/28/2023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FB9B1B02-BD67-4A97-9358-12884B4B52A4}" type="slidenum">
              <a:rPr lang="en-US" smtClean="0"/>
              <a:t>‹#›</a:t>
            </a:fld>
            <a:endParaRPr lang="en-US"/>
          </a:p>
        </p:txBody>
      </p:sp>
    </p:spTree>
    <p:extLst>
      <p:ext uri="{BB962C8B-B14F-4D97-AF65-F5344CB8AC3E}">
        <p14:creationId xmlns:p14="http://schemas.microsoft.com/office/powerpoint/2010/main" val="154194930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4DD5AA19-E419-419A-8F69-2C9910F40FA5}" type="datetimeFigureOut">
              <a:rPr lang="en-US" smtClean="0"/>
              <a:t>1/28/2023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FB9B1B02-BD67-4A97-9358-12884B4B52A4}" type="slidenum">
              <a:rPr lang="en-US" smtClean="0"/>
              <a:t>‹#›</a:t>
            </a:fld>
            <a:endParaRPr lang="en-US"/>
          </a:p>
        </p:txBody>
      </p:sp>
    </p:spTree>
    <p:extLst>
      <p:ext uri="{BB962C8B-B14F-4D97-AF65-F5344CB8AC3E}">
        <p14:creationId xmlns:p14="http://schemas.microsoft.com/office/powerpoint/2010/main" val="414507916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DD5AA19-E419-419A-8F69-2C9910F40FA5}" type="datetimeFigureOut">
              <a:rPr lang="en-US" smtClean="0"/>
              <a:t>1/28/2023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FB9B1B02-BD67-4A97-9358-12884B4B52A4}" type="slidenum">
              <a:rPr lang="en-US" smtClean="0"/>
              <a:t>‹#›</a:t>
            </a:fld>
            <a:endParaRPr lang="en-US"/>
          </a:p>
        </p:txBody>
      </p:sp>
    </p:spTree>
    <p:extLst>
      <p:ext uri="{BB962C8B-B14F-4D97-AF65-F5344CB8AC3E}">
        <p14:creationId xmlns:p14="http://schemas.microsoft.com/office/powerpoint/2010/main" val="268999321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4DD5AA19-E419-419A-8F69-2C9910F40FA5}" type="datetimeFigureOut">
              <a:rPr lang="en-US" smtClean="0"/>
              <a:t>1/28/2023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B9B1B02-BD67-4A97-9358-12884B4B52A4}" type="slidenum">
              <a:rPr lang="en-US" smtClean="0"/>
              <a:t>‹#›</a:t>
            </a:fld>
            <a:endParaRPr lang="en-US"/>
          </a:p>
        </p:txBody>
      </p:sp>
    </p:spTree>
    <p:extLst>
      <p:ext uri="{BB962C8B-B14F-4D97-AF65-F5344CB8AC3E}">
        <p14:creationId xmlns:p14="http://schemas.microsoft.com/office/powerpoint/2010/main" val="35301586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4DD5AA19-E419-419A-8F69-2C9910F40FA5}" type="datetimeFigureOut">
              <a:rPr lang="en-US" smtClean="0"/>
              <a:t>1/28/2023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B9B1B02-BD67-4A97-9358-12884B4B52A4}" type="slidenum">
              <a:rPr lang="en-US" smtClean="0"/>
              <a:t>‹#›</a:t>
            </a:fld>
            <a:endParaRPr lang="en-US"/>
          </a:p>
        </p:txBody>
      </p:sp>
    </p:spTree>
    <p:extLst>
      <p:ext uri="{BB962C8B-B14F-4D97-AF65-F5344CB8AC3E}">
        <p14:creationId xmlns:p14="http://schemas.microsoft.com/office/powerpoint/2010/main" val="221827970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4.jp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image" Target="../media/image5.JPG"/><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dirty="0" smtClean="0"/>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DD5AA19-E419-419A-8F69-2C9910F40FA5}" type="datetimeFigureOut">
              <a:rPr lang="en-US" smtClean="0"/>
              <a:t>1/28/2023</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B9B1B02-BD67-4A97-9358-12884B4B52A4}" type="slidenum">
              <a:rPr lang="en-US" smtClean="0"/>
              <a:t>‹#›</a:t>
            </a:fld>
            <a:endParaRPr lang="en-US"/>
          </a:p>
        </p:txBody>
      </p:sp>
      <p:pic>
        <p:nvPicPr>
          <p:cNvPr id="7" name="Picture 6"/>
          <p:cNvPicPr>
            <a:picLocks noChangeAspect="1"/>
          </p:cNvPicPr>
          <p:nvPr userDrawn="1"/>
        </p:nvPicPr>
        <p:blipFill>
          <a:blip r:embed="rId14">
            <a:extLst>
              <a:ext uri="{28A0092B-C50C-407E-A947-70E740481C1C}">
                <a14:useLocalDpi xmlns:a14="http://schemas.microsoft.com/office/drawing/2010/main" val="0"/>
              </a:ext>
            </a:extLst>
          </a:blip>
          <a:stretch>
            <a:fillRect/>
          </a:stretch>
        </p:blipFill>
        <p:spPr>
          <a:xfrm>
            <a:off x="-2042696" y="0"/>
            <a:ext cx="2212269" cy="1868508"/>
          </a:xfrm>
          <a:prstGeom prst="rect">
            <a:avLst/>
          </a:prstGeom>
        </p:spPr>
      </p:pic>
    </p:spTree>
    <p:extLst>
      <p:ext uri="{BB962C8B-B14F-4D97-AF65-F5344CB8AC3E}">
        <p14:creationId xmlns:p14="http://schemas.microsoft.com/office/powerpoint/2010/main" val="205408480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par>
    </p:tnLst>
  </p:timing>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alphaModFix amt="62000"/>
            <a:lum/>
          </a:blip>
          <a:srcRect/>
          <a:stretch>
            <a:fillRect l="-5000" r="-5000"/>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vi-VN"/>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DBA32C21-FD13-4697-ADCD-F9E33DDFF06F}" type="datetimeFigureOut">
              <a:rPr kumimoji="0" lang="vi-VN" sz="12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28/01/2023</a:t>
            </a:fld>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2885D699-091F-4322-9983-565B97A178FD}" type="slidenum">
              <a:rPr kumimoji="0" lang="vi-VN" sz="12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3560949653"/>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vi-V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vi-VN"/>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08ED132D-452A-49E5-B8CD-EA0C46A12A5F}" type="datetimeFigureOut">
              <a:rPr kumimoji="0" lang="vi-VN" sz="12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28/01/2023</a:t>
            </a:fld>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9CB03046-9975-4CD1-8163-35C299AA0868}" type="slidenum">
              <a:rPr kumimoji="0" lang="vi-VN" sz="12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214379979"/>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vi-V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image" Target="../media/image7.png"/><Relationship Id="rId7" Type="http://schemas.microsoft.com/office/2007/relationships/hdphoto" Target="../media/hdphoto3.wdp"/><Relationship Id="rId12" Type="http://schemas.openxmlformats.org/officeDocument/2006/relationships/image" Target="../media/image12.gif"/><Relationship Id="rId2" Type="http://schemas.openxmlformats.org/officeDocument/2006/relationships/image" Target="../media/image6.png"/><Relationship Id="rId1" Type="http://schemas.openxmlformats.org/officeDocument/2006/relationships/slideLayout" Target="../slideLayouts/slideLayout1.xml"/><Relationship Id="rId6" Type="http://schemas.openxmlformats.org/officeDocument/2006/relationships/image" Target="../media/image9.png"/><Relationship Id="rId11" Type="http://schemas.microsoft.com/office/2007/relationships/hdphoto" Target="../media/hdphoto5.wdp"/><Relationship Id="rId5" Type="http://schemas.microsoft.com/office/2007/relationships/hdphoto" Target="../media/hdphoto2.wdp"/><Relationship Id="rId10" Type="http://schemas.openxmlformats.org/officeDocument/2006/relationships/image" Target="../media/image11.png"/><Relationship Id="rId4" Type="http://schemas.openxmlformats.org/officeDocument/2006/relationships/image" Target="../media/image8.png"/><Relationship Id="rId9" Type="http://schemas.microsoft.com/office/2007/relationships/hdphoto" Target="../media/hdphoto4.wdp"/></Relationships>
</file>

<file path=ppt/slides/_rels/slide10.xml.rels><?xml version="1.0" encoding="UTF-8" standalone="yes"?>
<Relationships xmlns="http://schemas.openxmlformats.org/package/2006/relationships"><Relationship Id="rId3" Type="http://schemas.microsoft.com/office/2007/relationships/hdphoto" Target="../media/hdphoto25.wdp"/><Relationship Id="rId2" Type="http://schemas.openxmlformats.org/officeDocument/2006/relationships/image" Target="../media/image36.png"/><Relationship Id="rId1" Type="http://schemas.openxmlformats.org/officeDocument/2006/relationships/slideLayout" Target="../slideLayouts/slideLayout2.xml"/><Relationship Id="rId5" Type="http://schemas.microsoft.com/office/2007/relationships/hdphoto" Target="../media/hdphoto26.wdp"/><Relationship Id="rId4" Type="http://schemas.openxmlformats.org/officeDocument/2006/relationships/image" Target="../media/image37.png"/></Relationships>
</file>

<file path=ppt/slides/_rels/slide11.xml.rels><?xml version="1.0" encoding="UTF-8" standalone="yes"?>
<Relationships xmlns="http://schemas.openxmlformats.org/package/2006/relationships"><Relationship Id="rId3" Type="http://schemas.microsoft.com/office/2007/relationships/hdphoto" Target="../media/hdphoto27.wdp"/><Relationship Id="rId2" Type="http://schemas.openxmlformats.org/officeDocument/2006/relationships/image" Target="../media/image38.png"/><Relationship Id="rId1" Type="http://schemas.openxmlformats.org/officeDocument/2006/relationships/slideLayout" Target="../slideLayouts/slideLayout2.xml"/><Relationship Id="rId4" Type="http://schemas.openxmlformats.org/officeDocument/2006/relationships/comments" Target="../comments/comment1.xml"/></Relationships>
</file>

<file path=ppt/slides/_rels/slide12.xml.rels><?xml version="1.0" encoding="UTF-8" standalone="yes"?>
<Relationships xmlns="http://schemas.openxmlformats.org/package/2006/relationships"><Relationship Id="rId3" Type="http://schemas.microsoft.com/office/2007/relationships/hdphoto" Target="../media/hdphoto27.wdp"/><Relationship Id="rId2" Type="http://schemas.openxmlformats.org/officeDocument/2006/relationships/image" Target="../media/image38.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microsoft.com/office/2007/relationships/hdphoto" Target="../media/hdphoto27.wdp"/><Relationship Id="rId2" Type="http://schemas.openxmlformats.org/officeDocument/2006/relationships/image" Target="../media/image38.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microsoft.com/office/2007/relationships/hdphoto" Target="../media/hdphoto27.wdp"/><Relationship Id="rId2" Type="http://schemas.openxmlformats.org/officeDocument/2006/relationships/image" Target="../media/image38.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8" Type="http://schemas.openxmlformats.org/officeDocument/2006/relationships/image" Target="../media/image42.png"/><Relationship Id="rId13" Type="http://schemas.microsoft.com/office/2007/relationships/hdphoto" Target="../media/hdphoto31.wdp"/><Relationship Id="rId3" Type="http://schemas.microsoft.com/office/2007/relationships/hdphoto" Target="../media/hdphoto28.wdp"/><Relationship Id="rId7" Type="http://schemas.microsoft.com/office/2007/relationships/hdphoto" Target="../media/hdphoto30.wdp"/><Relationship Id="rId12" Type="http://schemas.openxmlformats.org/officeDocument/2006/relationships/image" Target="../media/image46.png"/><Relationship Id="rId2" Type="http://schemas.openxmlformats.org/officeDocument/2006/relationships/image" Target="../media/image39.png"/><Relationship Id="rId1" Type="http://schemas.openxmlformats.org/officeDocument/2006/relationships/slideLayout" Target="../slideLayouts/slideLayout2.xml"/><Relationship Id="rId6" Type="http://schemas.openxmlformats.org/officeDocument/2006/relationships/image" Target="../media/image41.png"/><Relationship Id="rId11" Type="http://schemas.openxmlformats.org/officeDocument/2006/relationships/image" Target="../media/image45.png"/><Relationship Id="rId5" Type="http://schemas.microsoft.com/office/2007/relationships/hdphoto" Target="../media/hdphoto29.wdp"/><Relationship Id="rId10" Type="http://schemas.openxmlformats.org/officeDocument/2006/relationships/image" Target="../media/image44.png"/><Relationship Id="rId4" Type="http://schemas.openxmlformats.org/officeDocument/2006/relationships/image" Target="../media/image40.png"/><Relationship Id="rId9" Type="http://schemas.openxmlformats.org/officeDocument/2006/relationships/image" Target="../media/image43.png"/></Relationships>
</file>

<file path=ppt/slides/_rels/slide16.xml.rels><?xml version="1.0" encoding="UTF-8" standalone="yes"?>
<Relationships xmlns="http://schemas.openxmlformats.org/package/2006/relationships"><Relationship Id="rId3" Type="http://schemas.microsoft.com/office/2007/relationships/hdphoto" Target="../media/hdphoto32.wdp"/><Relationship Id="rId2" Type="http://schemas.openxmlformats.org/officeDocument/2006/relationships/image" Target="../media/image47.png"/><Relationship Id="rId1" Type="http://schemas.openxmlformats.org/officeDocument/2006/relationships/slideLayout" Target="../slideLayouts/slideLayout7.xml"/><Relationship Id="rId5" Type="http://schemas.microsoft.com/office/2007/relationships/hdphoto" Target="../media/hdphoto33.wdp"/><Relationship Id="rId4" Type="http://schemas.openxmlformats.org/officeDocument/2006/relationships/image" Target="../media/image48.png"/></Relationships>
</file>

<file path=ppt/slides/_rels/slide17.xml.rels><?xml version="1.0" encoding="UTF-8" standalone="yes"?>
<Relationships xmlns="http://schemas.openxmlformats.org/package/2006/relationships"><Relationship Id="rId3" Type="http://schemas.microsoft.com/office/2007/relationships/hdphoto" Target="../media/hdphoto32.wdp"/><Relationship Id="rId2" Type="http://schemas.openxmlformats.org/officeDocument/2006/relationships/image" Target="../media/image47.png"/><Relationship Id="rId1" Type="http://schemas.openxmlformats.org/officeDocument/2006/relationships/slideLayout" Target="../slideLayouts/slideLayout7.xml"/><Relationship Id="rId5" Type="http://schemas.microsoft.com/office/2007/relationships/hdphoto" Target="../media/hdphoto33.wdp"/><Relationship Id="rId4" Type="http://schemas.openxmlformats.org/officeDocument/2006/relationships/image" Target="../media/image48.png"/></Relationships>
</file>

<file path=ppt/slides/_rels/slide18.xml.rels><?xml version="1.0" encoding="UTF-8" standalone="yes"?>
<Relationships xmlns="http://schemas.openxmlformats.org/package/2006/relationships"><Relationship Id="rId3" Type="http://schemas.microsoft.com/office/2007/relationships/hdphoto" Target="../media/hdphoto32.wdp"/><Relationship Id="rId2" Type="http://schemas.openxmlformats.org/officeDocument/2006/relationships/image" Target="../media/image47.png"/><Relationship Id="rId1" Type="http://schemas.openxmlformats.org/officeDocument/2006/relationships/slideLayout" Target="../slideLayouts/slideLayout7.xml"/><Relationship Id="rId5" Type="http://schemas.microsoft.com/office/2007/relationships/hdphoto" Target="../media/hdphoto33.wdp"/><Relationship Id="rId4" Type="http://schemas.openxmlformats.org/officeDocument/2006/relationships/image" Target="../media/image48.png"/></Relationships>
</file>

<file path=ppt/slides/_rels/slide19.xml.rels><?xml version="1.0" encoding="UTF-8" standalone="yes"?>
<Relationships xmlns="http://schemas.openxmlformats.org/package/2006/relationships"><Relationship Id="rId3" Type="http://schemas.microsoft.com/office/2007/relationships/hdphoto" Target="../media/hdphoto32.wdp"/><Relationship Id="rId2" Type="http://schemas.openxmlformats.org/officeDocument/2006/relationships/image" Target="../media/image47.png"/><Relationship Id="rId1" Type="http://schemas.openxmlformats.org/officeDocument/2006/relationships/slideLayout" Target="../slideLayouts/slideLayout7.xml"/><Relationship Id="rId5" Type="http://schemas.microsoft.com/office/2007/relationships/hdphoto" Target="../media/hdphoto33.wdp"/><Relationship Id="rId4" Type="http://schemas.openxmlformats.org/officeDocument/2006/relationships/image" Target="../media/image48.png"/></Relationships>
</file>

<file path=ppt/slides/_rels/slide2.xml.rels><?xml version="1.0" encoding="UTF-8" standalone="yes"?>
<Relationships xmlns="http://schemas.openxmlformats.org/package/2006/relationships"><Relationship Id="rId8" Type="http://schemas.microsoft.com/office/2007/relationships/hdphoto" Target="../media/hdphoto8.wdp"/><Relationship Id="rId3" Type="http://schemas.microsoft.com/office/2007/relationships/hdphoto" Target="../media/hdphoto6.wdp"/><Relationship Id="rId7" Type="http://schemas.openxmlformats.org/officeDocument/2006/relationships/image" Target="../media/image16.png"/><Relationship Id="rId2" Type="http://schemas.openxmlformats.org/officeDocument/2006/relationships/image" Target="../media/image13.png"/><Relationship Id="rId1" Type="http://schemas.openxmlformats.org/officeDocument/2006/relationships/slideLayout" Target="../slideLayouts/slideLayout2.xml"/><Relationship Id="rId6" Type="http://schemas.openxmlformats.org/officeDocument/2006/relationships/image" Target="../media/image15.png"/><Relationship Id="rId5" Type="http://schemas.microsoft.com/office/2007/relationships/hdphoto" Target="../media/hdphoto7.wdp"/><Relationship Id="rId10" Type="http://schemas.microsoft.com/office/2007/relationships/hdphoto" Target="../media/hdphoto9.wdp"/><Relationship Id="rId4" Type="http://schemas.openxmlformats.org/officeDocument/2006/relationships/image" Target="../media/image14.png"/><Relationship Id="rId9" Type="http://schemas.openxmlformats.org/officeDocument/2006/relationships/image" Target="../media/image17.png"/></Relationships>
</file>

<file path=ppt/slides/_rels/slide20.xml.rels><?xml version="1.0" encoding="UTF-8" standalone="yes"?>
<Relationships xmlns="http://schemas.openxmlformats.org/package/2006/relationships"><Relationship Id="rId8" Type="http://schemas.openxmlformats.org/officeDocument/2006/relationships/image" Target="../media/image52.png"/><Relationship Id="rId3" Type="http://schemas.microsoft.com/office/2007/relationships/hdphoto" Target="../media/hdphoto34.wdp"/><Relationship Id="rId7" Type="http://schemas.microsoft.com/office/2007/relationships/hdphoto" Target="../media/hdphoto36.wdp"/><Relationship Id="rId12" Type="http://schemas.microsoft.com/office/2007/relationships/hdphoto" Target="../media/hdphoto38.wdp"/><Relationship Id="rId2" Type="http://schemas.openxmlformats.org/officeDocument/2006/relationships/image" Target="../media/image49.png"/><Relationship Id="rId1" Type="http://schemas.openxmlformats.org/officeDocument/2006/relationships/slideLayout" Target="../slideLayouts/slideLayout7.xml"/><Relationship Id="rId6" Type="http://schemas.openxmlformats.org/officeDocument/2006/relationships/image" Target="../media/image51.png"/><Relationship Id="rId11" Type="http://schemas.openxmlformats.org/officeDocument/2006/relationships/image" Target="../media/image53.png"/><Relationship Id="rId5" Type="http://schemas.microsoft.com/office/2007/relationships/hdphoto" Target="../media/hdphoto35.wdp"/><Relationship Id="rId10" Type="http://schemas.openxmlformats.org/officeDocument/2006/relationships/image" Target="../media/image30.png"/><Relationship Id="rId4" Type="http://schemas.openxmlformats.org/officeDocument/2006/relationships/image" Target="../media/image50.png"/><Relationship Id="rId9" Type="http://schemas.microsoft.com/office/2007/relationships/hdphoto" Target="../media/hdphoto37.wdp"/></Relationships>
</file>

<file path=ppt/slides/_rels/slide21.xml.rels><?xml version="1.0" encoding="UTF-8" standalone="yes"?>
<Relationships xmlns="http://schemas.openxmlformats.org/package/2006/relationships"><Relationship Id="rId8" Type="http://schemas.openxmlformats.org/officeDocument/2006/relationships/slide" Target="slide24.xml"/><Relationship Id="rId13" Type="http://schemas.openxmlformats.org/officeDocument/2006/relationships/image" Target="../media/image59.png"/><Relationship Id="rId3" Type="http://schemas.openxmlformats.org/officeDocument/2006/relationships/slideLayout" Target="../slideLayouts/slideLayout13.xml"/><Relationship Id="rId7" Type="http://schemas.openxmlformats.org/officeDocument/2006/relationships/slide" Target="slide23.xml"/><Relationship Id="rId12" Type="http://schemas.openxmlformats.org/officeDocument/2006/relationships/image" Target="../media/image58.gif"/><Relationship Id="rId2" Type="http://schemas.openxmlformats.org/officeDocument/2006/relationships/audio" Target="../media/media1.wav"/><Relationship Id="rId1" Type="http://schemas.microsoft.com/office/2007/relationships/media" Target="../media/media1.wav"/><Relationship Id="rId6" Type="http://schemas.openxmlformats.org/officeDocument/2006/relationships/slide" Target="slide22.xml"/><Relationship Id="rId11" Type="http://schemas.openxmlformats.org/officeDocument/2006/relationships/image" Target="../media/image57.gif"/><Relationship Id="rId5" Type="http://schemas.openxmlformats.org/officeDocument/2006/relationships/image" Target="../media/image55.png"/><Relationship Id="rId10" Type="http://schemas.openxmlformats.org/officeDocument/2006/relationships/image" Target="../media/image56.gif"/><Relationship Id="rId4" Type="http://schemas.openxmlformats.org/officeDocument/2006/relationships/image" Target="../media/image54.png"/><Relationship Id="rId9" Type="http://schemas.openxmlformats.org/officeDocument/2006/relationships/slide" Target="slide25.xml"/><Relationship Id="rId14" Type="http://schemas.openxmlformats.org/officeDocument/2006/relationships/slide" Target="slide11.xml"/></Relationships>
</file>

<file path=ppt/slides/_rels/slide22.xml.rels><?xml version="1.0" encoding="UTF-8" standalone="yes"?>
<Relationships xmlns="http://schemas.openxmlformats.org/package/2006/relationships"><Relationship Id="rId8" Type="http://schemas.microsoft.com/office/2007/relationships/hdphoto" Target="../media/hdphoto40.wdp"/><Relationship Id="rId13" Type="http://schemas.openxmlformats.org/officeDocument/2006/relationships/image" Target="../media/image65.png"/><Relationship Id="rId3" Type="http://schemas.openxmlformats.org/officeDocument/2006/relationships/audio" Target="../media/audio2.wav"/><Relationship Id="rId7" Type="http://schemas.openxmlformats.org/officeDocument/2006/relationships/image" Target="../media/image61.png"/><Relationship Id="rId12" Type="http://schemas.openxmlformats.org/officeDocument/2006/relationships/image" Target="../media/image64.png"/><Relationship Id="rId2" Type="http://schemas.openxmlformats.org/officeDocument/2006/relationships/audio" Target="../media/audio1.wav"/><Relationship Id="rId1" Type="http://schemas.openxmlformats.org/officeDocument/2006/relationships/slideLayout" Target="../slideLayouts/slideLayout23.xml"/><Relationship Id="rId6" Type="http://schemas.microsoft.com/office/2007/relationships/hdphoto" Target="../media/hdphoto39.wdp"/><Relationship Id="rId11" Type="http://schemas.openxmlformats.org/officeDocument/2006/relationships/image" Target="../media/image63.png"/><Relationship Id="rId5" Type="http://schemas.openxmlformats.org/officeDocument/2006/relationships/image" Target="../media/image60.png"/><Relationship Id="rId10" Type="http://schemas.microsoft.com/office/2007/relationships/hdphoto" Target="../media/hdphoto41.wdp"/><Relationship Id="rId4" Type="http://schemas.openxmlformats.org/officeDocument/2006/relationships/audio" Target="../media/audio3.wav"/><Relationship Id="rId9" Type="http://schemas.openxmlformats.org/officeDocument/2006/relationships/image" Target="../media/image62.png"/><Relationship Id="rId14" Type="http://schemas.openxmlformats.org/officeDocument/2006/relationships/slide" Target="slide21.xml"/></Relationships>
</file>

<file path=ppt/slides/_rels/slide23.xml.rels><?xml version="1.0" encoding="UTF-8" standalone="yes"?>
<Relationships xmlns="http://schemas.openxmlformats.org/package/2006/relationships"><Relationship Id="rId8" Type="http://schemas.microsoft.com/office/2007/relationships/hdphoto" Target="../media/hdphoto40.wdp"/><Relationship Id="rId13" Type="http://schemas.openxmlformats.org/officeDocument/2006/relationships/slide" Target="slide21.xml"/><Relationship Id="rId3" Type="http://schemas.openxmlformats.org/officeDocument/2006/relationships/audio" Target="../media/audio2.wav"/><Relationship Id="rId7" Type="http://schemas.openxmlformats.org/officeDocument/2006/relationships/image" Target="../media/image61.png"/><Relationship Id="rId12" Type="http://schemas.openxmlformats.org/officeDocument/2006/relationships/image" Target="../media/image65.png"/><Relationship Id="rId2" Type="http://schemas.openxmlformats.org/officeDocument/2006/relationships/audio" Target="../media/audio1.wav"/><Relationship Id="rId1" Type="http://schemas.openxmlformats.org/officeDocument/2006/relationships/slideLayout" Target="../slideLayouts/slideLayout23.xml"/><Relationship Id="rId6" Type="http://schemas.microsoft.com/office/2007/relationships/hdphoto" Target="../media/hdphoto39.wdp"/><Relationship Id="rId11" Type="http://schemas.openxmlformats.org/officeDocument/2006/relationships/image" Target="../media/image63.png"/><Relationship Id="rId5" Type="http://schemas.openxmlformats.org/officeDocument/2006/relationships/image" Target="../media/image60.png"/><Relationship Id="rId10" Type="http://schemas.microsoft.com/office/2007/relationships/hdphoto" Target="../media/hdphoto41.wdp"/><Relationship Id="rId4" Type="http://schemas.openxmlformats.org/officeDocument/2006/relationships/audio" Target="../media/audio3.wav"/><Relationship Id="rId9" Type="http://schemas.openxmlformats.org/officeDocument/2006/relationships/image" Target="../media/image62.png"/></Relationships>
</file>

<file path=ppt/slides/_rels/slide24.xml.rels><?xml version="1.0" encoding="UTF-8" standalone="yes"?>
<Relationships xmlns="http://schemas.openxmlformats.org/package/2006/relationships"><Relationship Id="rId8" Type="http://schemas.microsoft.com/office/2007/relationships/hdphoto" Target="../media/hdphoto40.wdp"/><Relationship Id="rId13" Type="http://schemas.openxmlformats.org/officeDocument/2006/relationships/image" Target="../media/image63.png"/><Relationship Id="rId3" Type="http://schemas.openxmlformats.org/officeDocument/2006/relationships/audio" Target="../media/audio3.wav"/><Relationship Id="rId7" Type="http://schemas.openxmlformats.org/officeDocument/2006/relationships/image" Target="../media/image61.png"/><Relationship Id="rId12" Type="http://schemas.openxmlformats.org/officeDocument/2006/relationships/image" Target="../media/image64.png"/><Relationship Id="rId2" Type="http://schemas.openxmlformats.org/officeDocument/2006/relationships/audio" Target="../media/audio1.wav"/><Relationship Id="rId1" Type="http://schemas.openxmlformats.org/officeDocument/2006/relationships/slideLayout" Target="../slideLayouts/slideLayout23.xml"/><Relationship Id="rId6" Type="http://schemas.microsoft.com/office/2007/relationships/hdphoto" Target="../media/hdphoto39.wdp"/><Relationship Id="rId11" Type="http://schemas.openxmlformats.org/officeDocument/2006/relationships/image" Target="../media/image66.png"/><Relationship Id="rId5" Type="http://schemas.openxmlformats.org/officeDocument/2006/relationships/image" Target="../media/image60.png"/><Relationship Id="rId10" Type="http://schemas.microsoft.com/office/2007/relationships/hdphoto" Target="../media/hdphoto41.wdp"/><Relationship Id="rId4" Type="http://schemas.openxmlformats.org/officeDocument/2006/relationships/audio" Target="../media/audio2.wav"/><Relationship Id="rId9" Type="http://schemas.openxmlformats.org/officeDocument/2006/relationships/image" Target="../media/image62.png"/><Relationship Id="rId14" Type="http://schemas.openxmlformats.org/officeDocument/2006/relationships/slide" Target="slide21.xml"/></Relationships>
</file>

<file path=ppt/slides/_rels/slide25.xml.rels><?xml version="1.0" encoding="UTF-8" standalone="yes"?>
<Relationships xmlns="http://schemas.openxmlformats.org/package/2006/relationships"><Relationship Id="rId8" Type="http://schemas.microsoft.com/office/2007/relationships/hdphoto" Target="../media/hdphoto40.wdp"/><Relationship Id="rId13" Type="http://schemas.openxmlformats.org/officeDocument/2006/relationships/image" Target="../media/image63.png"/><Relationship Id="rId3" Type="http://schemas.openxmlformats.org/officeDocument/2006/relationships/audio" Target="../media/audio3.wav"/><Relationship Id="rId7" Type="http://schemas.openxmlformats.org/officeDocument/2006/relationships/image" Target="../media/image61.png"/><Relationship Id="rId12" Type="http://schemas.openxmlformats.org/officeDocument/2006/relationships/image" Target="../media/image64.png"/><Relationship Id="rId2" Type="http://schemas.openxmlformats.org/officeDocument/2006/relationships/audio" Target="../media/audio1.wav"/><Relationship Id="rId1" Type="http://schemas.openxmlformats.org/officeDocument/2006/relationships/slideLayout" Target="../slideLayouts/slideLayout23.xml"/><Relationship Id="rId6" Type="http://schemas.microsoft.com/office/2007/relationships/hdphoto" Target="../media/hdphoto39.wdp"/><Relationship Id="rId11" Type="http://schemas.openxmlformats.org/officeDocument/2006/relationships/image" Target="../media/image66.png"/><Relationship Id="rId5" Type="http://schemas.openxmlformats.org/officeDocument/2006/relationships/image" Target="../media/image60.png"/><Relationship Id="rId10" Type="http://schemas.microsoft.com/office/2007/relationships/hdphoto" Target="../media/hdphoto41.wdp"/><Relationship Id="rId4" Type="http://schemas.openxmlformats.org/officeDocument/2006/relationships/audio" Target="../media/audio2.wav"/><Relationship Id="rId9" Type="http://schemas.openxmlformats.org/officeDocument/2006/relationships/image" Target="../media/image62.png"/><Relationship Id="rId14" Type="http://schemas.openxmlformats.org/officeDocument/2006/relationships/slide" Target="slide21.xml"/></Relationships>
</file>

<file path=ppt/slides/_rels/slide26.xml.rels><?xml version="1.0" encoding="UTF-8" standalone="yes"?>
<Relationships xmlns="http://schemas.openxmlformats.org/package/2006/relationships"><Relationship Id="rId2" Type="http://schemas.openxmlformats.org/officeDocument/2006/relationships/image" Target="../media/image67.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8" Type="http://schemas.openxmlformats.org/officeDocument/2006/relationships/image" Target="../media/image21.png"/><Relationship Id="rId3" Type="http://schemas.microsoft.com/office/2007/relationships/hdphoto" Target="../media/hdphoto10.wdp"/><Relationship Id="rId7" Type="http://schemas.microsoft.com/office/2007/relationships/hdphoto" Target="../media/hdphoto12.wdp"/><Relationship Id="rId2" Type="http://schemas.openxmlformats.org/officeDocument/2006/relationships/image" Target="../media/image18.png"/><Relationship Id="rId1" Type="http://schemas.openxmlformats.org/officeDocument/2006/relationships/slideLayout" Target="../slideLayouts/slideLayout2.xml"/><Relationship Id="rId6" Type="http://schemas.openxmlformats.org/officeDocument/2006/relationships/image" Target="../media/image20.png"/><Relationship Id="rId11" Type="http://schemas.microsoft.com/office/2007/relationships/hdphoto" Target="../media/hdphoto14.wdp"/><Relationship Id="rId5" Type="http://schemas.microsoft.com/office/2007/relationships/hdphoto" Target="../media/hdphoto11.wdp"/><Relationship Id="rId10" Type="http://schemas.openxmlformats.org/officeDocument/2006/relationships/image" Target="../media/image22.png"/><Relationship Id="rId4" Type="http://schemas.openxmlformats.org/officeDocument/2006/relationships/image" Target="../media/image19.png"/><Relationship Id="rId9" Type="http://schemas.microsoft.com/office/2007/relationships/hdphoto" Target="../media/hdphoto13.wdp"/></Relationships>
</file>

<file path=ppt/slides/_rels/slide4.xml.rels><?xml version="1.0" encoding="UTF-8" standalone="yes"?>
<Relationships xmlns="http://schemas.openxmlformats.org/package/2006/relationships"><Relationship Id="rId8" Type="http://schemas.openxmlformats.org/officeDocument/2006/relationships/image" Target="../media/image21.png"/><Relationship Id="rId3" Type="http://schemas.microsoft.com/office/2007/relationships/hdphoto" Target="../media/hdphoto10.wdp"/><Relationship Id="rId7" Type="http://schemas.microsoft.com/office/2007/relationships/hdphoto" Target="../media/hdphoto12.wdp"/><Relationship Id="rId2" Type="http://schemas.openxmlformats.org/officeDocument/2006/relationships/image" Target="../media/image18.png"/><Relationship Id="rId1" Type="http://schemas.openxmlformats.org/officeDocument/2006/relationships/slideLayout" Target="../slideLayouts/slideLayout2.xml"/><Relationship Id="rId6" Type="http://schemas.openxmlformats.org/officeDocument/2006/relationships/image" Target="../media/image20.png"/><Relationship Id="rId11" Type="http://schemas.microsoft.com/office/2007/relationships/hdphoto" Target="../media/hdphoto14.wdp"/><Relationship Id="rId5" Type="http://schemas.microsoft.com/office/2007/relationships/hdphoto" Target="../media/hdphoto11.wdp"/><Relationship Id="rId10" Type="http://schemas.openxmlformats.org/officeDocument/2006/relationships/image" Target="../media/image22.png"/><Relationship Id="rId4" Type="http://schemas.openxmlformats.org/officeDocument/2006/relationships/image" Target="../media/image19.png"/><Relationship Id="rId9" Type="http://schemas.microsoft.com/office/2007/relationships/hdphoto" Target="../media/hdphoto13.wdp"/></Relationships>
</file>

<file path=ppt/slides/_rels/slide5.xml.rels><?xml version="1.0" encoding="UTF-8" standalone="yes"?>
<Relationships xmlns="http://schemas.openxmlformats.org/package/2006/relationships"><Relationship Id="rId8" Type="http://schemas.openxmlformats.org/officeDocument/2006/relationships/image" Target="../media/image26.png"/><Relationship Id="rId13" Type="http://schemas.microsoft.com/office/2007/relationships/hdphoto" Target="../media/hdphoto20.wdp"/><Relationship Id="rId3" Type="http://schemas.microsoft.com/office/2007/relationships/hdphoto" Target="../media/hdphoto15.wdp"/><Relationship Id="rId7" Type="http://schemas.microsoft.com/office/2007/relationships/hdphoto" Target="../media/hdphoto17.wdp"/><Relationship Id="rId12" Type="http://schemas.openxmlformats.org/officeDocument/2006/relationships/image" Target="../media/image28.png"/><Relationship Id="rId2" Type="http://schemas.openxmlformats.org/officeDocument/2006/relationships/image" Target="../media/image23.png"/><Relationship Id="rId16" Type="http://schemas.openxmlformats.org/officeDocument/2006/relationships/image" Target="../media/image30.png"/><Relationship Id="rId1" Type="http://schemas.openxmlformats.org/officeDocument/2006/relationships/slideLayout" Target="../slideLayouts/slideLayout2.xml"/><Relationship Id="rId6" Type="http://schemas.openxmlformats.org/officeDocument/2006/relationships/image" Target="../media/image25.png"/><Relationship Id="rId11" Type="http://schemas.microsoft.com/office/2007/relationships/hdphoto" Target="../media/hdphoto19.wdp"/><Relationship Id="rId5" Type="http://schemas.microsoft.com/office/2007/relationships/hdphoto" Target="../media/hdphoto16.wdp"/><Relationship Id="rId15" Type="http://schemas.microsoft.com/office/2007/relationships/hdphoto" Target="../media/hdphoto21.wdp"/><Relationship Id="rId10" Type="http://schemas.openxmlformats.org/officeDocument/2006/relationships/image" Target="../media/image27.png"/><Relationship Id="rId4" Type="http://schemas.openxmlformats.org/officeDocument/2006/relationships/image" Target="../media/image24.png"/><Relationship Id="rId9" Type="http://schemas.microsoft.com/office/2007/relationships/hdphoto" Target="../media/hdphoto18.wdp"/><Relationship Id="rId14" Type="http://schemas.openxmlformats.org/officeDocument/2006/relationships/image" Target="../media/image29.png"/></Relationships>
</file>

<file path=ppt/slides/_rels/slide6.xml.rels><?xml version="1.0" encoding="UTF-8" standalone="yes"?>
<Relationships xmlns="http://schemas.openxmlformats.org/package/2006/relationships"><Relationship Id="rId3" Type="http://schemas.microsoft.com/office/2007/relationships/hdphoto" Target="../media/hdphoto13.wdp"/><Relationship Id="rId7" Type="http://schemas.microsoft.com/office/2007/relationships/hdphoto" Target="../media/hdphoto23.wdp"/><Relationship Id="rId2" Type="http://schemas.openxmlformats.org/officeDocument/2006/relationships/image" Target="../media/image21.png"/><Relationship Id="rId1" Type="http://schemas.openxmlformats.org/officeDocument/2006/relationships/slideLayout" Target="../slideLayouts/slideLayout2.xml"/><Relationship Id="rId6" Type="http://schemas.openxmlformats.org/officeDocument/2006/relationships/image" Target="../media/image32.png"/><Relationship Id="rId5" Type="http://schemas.microsoft.com/office/2007/relationships/hdphoto" Target="../media/hdphoto22.wdp"/><Relationship Id="rId4" Type="http://schemas.openxmlformats.org/officeDocument/2006/relationships/image" Target="../media/image31.png"/></Relationships>
</file>

<file path=ppt/slides/_rels/slide7.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png"/><Relationship Id="rId1" Type="http://schemas.openxmlformats.org/officeDocument/2006/relationships/slideLayout" Target="../slideLayouts/slideLayout2.xml"/><Relationship Id="rId6" Type="http://schemas.microsoft.com/office/2007/relationships/hdphoto" Target="../media/hdphoto24.wdp"/><Relationship Id="rId5" Type="http://schemas.openxmlformats.org/officeDocument/2006/relationships/image" Target="../media/image35.png"/><Relationship Id="rId4" Type="http://schemas.openxmlformats.org/officeDocument/2006/relationships/image" Target="../media/image30.png"/></Relationships>
</file>

<file path=ppt/slides/_rels/slide8.xml.rels><?xml version="1.0" encoding="UTF-8" standalone="yes"?>
<Relationships xmlns="http://schemas.openxmlformats.org/package/2006/relationships"><Relationship Id="rId3" Type="http://schemas.microsoft.com/office/2007/relationships/hdphoto" Target="../media/hdphoto13.wdp"/><Relationship Id="rId7" Type="http://schemas.microsoft.com/office/2007/relationships/hdphoto" Target="../media/hdphoto23.wdp"/><Relationship Id="rId2" Type="http://schemas.openxmlformats.org/officeDocument/2006/relationships/image" Target="../media/image21.png"/><Relationship Id="rId1" Type="http://schemas.openxmlformats.org/officeDocument/2006/relationships/slideLayout" Target="../slideLayouts/slideLayout2.xml"/><Relationship Id="rId6" Type="http://schemas.openxmlformats.org/officeDocument/2006/relationships/image" Target="../media/image32.png"/><Relationship Id="rId5" Type="http://schemas.microsoft.com/office/2007/relationships/hdphoto" Target="../media/hdphoto22.wdp"/><Relationship Id="rId4" Type="http://schemas.openxmlformats.org/officeDocument/2006/relationships/image" Target="../media/image31.png"/></Relationships>
</file>

<file path=ppt/slides/_rels/slide9.xml.rels><?xml version="1.0" encoding="UTF-8" standalone="yes"?>
<Relationships xmlns="http://schemas.openxmlformats.org/package/2006/relationships"><Relationship Id="rId3" Type="http://schemas.microsoft.com/office/2007/relationships/hdphoto" Target="../media/hdphoto25.wdp"/><Relationship Id="rId2" Type="http://schemas.openxmlformats.org/officeDocument/2006/relationships/image" Target="../media/image36.png"/><Relationship Id="rId1" Type="http://schemas.openxmlformats.org/officeDocument/2006/relationships/slideLayout" Target="../slideLayouts/slideLayout2.xml"/><Relationship Id="rId5" Type="http://schemas.microsoft.com/office/2007/relationships/hdphoto" Target="../media/hdphoto26.wdp"/><Relationship Id="rId4" Type="http://schemas.openxmlformats.org/officeDocument/2006/relationships/image" Target="../media/image37.pn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9" name="Picture 8"/>
          <p:cNvPicPr>
            <a:picLocks noChangeAspect="1"/>
          </p:cNvPicPr>
          <p:nvPr/>
        </p:nvPicPr>
        <p:blipFill>
          <a:blip r:embed="rId3"/>
          <a:stretch>
            <a:fillRect/>
          </a:stretch>
        </p:blipFill>
        <p:spPr>
          <a:xfrm>
            <a:off x="427444" y="3117618"/>
            <a:ext cx="11557017" cy="3740382"/>
          </a:xfrm>
          <a:prstGeom prst="rect">
            <a:avLst/>
          </a:prstGeom>
        </p:spPr>
      </p:pic>
      <p:pic>
        <p:nvPicPr>
          <p:cNvPr id="4" name="Picture 3"/>
          <p:cNvPicPr>
            <a:picLocks noChangeAspect="1"/>
          </p:cNvPicPr>
          <p:nvPr/>
        </p:nvPicPr>
        <p:blipFill>
          <a:blip r:embed="rId4">
            <a:extLst>
              <a:ext uri="{BEBA8EAE-BF5A-486C-A8C5-ECC9F3942E4B}">
                <a14:imgProps xmlns:a14="http://schemas.microsoft.com/office/drawing/2010/main">
                  <a14:imgLayer r:embed="rId5">
                    <a14:imgEffect>
                      <a14:backgroundRemoval t="0" b="100000" l="0" r="100000">
                        <a14:foregroundMark x1="33909" y1="32061" x2="33909" y2="32061"/>
                        <a14:foregroundMark x1="16484" y1="49873" x2="16484" y2="49873"/>
                        <a14:foregroundMark x1="81790" y1="49364" x2="81790" y2="49364"/>
                        <a14:foregroundMark x1="69231" y1="32061" x2="69231" y2="32061"/>
                        <a14:foregroundMark x1="81947" y1="41985" x2="81947" y2="41985"/>
                        <a14:foregroundMark x1="81790" y1="67939" x2="81790" y2="67939"/>
                        <a14:foregroundMark x1="81633" y1="60560" x2="81633" y2="60560"/>
                        <a14:foregroundMark x1="81790" y1="53944" x2="81790" y2="53944"/>
                        <a14:foregroundMark x1="81476" y1="35878" x2="81476" y2="35878"/>
                        <a14:foregroundMark x1="79749" y1="32570" x2="79749" y2="32570"/>
                        <a14:foregroundMark x1="81790" y1="75064" x2="81790" y2="75064"/>
                        <a14:foregroundMark x1="81790" y1="45547" x2="81790" y2="45547"/>
                        <a14:foregroundMark x1="81005" y1="33588" x2="81005" y2="33588"/>
                        <a14:foregroundMark x1="18524" y1="80916" x2="79278" y2="80916"/>
                        <a14:foregroundMark x1="20251" y1="92875" x2="76295" y2="92875"/>
                        <a14:backgroundMark x1="19937" y1="96692" x2="78022" y2="94911"/>
                        <a14:backgroundMark x1="24804" y1="78880" x2="26688" y2="79389"/>
                        <a14:backgroundMark x1="26688" y1="79389" x2="69388" y2="79389"/>
                        <a14:backgroundMark x1="69388" y1="79389" x2="78022" y2="79135"/>
                        <a14:backgroundMark x1="17739" y1="79898" x2="24961" y2="79135"/>
                      </a14:backgroundRemoval>
                    </a14:imgEffect>
                  </a14:imgLayer>
                </a14:imgProps>
              </a:ext>
            </a:extLst>
          </a:blip>
          <a:stretch>
            <a:fillRect/>
          </a:stretch>
        </p:blipFill>
        <p:spPr>
          <a:xfrm>
            <a:off x="1733009" y="101329"/>
            <a:ext cx="8964737" cy="5530834"/>
          </a:xfrm>
          <a:prstGeom prst="rect">
            <a:avLst/>
          </a:prstGeom>
        </p:spPr>
      </p:pic>
      <p:sp>
        <p:nvSpPr>
          <p:cNvPr id="2" name="Title 1"/>
          <p:cNvSpPr>
            <a:spLocks noGrp="1"/>
          </p:cNvSpPr>
          <p:nvPr>
            <p:ph type="ctrTitle"/>
          </p:nvPr>
        </p:nvSpPr>
        <p:spPr>
          <a:xfrm>
            <a:off x="4870856" y="1286967"/>
            <a:ext cx="2545080" cy="1017580"/>
          </a:xfrm>
        </p:spPr>
        <p:txBody>
          <a:bodyPr>
            <a:normAutofit/>
          </a:bodyPr>
          <a:lstStyle/>
          <a:p>
            <a:r>
              <a:rPr lang="en-US" sz="4400" dirty="0" err="1" smtClean="0">
                <a:solidFill>
                  <a:schemeClr val="bg1"/>
                </a:solidFill>
                <a:latin typeface="iCiel Cadena" panose="02000503000000020004" pitchFamily="50" charset="0"/>
              </a:rPr>
              <a:t>Kĩ</a:t>
            </a:r>
            <a:r>
              <a:rPr lang="en-US" sz="4400" dirty="0" smtClean="0">
                <a:solidFill>
                  <a:schemeClr val="bg1"/>
                </a:solidFill>
                <a:latin typeface="iCiel Cadena" panose="02000503000000020004" pitchFamily="50" charset="0"/>
              </a:rPr>
              <a:t> </a:t>
            </a:r>
            <a:r>
              <a:rPr lang="en-US" sz="4400" dirty="0" err="1" smtClean="0">
                <a:solidFill>
                  <a:schemeClr val="bg1"/>
                </a:solidFill>
                <a:latin typeface="iCiel Cadena" panose="02000503000000020004" pitchFamily="50" charset="0"/>
              </a:rPr>
              <a:t>thuật</a:t>
            </a:r>
            <a:endParaRPr lang="en-US" sz="4400" dirty="0">
              <a:solidFill>
                <a:schemeClr val="bg1"/>
              </a:solidFill>
              <a:latin typeface="iCiel Cadena" panose="02000503000000020004" pitchFamily="50" charset="0"/>
            </a:endParaRPr>
          </a:p>
        </p:txBody>
      </p:sp>
      <p:sp>
        <p:nvSpPr>
          <p:cNvPr id="3" name="Subtitle 2"/>
          <p:cNvSpPr>
            <a:spLocks noGrp="1"/>
          </p:cNvSpPr>
          <p:nvPr>
            <p:ph type="subTitle" idx="1"/>
          </p:nvPr>
        </p:nvSpPr>
        <p:spPr>
          <a:xfrm>
            <a:off x="1513107" y="3381974"/>
            <a:ext cx="9144000" cy="1655762"/>
          </a:xfrm>
        </p:spPr>
        <p:txBody>
          <a:bodyPr>
            <a:normAutofit/>
          </a:bodyPr>
          <a:lstStyle/>
          <a:p>
            <a:r>
              <a:rPr lang="en-US" sz="4800" b="1" u="sng" dirty="0" smtClean="0">
                <a:latin typeface="iCiel Stabile Regular" panose="02000503000000000000" pitchFamily="2" charset="0"/>
              </a:rPr>
              <a:t>Bài 13:</a:t>
            </a:r>
            <a:r>
              <a:rPr lang="en-US" sz="4800" dirty="0" smtClean="0">
                <a:latin typeface="iCiel Stabile Regular" panose="02000503000000000000" pitchFamily="2" charset="0"/>
              </a:rPr>
              <a:t> </a:t>
            </a:r>
            <a:r>
              <a:rPr lang="en-US" sz="4800" dirty="0" err="1" smtClean="0">
                <a:latin typeface="iCiel Stabile Regular" panose="02000503000000000000" pitchFamily="2" charset="0"/>
              </a:rPr>
              <a:t>Nuôi</a:t>
            </a:r>
            <a:r>
              <a:rPr lang="en-US" sz="4800" dirty="0" smtClean="0">
                <a:latin typeface="iCiel Stabile Regular" panose="02000503000000000000" pitchFamily="2" charset="0"/>
              </a:rPr>
              <a:t> </a:t>
            </a:r>
            <a:r>
              <a:rPr lang="en-US" sz="4800" dirty="0" err="1" smtClean="0">
                <a:latin typeface="iCiel Stabile Regular" panose="02000503000000000000" pitchFamily="2" charset="0"/>
              </a:rPr>
              <a:t>dưỡng</a:t>
            </a:r>
            <a:r>
              <a:rPr lang="en-US" sz="4800" dirty="0" smtClean="0">
                <a:latin typeface="iCiel Stabile Regular" panose="02000503000000000000" pitchFamily="2" charset="0"/>
              </a:rPr>
              <a:t> </a:t>
            </a:r>
            <a:r>
              <a:rPr lang="en-US" sz="4800" dirty="0" err="1" smtClean="0">
                <a:latin typeface="iCiel Stabile Regular" panose="02000503000000000000" pitchFamily="2" charset="0"/>
              </a:rPr>
              <a:t>gà</a:t>
            </a:r>
            <a:endParaRPr lang="en-US" sz="4800" dirty="0">
              <a:latin typeface="iCiel Stabile Regular" panose="02000503000000000000" pitchFamily="2" charset="0"/>
            </a:endParaRPr>
          </a:p>
        </p:txBody>
      </p:sp>
      <p:pic>
        <p:nvPicPr>
          <p:cNvPr id="6" name="Picture 5"/>
          <p:cNvPicPr>
            <a:picLocks noChangeAspect="1"/>
          </p:cNvPicPr>
          <p:nvPr/>
        </p:nvPicPr>
        <p:blipFill>
          <a:blip r:embed="rId6">
            <a:extLst>
              <a:ext uri="{BEBA8EAE-BF5A-486C-A8C5-ECC9F3942E4B}">
                <a14:imgProps xmlns:a14="http://schemas.microsoft.com/office/drawing/2010/main">
                  <a14:imgLayer r:embed="rId7">
                    <a14:imgEffect>
                      <a14:backgroundRemoval t="0" b="100000" l="0" r="100000">
                        <a14:foregroundMark x1="46373" y1="61739" x2="50518" y2="53478"/>
                        <a14:foregroundMark x1="36269" y1="65652" x2="36269" y2="65652"/>
                      </a14:backgroundRemoval>
                    </a14:imgEffect>
                  </a14:imgLayer>
                </a14:imgProps>
              </a:ext>
            </a:extLst>
          </a:blip>
          <a:stretch>
            <a:fillRect/>
          </a:stretch>
        </p:blipFill>
        <p:spPr>
          <a:xfrm rot="14901826">
            <a:off x="-530919" y="333349"/>
            <a:ext cx="1676019" cy="998664"/>
          </a:xfrm>
          <a:prstGeom prst="rect">
            <a:avLst/>
          </a:prstGeom>
        </p:spPr>
      </p:pic>
      <p:pic>
        <p:nvPicPr>
          <p:cNvPr id="10" name="Picture 9"/>
          <p:cNvPicPr>
            <a:picLocks noChangeAspect="1"/>
          </p:cNvPicPr>
          <p:nvPr/>
        </p:nvPicPr>
        <p:blipFill>
          <a:blip r:embed="rId8">
            <a:extLst>
              <a:ext uri="{BEBA8EAE-BF5A-486C-A8C5-ECC9F3942E4B}">
                <a14:imgProps xmlns:a14="http://schemas.microsoft.com/office/drawing/2010/main">
                  <a14:imgLayer r:embed="rId9">
                    <a14:imgEffect>
                      <a14:backgroundRemoval t="0" b="100000" l="0" r="100000">
                        <a14:foregroundMark x1="30267" y1="29650" x2="30267" y2="29650"/>
                        <a14:foregroundMark x1="29377" y1="37736" x2="29377" y2="37736"/>
                        <a14:foregroundMark x1="75668" y1="89218" x2="75668" y2="89218"/>
                        <a14:foregroundMark x1="77745" y1="73585" x2="77745" y2="73585"/>
                        <a14:foregroundMark x1="69436" y1="80593" x2="69436" y2="80593"/>
                        <a14:foregroundMark x1="70772" y1="85984" x2="70772" y2="85984"/>
                        <a14:foregroundMark x1="72255" y1="82480" x2="72255" y2="82480"/>
                        <a14:foregroundMark x1="72700" y1="87871" x2="72997" y2="85175"/>
                        <a14:foregroundMark x1="15875" y1="84097" x2="19288" y2="78706"/>
                        <a14:foregroundMark x1="21662" y1="66846" x2="20920" y2="63073"/>
                      </a14:backgroundRemoval>
                    </a14:imgEffect>
                  </a14:imgLayer>
                </a14:imgProps>
              </a:ext>
            </a:extLst>
          </a:blip>
          <a:stretch>
            <a:fillRect/>
          </a:stretch>
        </p:blipFill>
        <p:spPr>
          <a:xfrm rot="19432101">
            <a:off x="1419866" y="764739"/>
            <a:ext cx="4089569" cy="2251083"/>
          </a:xfrm>
          <a:prstGeom prst="rect">
            <a:avLst/>
          </a:prstGeom>
        </p:spPr>
      </p:pic>
      <p:pic>
        <p:nvPicPr>
          <p:cNvPr id="12" name="Picture 11"/>
          <p:cNvPicPr>
            <a:picLocks noChangeAspect="1"/>
          </p:cNvPicPr>
          <p:nvPr/>
        </p:nvPicPr>
        <p:blipFill>
          <a:blip r:embed="rId10">
            <a:extLst>
              <a:ext uri="{BEBA8EAE-BF5A-486C-A8C5-ECC9F3942E4B}">
                <a14:imgProps xmlns:a14="http://schemas.microsoft.com/office/drawing/2010/main">
                  <a14:imgLayer r:embed="rId11">
                    <a14:imgEffect>
                      <a14:backgroundRemoval t="0" b="100000" l="0" r="100000">
                        <a14:foregroundMark x1="20183" y1="16718" x2="29052" y2="15480"/>
                        <a14:foregroundMark x1="24159" y1="12693" x2="24159" y2="12074"/>
                        <a14:foregroundMark x1="19266" y1="11765" x2="19266" y2="11765"/>
                        <a14:foregroundMark x1="30887" y1="8978" x2="30887" y2="8978"/>
                        <a14:foregroundMark x1="25382" y1="8050" x2="25382" y2="8050"/>
                        <a14:foregroundMark x1="19572" y1="30031" x2="23547" y2="24768"/>
                      </a14:backgroundRemoval>
                    </a14:imgEffect>
                  </a14:imgLayer>
                </a14:imgProps>
              </a:ext>
            </a:extLst>
          </a:blip>
          <a:stretch>
            <a:fillRect/>
          </a:stretch>
        </p:blipFill>
        <p:spPr>
          <a:xfrm>
            <a:off x="2492090" y="4037436"/>
            <a:ext cx="2934342" cy="2898446"/>
          </a:xfrm>
          <a:prstGeom prst="rect">
            <a:avLst/>
          </a:prstGeom>
        </p:spPr>
      </p:pic>
      <p:pic>
        <p:nvPicPr>
          <p:cNvPr id="5" name="Picture 4"/>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9022470" y="363792"/>
            <a:ext cx="3136502" cy="6388187"/>
          </a:xfrm>
          <a:prstGeom prst="rect">
            <a:avLst/>
          </a:prstGeom>
        </p:spPr>
      </p:pic>
    </p:spTree>
    <p:extLst>
      <p:ext uri="{BB962C8B-B14F-4D97-AF65-F5344CB8AC3E}">
        <p14:creationId xmlns:p14="http://schemas.microsoft.com/office/powerpoint/2010/main" val="1755727976"/>
      </p:ext>
    </p:extLst>
  </p:cSld>
  <p:clrMapOvr>
    <a:masterClrMapping/>
  </p:clrMapOvr>
  <p:transition spd="slow">
    <p:comb/>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with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wipe(down)">
                                      <p:cBhvr>
                                        <p:cTn id="7" dur="5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barn(inVertical)">
                                      <p:cBhvr>
                                        <p:cTn id="12" dur="500"/>
                                        <p:tgtEl>
                                          <p:spTgt spid="4"/>
                                        </p:tgtEl>
                                      </p:cBhvr>
                                    </p:animEffect>
                                  </p:childTnLst>
                                </p:cTn>
                              </p:par>
                            </p:childTnLst>
                          </p:cTn>
                        </p:par>
                        <p:par>
                          <p:cTn id="13" fill="hold">
                            <p:stCondLst>
                              <p:cond delay="500"/>
                            </p:stCondLst>
                            <p:childTnLst>
                              <p:par>
                                <p:cTn id="14" presetID="10" presetClass="entr" presetSubtype="0" fill="hold" nodeType="afterEffect">
                                  <p:stCondLst>
                                    <p:cond delay="0"/>
                                  </p:stCondLst>
                                  <p:childTnLst>
                                    <p:set>
                                      <p:cBhvr>
                                        <p:cTn id="15" dur="1" fill="hold">
                                          <p:stCondLst>
                                            <p:cond delay="0"/>
                                          </p:stCondLst>
                                        </p:cTn>
                                        <p:tgtEl>
                                          <p:spTgt spid="10"/>
                                        </p:tgtEl>
                                        <p:attrNameLst>
                                          <p:attrName>style.visibility</p:attrName>
                                        </p:attrNameLst>
                                      </p:cBhvr>
                                      <p:to>
                                        <p:strVal val="visible"/>
                                      </p:to>
                                    </p:set>
                                    <p:animEffect transition="in" filter="fade">
                                      <p:cBhvr>
                                        <p:cTn id="16" dur="500"/>
                                        <p:tgtEl>
                                          <p:spTgt spid="10"/>
                                        </p:tgtEl>
                                      </p:cBhvr>
                                    </p:animEffect>
                                  </p:childTnLst>
                                </p:cTn>
                              </p:par>
                            </p:childTnLst>
                          </p:cTn>
                        </p:par>
                        <p:par>
                          <p:cTn id="17" fill="hold">
                            <p:stCondLst>
                              <p:cond delay="1000"/>
                            </p:stCondLst>
                            <p:childTnLst>
                              <p:par>
                                <p:cTn id="18" presetID="14" presetClass="entr" presetSubtype="10" fill="hold" grpId="0" nodeType="afterEffect">
                                  <p:stCondLst>
                                    <p:cond delay="0"/>
                                  </p:stCondLst>
                                  <p:childTnLst>
                                    <p:set>
                                      <p:cBhvr>
                                        <p:cTn id="19" dur="1" fill="hold">
                                          <p:stCondLst>
                                            <p:cond delay="0"/>
                                          </p:stCondLst>
                                        </p:cTn>
                                        <p:tgtEl>
                                          <p:spTgt spid="2"/>
                                        </p:tgtEl>
                                        <p:attrNameLst>
                                          <p:attrName>style.visibility</p:attrName>
                                        </p:attrNameLst>
                                      </p:cBhvr>
                                      <p:to>
                                        <p:strVal val="visible"/>
                                      </p:to>
                                    </p:set>
                                    <p:animEffect transition="in" filter="randombar(horizontal)">
                                      <p:cBhvr>
                                        <p:cTn id="20" dur="500"/>
                                        <p:tgtEl>
                                          <p:spTgt spid="2"/>
                                        </p:tgtEl>
                                      </p:cBhvr>
                                    </p:animEffect>
                                  </p:childTnLst>
                                </p:cTn>
                              </p:par>
                            </p:childTnLst>
                          </p:cTn>
                        </p:par>
                        <p:par>
                          <p:cTn id="21" fill="hold">
                            <p:stCondLst>
                              <p:cond delay="1500"/>
                            </p:stCondLst>
                            <p:childTnLst>
                              <p:par>
                                <p:cTn id="22" presetID="22" presetClass="entr" presetSubtype="8" fill="hold" grpId="0" nodeType="afterEffect">
                                  <p:stCondLst>
                                    <p:cond delay="0"/>
                                  </p:stCondLst>
                                  <p:childTnLst>
                                    <p:set>
                                      <p:cBhvr>
                                        <p:cTn id="23" dur="1" fill="hold">
                                          <p:stCondLst>
                                            <p:cond delay="0"/>
                                          </p:stCondLst>
                                        </p:cTn>
                                        <p:tgtEl>
                                          <p:spTgt spid="3">
                                            <p:txEl>
                                              <p:pRg st="0" end="0"/>
                                            </p:txEl>
                                          </p:spTgt>
                                        </p:tgtEl>
                                        <p:attrNameLst>
                                          <p:attrName>style.visibility</p:attrName>
                                        </p:attrNameLst>
                                      </p:cBhvr>
                                      <p:to>
                                        <p:strVal val="visible"/>
                                      </p:to>
                                    </p:set>
                                    <p:animEffect transition="in" filter="wipe(left)">
                                      <p:cBhvr>
                                        <p:cTn id="24" dur="500"/>
                                        <p:tgtEl>
                                          <p:spTgt spid="3">
                                            <p:txEl>
                                              <p:pRg st="0" end="0"/>
                                            </p:txEl>
                                          </p:spTgt>
                                        </p:tgtEl>
                                      </p:cBhvr>
                                    </p:animEffect>
                                  </p:childTnLst>
                                </p:cTn>
                              </p:par>
                            </p:childTnLst>
                          </p:cTn>
                        </p:par>
                        <p:par>
                          <p:cTn id="25" fill="hold">
                            <p:stCondLst>
                              <p:cond delay="2000"/>
                            </p:stCondLst>
                            <p:childTnLst>
                              <p:par>
                                <p:cTn id="26" presetID="17" presetClass="entr" presetSubtype="10" fill="hold" nodeType="afterEffect">
                                  <p:stCondLst>
                                    <p:cond delay="0"/>
                                  </p:stCondLst>
                                  <p:childTnLst>
                                    <p:set>
                                      <p:cBhvr>
                                        <p:cTn id="27" dur="1" fill="hold">
                                          <p:stCondLst>
                                            <p:cond delay="0"/>
                                          </p:stCondLst>
                                        </p:cTn>
                                        <p:tgtEl>
                                          <p:spTgt spid="12"/>
                                        </p:tgtEl>
                                        <p:attrNameLst>
                                          <p:attrName>style.visibility</p:attrName>
                                        </p:attrNameLst>
                                      </p:cBhvr>
                                      <p:to>
                                        <p:strVal val="visible"/>
                                      </p:to>
                                    </p:set>
                                    <p:anim calcmode="lin" valueType="num">
                                      <p:cBhvr>
                                        <p:cTn id="28" dur="500" fill="hold"/>
                                        <p:tgtEl>
                                          <p:spTgt spid="12"/>
                                        </p:tgtEl>
                                        <p:attrNameLst>
                                          <p:attrName>ppt_w</p:attrName>
                                        </p:attrNameLst>
                                      </p:cBhvr>
                                      <p:tavLst>
                                        <p:tav tm="0">
                                          <p:val>
                                            <p:fltVal val="0"/>
                                          </p:val>
                                        </p:tav>
                                        <p:tav tm="100000">
                                          <p:val>
                                            <p:strVal val="#ppt_w"/>
                                          </p:val>
                                        </p:tav>
                                      </p:tavLst>
                                    </p:anim>
                                    <p:anim calcmode="lin" valueType="num">
                                      <p:cBhvr>
                                        <p:cTn id="29" dur="500" fill="hold"/>
                                        <p:tgtEl>
                                          <p:spTgt spid="12"/>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84985" y="489097"/>
            <a:ext cx="11862465" cy="1323439"/>
          </a:xfrm>
          <a:prstGeom prst="rect">
            <a:avLst/>
          </a:prstGeom>
          <a:solidFill>
            <a:schemeClr val="accent4">
              <a:lumMod val="40000"/>
              <a:lumOff val="60000"/>
            </a:schemeClr>
          </a:solidFill>
        </p:spPr>
        <p:txBody>
          <a:bodyPr wrap="square">
            <a:spAutoFit/>
          </a:bodyPr>
          <a:lstStyle/>
          <a:p>
            <a:pPr algn="just"/>
            <a:r>
              <a:rPr lang="vi-VN" sz="4000" b="1" dirty="0">
                <a:solidFill>
                  <a:srgbClr val="333333"/>
                </a:solidFill>
                <a:latin typeface="UNI Chu truyen thong" panose="03030302030807070C03" pitchFamily="66" charset="0"/>
              </a:rPr>
              <a:t>Câu 3: Thời kì gà đẻ trứng cần tăng cường cho gà ăn những thức ăn chứa nhiều chất gì?</a:t>
            </a:r>
          </a:p>
        </p:txBody>
      </p:sp>
      <p:sp>
        <p:nvSpPr>
          <p:cNvPr id="5" name="Rectangle 4"/>
          <p:cNvSpPr/>
          <p:nvPr/>
        </p:nvSpPr>
        <p:spPr>
          <a:xfrm>
            <a:off x="212651" y="297711"/>
            <a:ext cx="11887200" cy="1387310"/>
          </a:xfrm>
          <a:prstGeom prst="rect">
            <a:avLst/>
          </a:prstGeom>
          <a:noFill/>
          <a:ln w="57150">
            <a:solidFill>
              <a:schemeClr val="accent4"/>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p:cNvPicPr>
            <a:picLocks noChangeAspect="1"/>
          </p:cNvPicPr>
          <p:nvPr/>
        </p:nvPicPr>
        <p:blipFill>
          <a:blip r:embed="rId2">
            <a:extLst>
              <a:ext uri="{BEBA8EAE-BF5A-486C-A8C5-ECC9F3942E4B}">
                <a14:imgProps xmlns:a14="http://schemas.microsoft.com/office/drawing/2010/main">
                  <a14:imgLayer r:embed="rId3">
                    <a14:imgEffect>
                      <a14:backgroundRemoval t="0" b="100000" l="0" r="100000"/>
                    </a14:imgEffect>
                  </a14:imgLayer>
                </a14:imgProps>
              </a:ext>
            </a:extLst>
          </a:blip>
          <a:stretch>
            <a:fillRect/>
          </a:stretch>
        </p:blipFill>
        <p:spPr>
          <a:xfrm flipH="1">
            <a:off x="1584251" y="6047571"/>
            <a:ext cx="1243068" cy="916755"/>
          </a:xfrm>
          <a:prstGeom prst="rect">
            <a:avLst/>
          </a:prstGeom>
        </p:spPr>
      </p:pic>
      <p:pic>
        <p:nvPicPr>
          <p:cNvPr id="11" name="Picture 10"/>
          <p:cNvPicPr>
            <a:picLocks noChangeAspect="1"/>
          </p:cNvPicPr>
          <p:nvPr/>
        </p:nvPicPr>
        <p:blipFill>
          <a:blip r:embed="rId2">
            <a:extLst>
              <a:ext uri="{BEBA8EAE-BF5A-486C-A8C5-ECC9F3942E4B}">
                <a14:imgProps xmlns:a14="http://schemas.microsoft.com/office/drawing/2010/main">
                  <a14:imgLayer r:embed="rId3">
                    <a14:imgEffect>
                      <a14:backgroundRemoval t="0" b="100000" l="0" r="100000"/>
                    </a14:imgEffect>
                  </a14:imgLayer>
                </a14:imgProps>
              </a:ext>
            </a:extLst>
          </a:blip>
          <a:stretch>
            <a:fillRect/>
          </a:stretch>
        </p:blipFill>
        <p:spPr>
          <a:xfrm flipH="1">
            <a:off x="3577609" y="6052306"/>
            <a:ext cx="1243068" cy="916755"/>
          </a:xfrm>
          <a:prstGeom prst="rect">
            <a:avLst/>
          </a:prstGeom>
        </p:spPr>
      </p:pic>
      <p:pic>
        <p:nvPicPr>
          <p:cNvPr id="12" name="Picture 11"/>
          <p:cNvPicPr>
            <a:picLocks noChangeAspect="1"/>
          </p:cNvPicPr>
          <p:nvPr/>
        </p:nvPicPr>
        <p:blipFill>
          <a:blip r:embed="rId2">
            <a:extLst>
              <a:ext uri="{BEBA8EAE-BF5A-486C-A8C5-ECC9F3942E4B}">
                <a14:imgProps xmlns:a14="http://schemas.microsoft.com/office/drawing/2010/main">
                  <a14:imgLayer r:embed="rId3">
                    <a14:imgEffect>
                      <a14:backgroundRemoval t="0" b="100000" l="0" r="100000"/>
                    </a14:imgEffect>
                  </a14:imgLayer>
                </a14:imgProps>
              </a:ext>
            </a:extLst>
          </a:blip>
          <a:stretch>
            <a:fillRect/>
          </a:stretch>
        </p:blipFill>
        <p:spPr>
          <a:xfrm flipH="1">
            <a:off x="2573191" y="6055849"/>
            <a:ext cx="1243068" cy="916755"/>
          </a:xfrm>
          <a:prstGeom prst="rect">
            <a:avLst/>
          </a:prstGeom>
        </p:spPr>
      </p:pic>
      <p:pic>
        <p:nvPicPr>
          <p:cNvPr id="13" name="Picture 12"/>
          <p:cNvPicPr>
            <a:picLocks noChangeAspect="1"/>
          </p:cNvPicPr>
          <p:nvPr/>
        </p:nvPicPr>
        <p:blipFill>
          <a:blip r:embed="rId4">
            <a:extLst>
              <a:ext uri="{BEBA8EAE-BF5A-486C-A8C5-ECC9F3942E4B}">
                <a14:imgProps xmlns:a14="http://schemas.microsoft.com/office/drawing/2010/main">
                  <a14:imgLayer r:embed="rId5">
                    <a14:imgEffect>
                      <a14:backgroundRemoval t="0" b="100000" l="0" r="100000">
                        <a14:backgroundMark x1="71204" y1="19725" x2="81675" y2="28440"/>
                        <a14:backgroundMark x1="81675" y1="28440" x2="87435" y2="40826"/>
                        <a14:backgroundMark x1="87435" y1="40826" x2="92147" y2="58716"/>
                        <a14:backgroundMark x1="94764" y1="24771" x2="61257" y2="24312"/>
                        <a14:backgroundMark x1="61257" y1="24312" x2="58115" y2="38991"/>
                        <a14:backgroundMark x1="70157" y1="72477" x2="75916" y2="68807"/>
                        <a14:backgroundMark x1="75916" y1="61468" x2="77487" y2="63761"/>
                        <a14:backgroundMark x1="53403" y1="33945" x2="98953" y2="12844"/>
                        <a14:backgroundMark x1="73822" y1="66055" x2="71204" y2="72477"/>
                        <a14:backgroundMark x1="71204" y1="72477" x2="81675" y2="62844"/>
                        <a14:backgroundMark x1="54974" y1="20183" x2="65969" y2="35321"/>
                      </a14:backgroundRemoval>
                    </a14:imgEffect>
                  </a14:imgLayer>
                </a14:imgProps>
              </a:ext>
            </a:extLst>
          </a:blip>
          <a:stretch>
            <a:fillRect/>
          </a:stretch>
        </p:blipFill>
        <p:spPr>
          <a:xfrm>
            <a:off x="-218902" y="4213131"/>
            <a:ext cx="2494270" cy="2846864"/>
          </a:xfrm>
          <a:prstGeom prst="rect">
            <a:avLst/>
          </a:prstGeom>
        </p:spPr>
      </p:pic>
      <p:sp>
        <p:nvSpPr>
          <p:cNvPr id="2" name="Rectangle 1"/>
          <p:cNvSpPr/>
          <p:nvPr/>
        </p:nvSpPr>
        <p:spPr>
          <a:xfrm>
            <a:off x="84986" y="1910915"/>
            <a:ext cx="11862464" cy="1754326"/>
          </a:xfrm>
          <a:prstGeom prst="rect">
            <a:avLst/>
          </a:prstGeom>
        </p:spPr>
        <p:txBody>
          <a:bodyPr wrap="square">
            <a:spAutoFit/>
          </a:bodyPr>
          <a:lstStyle/>
          <a:p>
            <a:r>
              <a:rPr lang="vi-VN" sz="3600" dirty="0" smtClean="0">
                <a:latin typeface="+mj-lt"/>
              </a:rPr>
              <a:t>T</a:t>
            </a:r>
            <a:r>
              <a:rPr lang="en-US" sz="3600" dirty="0">
                <a:latin typeface="Times New Roman" panose="02020603050405020304" pitchFamily="18" charset="0"/>
                <a:cs typeface="Times New Roman" panose="02020603050405020304" pitchFamily="18" charset="0"/>
              </a:rPr>
              <a:t>ă</a:t>
            </a:r>
            <a:r>
              <a:rPr lang="vi-VN" sz="3600" dirty="0" smtClean="0">
                <a:latin typeface="+mj-lt"/>
              </a:rPr>
              <a:t>ng </a:t>
            </a:r>
            <a:r>
              <a:rPr lang="vi-VN" sz="3600" dirty="0">
                <a:latin typeface="+mj-lt"/>
              </a:rPr>
              <a:t>cường cho gà ăn thức ăn chứa nhiêu chất đạm, chất khoáng và vi-ta-min, giảm bớt lượng thức ăn chứa </a:t>
            </a:r>
            <a:r>
              <a:rPr lang="vi-VN" sz="3600" dirty="0" smtClean="0">
                <a:latin typeface="+mj-lt"/>
              </a:rPr>
              <a:t>nhi</a:t>
            </a:r>
            <a:r>
              <a:rPr lang="en-US" sz="3600" dirty="0" smtClean="0">
                <a:latin typeface="Times New Roman" panose="02020603050405020304" pitchFamily="18" charset="0"/>
                <a:cs typeface="Times New Roman" panose="02020603050405020304" pitchFamily="18" charset="0"/>
              </a:rPr>
              <a:t>ề</a:t>
            </a:r>
            <a:r>
              <a:rPr lang="vi-VN" sz="3600" dirty="0" smtClean="0">
                <a:latin typeface="+mj-lt"/>
              </a:rPr>
              <a:t>u </a:t>
            </a:r>
            <a:r>
              <a:rPr lang="vi-VN" sz="3600" dirty="0">
                <a:latin typeface="+mj-lt"/>
              </a:rPr>
              <a:t>chất bột đường.</a:t>
            </a:r>
            <a:endParaRPr lang="en-US" sz="3600" dirty="0">
              <a:latin typeface="+mj-lt"/>
            </a:endParaRPr>
          </a:p>
        </p:txBody>
      </p:sp>
      <p:sp>
        <p:nvSpPr>
          <p:cNvPr id="9" name="Rectangle 8"/>
          <p:cNvSpPr/>
          <p:nvPr/>
        </p:nvSpPr>
        <p:spPr>
          <a:xfrm>
            <a:off x="1973010" y="3837136"/>
            <a:ext cx="9985073" cy="1323439"/>
          </a:xfrm>
          <a:prstGeom prst="rect">
            <a:avLst/>
          </a:prstGeom>
          <a:solidFill>
            <a:schemeClr val="accent4">
              <a:lumMod val="40000"/>
              <a:lumOff val="60000"/>
            </a:schemeClr>
          </a:solidFill>
        </p:spPr>
        <p:txBody>
          <a:bodyPr wrap="square">
            <a:spAutoFit/>
          </a:bodyPr>
          <a:lstStyle/>
          <a:p>
            <a:pPr algn="just"/>
            <a:r>
              <a:rPr lang="vi-VN" sz="4000" b="1" dirty="0">
                <a:solidFill>
                  <a:srgbClr val="333333"/>
                </a:solidFill>
                <a:latin typeface="UNI Chu truyen thong" panose="03030302030807070C03" pitchFamily="66" charset="0"/>
              </a:rPr>
              <a:t>Câu 4: Vì sao gà giò cần được ăn nhiều thức ăn cung</a:t>
            </a:r>
            <a:r>
              <a:rPr lang="en-US" sz="4000" b="1" dirty="0">
                <a:solidFill>
                  <a:srgbClr val="333333"/>
                </a:solidFill>
                <a:latin typeface="UNI Chu truyen thong" panose="03030302030807070C03" pitchFamily="66" charset="0"/>
              </a:rPr>
              <a:t> c</a:t>
            </a:r>
            <a:r>
              <a:rPr lang="vi-VN" sz="4000" b="1" dirty="0">
                <a:solidFill>
                  <a:srgbClr val="333333"/>
                </a:solidFill>
                <a:latin typeface="UNI Chu truyen thong" panose="03030302030807070C03" pitchFamily="66" charset="0"/>
              </a:rPr>
              <a:t>ấp chất bột đường và chất </a:t>
            </a:r>
            <a:r>
              <a:rPr lang="vi-VN" sz="4000" b="1" dirty="0" smtClean="0">
                <a:solidFill>
                  <a:srgbClr val="333333"/>
                </a:solidFill>
                <a:latin typeface="UNI Chu truyen thong" panose="03030302030807070C03" pitchFamily="66" charset="0"/>
              </a:rPr>
              <a:t>đạm?</a:t>
            </a:r>
            <a:endParaRPr lang="en-US" sz="4000" b="1" dirty="0">
              <a:latin typeface="UNI Chu truyen thong" panose="03030302030807070C03" pitchFamily="66" charset="0"/>
            </a:endParaRPr>
          </a:p>
        </p:txBody>
      </p:sp>
      <p:sp>
        <p:nvSpPr>
          <p:cNvPr id="14" name="Rectangle 13"/>
          <p:cNvSpPr/>
          <p:nvPr/>
        </p:nvSpPr>
        <p:spPr>
          <a:xfrm>
            <a:off x="2093957" y="3673519"/>
            <a:ext cx="10005894" cy="1378787"/>
          </a:xfrm>
          <a:prstGeom prst="rect">
            <a:avLst/>
          </a:prstGeom>
          <a:noFill/>
          <a:ln w="57150">
            <a:solidFill>
              <a:schemeClr val="accent4"/>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extBox 14"/>
          <p:cNvSpPr txBox="1"/>
          <p:nvPr/>
        </p:nvSpPr>
        <p:spPr>
          <a:xfrm>
            <a:off x="4820677" y="5229017"/>
            <a:ext cx="7279174" cy="1200329"/>
          </a:xfrm>
          <a:prstGeom prst="rect">
            <a:avLst/>
          </a:prstGeom>
          <a:noFill/>
        </p:spPr>
        <p:txBody>
          <a:bodyPr wrap="square" rtlCol="0">
            <a:spAutoFit/>
          </a:bodyPr>
          <a:lstStyle/>
          <a:p>
            <a:pPr algn="just"/>
            <a:r>
              <a:rPr lang="en-US" sz="3600" dirty="0" err="1" smtClean="0">
                <a:latin typeface="Times New Roman" panose="02020603050405020304" pitchFamily="18" charset="0"/>
                <a:cs typeface="Times New Roman" panose="02020603050405020304" pitchFamily="18" charset="0"/>
              </a:rPr>
              <a:t>Gà</a:t>
            </a:r>
            <a:r>
              <a:rPr lang="en-US" sz="3600" dirty="0" smtClean="0">
                <a:latin typeface="Times New Roman" panose="02020603050405020304" pitchFamily="18" charset="0"/>
                <a:cs typeface="Times New Roman" panose="02020603050405020304" pitchFamily="18" charset="0"/>
              </a:rPr>
              <a:t> </a:t>
            </a:r>
            <a:r>
              <a:rPr lang="en-US" sz="3600" dirty="0" err="1" smtClean="0">
                <a:latin typeface="Times New Roman" panose="02020603050405020304" pitchFamily="18" charset="0"/>
                <a:cs typeface="Times New Roman" panose="02020603050405020304" pitchFamily="18" charset="0"/>
              </a:rPr>
              <a:t>giò</a:t>
            </a:r>
            <a:r>
              <a:rPr lang="en-US" sz="3600" dirty="0" smtClean="0">
                <a:latin typeface="Times New Roman" panose="02020603050405020304" pitchFamily="18" charset="0"/>
                <a:cs typeface="Times New Roman" panose="02020603050405020304" pitchFamily="18" charset="0"/>
              </a:rPr>
              <a:t> </a:t>
            </a:r>
            <a:r>
              <a:rPr lang="en-US" sz="3600" dirty="0" err="1" smtClean="0">
                <a:latin typeface="Times New Roman" panose="02020603050405020304" pitchFamily="18" charset="0"/>
                <a:cs typeface="Times New Roman" panose="02020603050405020304" pitchFamily="18" charset="0"/>
              </a:rPr>
              <a:t>cần</a:t>
            </a:r>
            <a:r>
              <a:rPr lang="en-US" sz="3600" dirty="0" smtClean="0">
                <a:latin typeface="Times New Roman" panose="02020603050405020304" pitchFamily="18" charset="0"/>
                <a:cs typeface="Times New Roman" panose="02020603050405020304" pitchFamily="18" charset="0"/>
              </a:rPr>
              <a:t> </a:t>
            </a:r>
            <a:r>
              <a:rPr lang="en-US" sz="3600" dirty="0" err="1" smtClean="0">
                <a:latin typeface="Times New Roman" panose="02020603050405020304" pitchFamily="18" charset="0"/>
                <a:cs typeface="Times New Roman" panose="02020603050405020304" pitchFamily="18" charset="0"/>
              </a:rPr>
              <a:t>được</a:t>
            </a:r>
            <a:r>
              <a:rPr lang="en-US" sz="3600" dirty="0" smtClean="0">
                <a:latin typeface="Times New Roman" panose="02020603050405020304" pitchFamily="18" charset="0"/>
                <a:cs typeface="Times New Roman" panose="02020603050405020304" pitchFamily="18" charset="0"/>
              </a:rPr>
              <a:t> </a:t>
            </a:r>
            <a:r>
              <a:rPr lang="en-US" sz="3600" dirty="0" err="1" smtClean="0">
                <a:latin typeface="Times New Roman" panose="02020603050405020304" pitchFamily="18" charset="0"/>
                <a:cs typeface="Times New Roman" panose="02020603050405020304" pitchFamily="18" charset="0"/>
              </a:rPr>
              <a:t>cung</a:t>
            </a:r>
            <a:r>
              <a:rPr lang="en-US" sz="3600" dirty="0" smtClean="0">
                <a:latin typeface="Times New Roman" panose="02020603050405020304" pitchFamily="18" charset="0"/>
                <a:cs typeface="Times New Roman" panose="02020603050405020304" pitchFamily="18" charset="0"/>
              </a:rPr>
              <a:t> </a:t>
            </a:r>
            <a:r>
              <a:rPr lang="en-US" sz="3600" dirty="0" err="1" smtClean="0">
                <a:latin typeface="Times New Roman" panose="02020603050405020304" pitchFamily="18" charset="0"/>
                <a:cs typeface="Times New Roman" panose="02020603050405020304" pitchFamily="18" charset="0"/>
              </a:rPr>
              <a:t>cấp</a:t>
            </a:r>
            <a:r>
              <a:rPr lang="en-US" sz="3600" dirty="0" smtClean="0">
                <a:latin typeface="Times New Roman" panose="02020603050405020304" pitchFamily="18" charset="0"/>
                <a:cs typeface="Times New Roman" panose="02020603050405020304" pitchFamily="18" charset="0"/>
              </a:rPr>
              <a:t> </a:t>
            </a:r>
            <a:r>
              <a:rPr lang="en-US" sz="3600" dirty="0" err="1" smtClean="0">
                <a:latin typeface="Times New Roman" panose="02020603050405020304" pitchFamily="18" charset="0"/>
                <a:cs typeface="Times New Roman" panose="02020603050405020304" pitchFamily="18" charset="0"/>
              </a:rPr>
              <a:t>năng</a:t>
            </a:r>
            <a:r>
              <a:rPr lang="en-US" sz="3600" dirty="0" smtClean="0">
                <a:latin typeface="Times New Roman" panose="02020603050405020304" pitchFamily="18" charset="0"/>
                <a:cs typeface="Times New Roman" panose="02020603050405020304" pitchFamily="18" charset="0"/>
              </a:rPr>
              <a:t> </a:t>
            </a:r>
            <a:r>
              <a:rPr lang="en-US" sz="3600" dirty="0" err="1" smtClean="0">
                <a:latin typeface="Times New Roman" panose="02020603050405020304" pitchFamily="18" charset="0"/>
                <a:cs typeface="Times New Roman" panose="02020603050405020304" pitchFamily="18" charset="0"/>
              </a:rPr>
              <a:t>lượng</a:t>
            </a:r>
            <a:r>
              <a:rPr lang="en-US" sz="3600" dirty="0" smtClean="0">
                <a:latin typeface="Times New Roman" panose="02020603050405020304" pitchFamily="18" charset="0"/>
                <a:cs typeface="Times New Roman" panose="02020603050405020304" pitchFamily="18" charset="0"/>
              </a:rPr>
              <a:t> </a:t>
            </a:r>
            <a:r>
              <a:rPr lang="en-US" sz="3600" dirty="0" err="1" smtClean="0">
                <a:latin typeface="Times New Roman" panose="02020603050405020304" pitchFamily="18" charset="0"/>
                <a:cs typeface="Times New Roman" panose="02020603050405020304" pitchFamily="18" charset="0"/>
              </a:rPr>
              <a:t>hoạt</a:t>
            </a:r>
            <a:r>
              <a:rPr lang="en-US" sz="3600" dirty="0" smtClean="0">
                <a:latin typeface="Times New Roman" panose="02020603050405020304" pitchFamily="18" charset="0"/>
                <a:cs typeface="Times New Roman" panose="02020603050405020304" pitchFamily="18" charset="0"/>
              </a:rPr>
              <a:t> </a:t>
            </a:r>
            <a:r>
              <a:rPr lang="en-US" sz="3600" dirty="0" err="1" smtClean="0">
                <a:latin typeface="Times New Roman" panose="02020603050405020304" pitchFamily="18" charset="0"/>
                <a:cs typeface="Times New Roman" panose="02020603050405020304" pitchFamily="18" charset="0"/>
              </a:rPr>
              <a:t>động</a:t>
            </a:r>
            <a:r>
              <a:rPr lang="en-US" sz="3600" dirty="0" smtClean="0">
                <a:latin typeface="Times New Roman" panose="02020603050405020304" pitchFamily="18" charset="0"/>
                <a:cs typeface="Times New Roman" panose="02020603050405020304" pitchFamily="18" charset="0"/>
              </a:rPr>
              <a:t> </a:t>
            </a:r>
            <a:r>
              <a:rPr lang="en-US" sz="3600" dirty="0" err="1" smtClean="0">
                <a:latin typeface="Times New Roman" panose="02020603050405020304" pitchFamily="18" charset="0"/>
                <a:cs typeface="Times New Roman" panose="02020603050405020304" pitchFamily="18" charset="0"/>
              </a:rPr>
              <a:t>và</a:t>
            </a:r>
            <a:r>
              <a:rPr lang="en-US" sz="3600" dirty="0" smtClean="0">
                <a:latin typeface="Times New Roman" panose="02020603050405020304" pitchFamily="18" charset="0"/>
                <a:cs typeface="Times New Roman" panose="02020603050405020304" pitchFamily="18" charset="0"/>
              </a:rPr>
              <a:t> </a:t>
            </a:r>
            <a:r>
              <a:rPr lang="en-US" sz="3600" dirty="0" err="1" smtClean="0">
                <a:latin typeface="Times New Roman" panose="02020603050405020304" pitchFamily="18" charset="0"/>
                <a:cs typeface="Times New Roman" panose="02020603050405020304" pitchFamily="18" charset="0"/>
              </a:rPr>
              <a:t>tạo</a:t>
            </a:r>
            <a:r>
              <a:rPr lang="en-US" sz="3600" dirty="0" smtClean="0">
                <a:latin typeface="Times New Roman" panose="02020603050405020304" pitchFamily="18" charset="0"/>
                <a:cs typeface="Times New Roman" panose="02020603050405020304" pitchFamily="18" charset="0"/>
              </a:rPr>
              <a:t> </a:t>
            </a:r>
            <a:r>
              <a:rPr lang="en-US" sz="3600" dirty="0" err="1" smtClean="0">
                <a:latin typeface="Times New Roman" panose="02020603050405020304" pitchFamily="18" charset="0"/>
                <a:cs typeface="Times New Roman" panose="02020603050405020304" pitchFamily="18" charset="0"/>
              </a:rPr>
              <a:t>thịt</a:t>
            </a:r>
            <a:r>
              <a:rPr lang="en-US" sz="3600" dirty="0" smtClean="0">
                <a:latin typeface="Times New Roman" panose="02020603050405020304" pitchFamily="18" charset="0"/>
                <a:cs typeface="Times New Roman" panose="02020603050405020304" pitchFamily="18" charset="0"/>
              </a:rPr>
              <a:t>, </a:t>
            </a:r>
            <a:r>
              <a:rPr lang="en-US" sz="3600" dirty="0" err="1" smtClean="0">
                <a:latin typeface="Times New Roman" panose="02020603050405020304" pitchFamily="18" charset="0"/>
                <a:cs typeface="Times New Roman" panose="02020603050405020304" pitchFamily="18" charset="0"/>
              </a:rPr>
              <a:t>mỡ</a:t>
            </a:r>
            <a:r>
              <a:rPr lang="en-US" sz="3600" dirty="0" smtClean="0">
                <a:latin typeface="Times New Roman" panose="02020603050405020304" pitchFamily="18" charset="0"/>
                <a:cs typeface="Times New Roman" panose="02020603050405020304" pitchFamily="18" charset="0"/>
              </a:rPr>
              <a:t>.</a:t>
            </a:r>
            <a:endParaRPr lang="en-US" sz="36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247756966"/>
      </p:ext>
    </p:extLst>
  </p:cSld>
  <p:clrMapOvr>
    <a:masterClrMapping/>
  </p:clrMapOvr>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0" presetClass="entr" presetSubtype="0" decel="100000"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1000" fill="hold"/>
                                        <p:tgtEl>
                                          <p:spTgt spid="4"/>
                                        </p:tgtEl>
                                        <p:attrNameLst>
                                          <p:attrName>ppt_w</p:attrName>
                                        </p:attrNameLst>
                                      </p:cBhvr>
                                      <p:tavLst>
                                        <p:tav tm="0">
                                          <p:val>
                                            <p:strVal val="#ppt_w+.3"/>
                                          </p:val>
                                        </p:tav>
                                        <p:tav tm="100000">
                                          <p:val>
                                            <p:strVal val="#ppt_w"/>
                                          </p:val>
                                        </p:tav>
                                      </p:tavLst>
                                    </p:anim>
                                    <p:anim calcmode="lin" valueType="num">
                                      <p:cBhvr>
                                        <p:cTn id="8" dur="1000" fill="hold"/>
                                        <p:tgtEl>
                                          <p:spTgt spid="4"/>
                                        </p:tgtEl>
                                        <p:attrNameLst>
                                          <p:attrName>ppt_h</p:attrName>
                                        </p:attrNameLst>
                                      </p:cBhvr>
                                      <p:tavLst>
                                        <p:tav tm="0">
                                          <p:val>
                                            <p:strVal val="#ppt_h"/>
                                          </p:val>
                                        </p:tav>
                                        <p:tav tm="100000">
                                          <p:val>
                                            <p:strVal val="#ppt_h"/>
                                          </p:val>
                                        </p:tav>
                                      </p:tavLst>
                                    </p:anim>
                                    <p:animEffect transition="in" filter="fade">
                                      <p:cBhvr>
                                        <p:cTn id="9" dur="1000"/>
                                        <p:tgtEl>
                                          <p:spTgt spid="4"/>
                                        </p:tgtEl>
                                      </p:cBhvr>
                                    </p:animEffect>
                                  </p:childTnLst>
                                </p:cTn>
                              </p:par>
                            </p:childTnLst>
                          </p:cTn>
                        </p:par>
                        <p:par>
                          <p:cTn id="10" fill="hold">
                            <p:stCondLst>
                              <p:cond delay="1000"/>
                            </p:stCondLst>
                            <p:childTnLst>
                              <p:par>
                                <p:cTn id="11" presetID="16" presetClass="entr" presetSubtype="21" fill="hold" grpId="0" nodeType="afterEffect">
                                  <p:stCondLst>
                                    <p:cond delay="0"/>
                                  </p:stCondLst>
                                  <p:childTnLst>
                                    <p:set>
                                      <p:cBhvr>
                                        <p:cTn id="12" dur="1" fill="hold">
                                          <p:stCondLst>
                                            <p:cond delay="0"/>
                                          </p:stCondLst>
                                        </p:cTn>
                                        <p:tgtEl>
                                          <p:spTgt spid="5"/>
                                        </p:tgtEl>
                                        <p:attrNameLst>
                                          <p:attrName>style.visibility</p:attrName>
                                        </p:attrNameLst>
                                      </p:cBhvr>
                                      <p:to>
                                        <p:strVal val="visible"/>
                                      </p:to>
                                    </p:set>
                                    <p:animEffect transition="in" filter="barn(inVertical)">
                                      <p:cBhvr>
                                        <p:cTn id="13" dur="500"/>
                                        <p:tgtEl>
                                          <p:spTgt spid="5"/>
                                        </p:tgtEl>
                                      </p:cBhvr>
                                    </p:animEffect>
                                  </p:childTnLst>
                                </p:cTn>
                              </p:par>
                            </p:childTnLst>
                          </p:cTn>
                        </p:par>
                      </p:childTnLst>
                    </p:cTn>
                  </p:par>
                  <p:par>
                    <p:cTn id="14" fill="hold">
                      <p:stCondLst>
                        <p:cond delay="indefinite"/>
                      </p:stCondLst>
                      <p:childTnLst>
                        <p:par>
                          <p:cTn id="15" fill="hold">
                            <p:stCondLst>
                              <p:cond delay="0"/>
                            </p:stCondLst>
                            <p:childTnLst>
                              <p:par>
                                <p:cTn id="16" presetID="56" presetClass="entr" presetSubtype="0" fill="hold" grpId="0" nodeType="clickEffect">
                                  <p:stCondLst>
                                    <p:cond delay="0"/>
                                  </p:stCondLst>
                                  <p:iterate type="lt">
                                    <p:tmPct val="10000"/>
                                  </p:iterate>
                                  <p:childTnLst>
                                    <p:set>
                                      <p:cBhvr>
                                        <p:cTn id="17" dur="1" fill="hold">
                                          <p:stCondLst>
                                            <p:cond delay="0"/>
                                          </p:stCondLst>
                                        </p:cTn>
                                        <p:tgtEl>
                                          <p:spTgt spid="2"/>
                                        </p:tgtEl>
                                        <p:attrNameLst>
                                          <p:attrName>style.visibility</p:attrName>
                                        </p:attrNameLst>
                                      </p:cBhvr>
                                      <p:to>
                                        <p:strVal val="visible"/>
                                      </p:to>
                                    </p:set>
                                    <p:anim by="(-#ppt_w*2)" calcmode="lin" valueType="num">
                                      <p:cBhvr rctx="PPT">
                                        <p:cTn id="18" dur="500" autoRev="1" fill="hold">
                                          <p:stCondLst>
                                            <p:cond delay="0"/>
                                          </p:stCondLst>
                                        </p:cTn>
                                        <p:tgtEl>
                                          <p:spTgt spid="2"/>
                                        </p:tgtEl>
                                        <p:attrNameLst>
                                          <p:attrName>ppt_w</p:attrName>
                                        </p:attrNameLst>
                                      </p:cBhvr>
                                    </p:anim>
                                    <p:anim by="(#ppt_w*0.50)" calcmode="lin" valueType="num">
                                      <p:cBhvr>
                                        <p:cTn id="19" dur="500" decel="50000" autoRev="1" fill="hold">
                                          <p:stCondLst>
                                            <p:cond delay="0"/>
                                          </p:stCondLst>
                                        </p:cTn>
                                        <p:tgtEl>
                                          <p:spTgt spid="2"/>
                                        </p:tgtEl>
                                        <p:attrNameLst>
                                          <p:attrName>ppt_x</p:attrName>
                                        </p:attrNameLst>
                                      </p:cBhvr>
                                    </p:anim>
                                    <p:anim from="(-#ppt_h/2)" to="(#ppt_y)" calcmode="lin" valueType="num">
                                      <p:cBhvr>
                                        <p:cTn id="20" dur="1000" fill="hold">
                                          <p:stCondLst>
                                            <p:cond delay="0"/>
                                          </p:stCondLst>
                                        </p:cTn>
                                        <p:tgtEl>
                                          <p:spTgt spid="2"/>
                                        </p:tgtEl>
                                        <p:attrNameLst>
                                          <p:attrName>ppt_y</p:attrName>
                                        </p:attrNameLst>
                                      </p:cBhvr>
                                    </p:anim>
                                    <p:animRot by="21600000">
                                      <p:cBhvr>
                                        <p:cTn id="21" dur="1000" fill="hold">
                                          <p:stCondLst>
                                            <p:cond delay="0"/>
                                          </p:stCondLst>
                                        </p:cTn>
                                        <p:tgtEl>
                                          <p:spTgt spid="2"/>
                                        </p:tgtEl>
                                        <p:attrNameLst>
                                          <p:attrName>r</p:attrName>
                                        </p:attrNameLst>
                                      </p:cBhvr>
                                    </p:animRot>
                                  </p:childTnLst>
                                </p:cTn>
                              </p:par>
                            </p:childTnLst>
                          </p:cTn>
                        </p:par>
                      </p:childTnLst>
                    </p:cTn>
                  </p:par>
                  <p:par>
                    <p:cTn id="22" fill="hold">
                      <p:stCondLst>
                        <p:cond delay="indefinite"/>
                      </p:stCondLst>
                      <p:childTnLst>
                        <p:par>
                          <p:cTn id="23" fill="hold">
                            <p:stCondLst>
                              <p:cond delay="0"/>
                            </p:stCondLst>
                            <p:childTnLst>
                              <p:par>
                                <p:cTn id="24" presetID="50" presetClass="entr" presetSubtype="0" decel="100000" fill="hold" grpId="0" nodeType="clickEffect">
                                  <p:stCondLst>
                                    <p:cond delay="0"/>
                                  </p:stCondLst>
                                  <p:childTnLst>
                                    <p:set>
                                      <p:cBhvr>
                                        <p:cTn id="25" dur="1" fill="hold">
                                          <p:stCondLst>
                                            <p:cond delay="0"/>
                                          </p:stCondLst>
                                        </p:cTn>
                                        <p:tgtEl>
                                          <p:spTgt spid="9"/>
                                        </p:tgtEl>
                                        <p:attrNameLst>
                                          <p:attrName>style.visibility</p:attrName>
                                        </p:attrNameLst>
                                      </p:cBhvr>
                                      <p:to>
                                        <p:strVal val="visible"/>
                                      </p:to>
                                    </p:set>
                                    <p:anim calcmode="lin" valueType="num">
                                      <p:cBhvr>
                                        <p:cTn id="26" dur="1000" fill="hold"/>
                                        <p:tgtEl>
                                          <p:spTgt spid="9"/>
                                        </p:tgtEl>
                                        <p:attrNameLst>
                                          <p:attrName>ppt_w</p:attrName>
                                        </p:attrNameLst>
                                      </p:cBhvr>
                                      <p:tavLst>
                                        <p:tav tm="0">
                                          <p:val>
                                            <p:strVal val="#ppt_w+.3"/>
                                          </p:val>
                                        </p:tav>
                                        <p:tav tm="100000">
                                          <p:val>
                                            <p:strVal val="#ppt_w"/>
                                          </p:val>
                                        </p:tav>
                                      </p:tavLst>
                                    </p:anim>
                                    <p:anim calcmode="lin" valueType="num">
                                      <p:cBhvr>
                                        <p:cTn id="27" dur="1000" fill="hold"/>
                                        <p:tgtEl>
                                          <p:spTgt spid="9"/>
                                        </p:tgtEl>
                                        <p:attrNameLst>
                                          <p:attrName>ppt_h</p:attrName>
                                        </p:attrNameLst>
                                      </p:cBhvr>
                                      <p:tavLst>
                                        <p:tav tm="0">
                                          <p:val>
                                            <p:strVal val="#ppt_h"/>
                                          </p:val>
                                        </p:tav>
                                        <p:tav tm="100000">
                                          <p:val>
                                            <p:strVal val="#ppt_h"/>
                                          </p:val>
                                        </p:tav>
                                      </p:tavLst>
                                    </p:anim>
                                    <p:animEffect transition="in" filter="fade">
                                      <p:cBhvr>
                                        <p:cTn id="28" dur="1000"/>
                                        <p:tgtEl>
                                          <p:spTgt spid="9"/>
                                        </p:tgtEl>
                                      </p:cBhvr>
                                    </p:animEffect>
                                  </p:childTnLst>
                                </p:cTn>
                              </p:par>
                            </p:childTnLst>
                          </p:cTn>
                        </p:par>
                        <p:par>
                          <p:cTn id="29" fill="hold">
                            <p:stCondLst>
                              <p:cond delay="1000"/>
                            </p:stCondLst>
                            <p:childTnLst>
                              <p:par>
                                <p:cTn id="30" presetID="16" presetClass="entr" presetSubtype="21" fill="hold" grpId="0" nodeType="afterEffect">
                                  <p:stCondLst>
                                    <p:cond delay="0"/>
                                  </p:stCondLst>
                                  <p:childTnLst>
                                    <p:set>
                                      <p:cBhvr>
                                        <p:cTn id="31" dur="1" fill="hold">
                                          <p:stCondLst>
                                            <p:cond delay="0"/>
                                          </p:stCondLst>
                                        </p:cTn>
                                        <p:tgtEl>
                                          <p:spTgt spid="14"/>
                                        </p:tgtEl>
                                        <p:attrNameLst>
                                          <p:attrName>style.visibility</p:attrName>
                                        </p:attrNameLst>
                                      </p:cBhvr>
                                      <p:to>
                                        <p:strVal val="visible"/>
                                      </p:to>
                                    </p:set>
                                    <p:animEffect transition="in" filter="barn(inVertical)">
                                      <p:cBhvr>
                                        <p:cTn id="32" dur="500"/>
                                        <p:tgtEl>
                                          <p:spTgt spid="14"/>
                                        </p:tgtEl>
                                      </p:cBhvr>
                                    </p:animEffect>
                                  </p:childTnLst>
                                </p:cTn>
                              </p:par>
                            </p:childTnLst>
                          </p:cTn>
                        </p:par>
                      </p:childTnLst>
                    </p:cTn>
                  </p:par>
                  <p:par>
                    <p:cTn id="33" fill="hold">
                      <p:stCondLst>
                        <p:cond delay="indefinite"/>
                      </p:stCondLst>
                      <p:childTnLst>
                        <p:par>
                          <p:cTn id="34" fill="hold">
                            <p:stCondLst>
                              <p:cond delay="0"/>
                            </p:stCondLst>
                            <p:childTnLst>
                              <p:par>
                                <p:cTn id="35" presetID="56" presetClass="entr" presetSubtype="0" fill="hold" grpId="0" nodeType="clickEffect">
                                  <p:stCondLst>
                                    <p:cond delay="0"/>
                                  </p:stCondLst>
                                  <p:iterate type="lt">
                                    <p:tmPct val="10000"/>
                                  </p:iterate>
                                  <p:childTnLst>
                                    <p:set>
                                      <p:cBhvr>
                                        <p:cTn id="36" dur="1" fill="hold">
                                          <p:stCondLst>
                                            <p:cond delay="0"/>
                                          </p:stCondLst>
                                        </p:cTn>
                                        <p:tgtEl>
                                          <p:spTgt spid="15"/>
                                        </p:tgtEl>
                                        <p:attrNameLst>
                                          <p:attrName>style.visibility</p:attrName>
                                        </p:attrNameLst>
                                      </p:cBhvr>
                                      <p:to>
                                        <p:strVal val="visible"/>
                                      </p:to>
                                    </p:set>
                                    <p:anim by="(-#ppt_w*2)" calcmode="lin" valueType="num">
                                      <p:cBhvr rctx="PPT">
                                        <p:cTn id="37" dur="375" autoRev="1" fill="hold">
                                          <p:stCondLst>
                                            <p:cond delay="0"/>
                                          </p:stCondLst>
                                        </p:cTn>
                                        <p:tgtEl>
                                          <p:spTgt spid="15"/>
                                        </p:tgtEl>
                                        <p:attrNameLst>
                                          <p:attrName>ppt_w</p:attrName>
                                        </p:attrNameLst>
                                      </p:cBhvr>
                                    </p:anim>
                                    <p:anim by="(#ppt_w*0.50)" calcmode="lin" valueType="num">
                                      <p:cBhvr>
                                        <p:cTn id="38" dur="375" decel="50000" autoRev="1" fill="hold">
                                          <p:stCondLst>
                                            <p:cond delay="0"/>
                                          </p:stCondLst>
                                        </p:cTn>
                                        <p:tgtEl>
                                          <p:spTgt spid="15"/>
                                        </p:tgtEl>
                                        <p:attrNameLst>
                                          <p:attrName>ppt_x</p:attrName>
                                        </p:attrNameLst>
                                      </p:cBhvr>
                                    </p:anim>
                                    <p:anim from="(-#ppt_h/2)" to="(#ppt_y)" calcmode="lin" valueType="num">
                                      <p:cBhvr>
                                        <p:cTn id="39" dur="750" fill="hold">
                                          <p:stCondLst>
                                            <p:cond delay="0"/>
                                          </p:stCondLst>
                                        </p:cTn>
                                        <p:tgtEl>
                                          <p:spTgt spid="15"/>
                                        </p:tgtEl>
                                        <p:attrNameLst>
                                          <p:attrName>ppt_y</p:attrName>
                                        </p:attrNameLst>
                                      </p:cBhvr>
                                    </p:anim>
                                    <p:animRot by="21600000">
                                      <p:cBhvr>
                                        <p:cTn id="40" dur="750" fill="hold">
                                          <p:stCondLst>
                                            <p:cond delay="0"/>
                                          </p:stCondLst>
                                        </p:cTn>
                                        <p:tgtEl>
                                          <p:spTgt spid="15"/>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2" grpId="0"/>
      <p:bldP spid="9" grpId="0" animBg="1"/>
      <p:bldP spid="14" grpId="0" animBg="1"/>
      <p:bldP spid="15"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BEBA8EAE-BF5A-486C-A8C5-ECC9F3942E4B}">
                <a14:imgProps xmlns:a14="http://schemas.microsoft.com/office/drawing/2010/main">
                  <a14:imgLayer r:embed="rId3">
                    <a14:imgEffect>
                      <a14:backgroundRemoval t="0" b="100000" l="0" r="100000">
                        <a14:foregroundMark x1="8333" y1="34339" x2="7407" y2="76102"/>
                        <a14:foregroundMark x1="6746" y1="72854" x2="10979" y2="75174"/>
                        <a14:foregroundMark x1="7275" y1="69606" x2="5688" y2="80742"/>
                        <a14:foregroundMark x1="5159" y1="79814" x2="5688" y2="93735"/>
                        <a14:foregroundMark x1="11243" y1="76566" x2="14418" y2="94432"/>
                        <a14:foregroundMark x1="5688" y1="77262" x2="5820" y2="71694"/>
                        <a14:foregroundMark x1="4630" y1="79118" x2="4894" y2="73550"/>
                        <a14:foregroundMark x1="4497" y1="81206" x2="4894" y2="67053"/>
                        <a14:foregroundMark x1="89815" y1="34803" x2="91667" y2="79814"/>
                        <a14:foregroundMark x1="76058" y1="28770" x2="83862" y2="41531"/>
                        <a14:foregroundMark x1="83862" y1="41531" x2="88889" y2="17865"/>
                        <a14:foregroundMark x1="87302" y1="12529" x2="89418" y2="14385"/>
                        <a14:foregroundMark x1="92063" y1="22274" x2="92063" y2="22970"/>
                        <a14:foregroundMark x1="89947" y1="68677" x2="91270" y2="79814"/>
                        <a14:foregroundMark x1="84259" y1="96752" x2="85582" y2="95824"/>
                        <a14:foregroundMark x1="11508" y1="67981" x2="11508" y2="72854"/>
                        <a14:foregroundMark x1="12434" y1="67749" x2="12831" y2="81206"/>
                        <a14:foregroundMark x1="93651" y1="96752" x2="97487" y2="97448"/>
                        <a14:foregroundMark x1="92063" y1="31323" x2="94444" y2="39211"/>
                        <a14:backgroundMark x1="3571" y1="70070" x2="4101" y2="80046"/>
                      </a14:backgroundRemoval>
                    </a14:imgEffect>
                  </a14:imgLayer>
                </a14:imgProps>
              </a:ext>
            </a:extLst>
          </a:blip>
          <a:stretch>
            <a:fillRect/>
          </a:stretch>
        </p:blipFill>
        <p:spPr>
          <a:xfrm>
            <a:off x="0" y="0"/>
            <a:ext cx="12192000" cy="6950731"/>
          </a:xfrm>
          <a:prstGeom prst="rect">
            <a:avLst/>
          </a:prstGeom>
        </p:spPr>
      </p:pic>
      <p:sp>
        <p:nvSpPr>
          <p:cNvPr id="4" name="Rectangle 3"/>
          <p:cNvSpPr/>
          <p:nvPr/>
        </p:nvSpPr>
        <p:spPr>
          <a:xfrm>
            <a:off x="2294769" y="955753"/>
            <a:ext cx="6677245" cy="2246769"/>
          </a:xfrm>
          <a:prstGeom prst="rect">
            <a:avLst/>
          </a:prstGeom>
        </p:spPr>
        <p:txBody>
          <a:bodyPr wrap="square">
            <a:spAutoFit/>
          </a:bodyPr>
          <a:lstStyle/>
          <a:p>
            <a:pPr algn="just">
              <a:spcBef>
                <a:spcPct val="50000"/>
              </a:spcBef>
            </a:pPr>
            <a:r>
              <a:rPr lang="en-US" altLang="en-US" sz="2800" dirty="0">
                <a:solidFill>
                  <a:schemeClr val="bg1"/>
                </a:solidFill>
                <a:latin typeface="Times New Roman" panose="02020603050405020304" pitchFamily="18" charset="0"/>
                <a:cs typeface="Times New Roman" panose="02020603050405020304" pitchFamily="18" charset="0"/>
              </a:rPr>
              <a:t>*</a:t>
            </a:r>
            <a:r>
              <a:rPr lang="en-US" altLang="en-US" sz="2800" dirty="0" err="1">
                <a:solidFill>
                  <a:schemeClr val="bg1"/>
                </a:solidFill>
                <a:latin typeface="Times New Roman" panose="02020603050405020304" pitchFamily="18" charset="0"/>
                <a:cs typeface="Times New Roman" panose="02020603050405020304" pitchFamily="18" charset="0"/>
              </a:rPr>
              <a:t>Thời</a:t>
            </a:r>
            <a:r>
              <a:rPr lang="en-US" altLang="en-US" sz="2800" dirty="0">
                <a:solidFill>
                  <a:schemeClr val="bg1"/>
                </a:solidFill>
                <a:latin typeface="Times New Roman" panose="02020603050405020304" pitchFamily="18" charset="0"/>
                <a:cs typeface="Times New Roman" panose="02020603050405020304" pitchFamily="18" charset="0"/>
              </a:rPr>
              <a:t> </a:t>
            </a:r>
            <a:r>
              <a:rPr lang="en-US" altLang="en-US" sz="2800" dirty="0" err="1">
                <a:solidFill>
                  <a:schemeClr val="bg1"/>
                </a:solidFill>
                <a:latin typeface="Times New Roman" panose="02020603050405020304" pitchFamily="18" charset="0"/>
                <a:cs typeface="Times New Roman" panose="02020603050405020304" pitchFamily="18" charset="0"/>
              </a:rPr>
              <a:t>kì</a:t>
            </a:r>
            <a:r>
              <a:rPr lang="en-US" altLang="en-US" sz="2800" dirty="0">
                <a:solidFill>
                  <a:schemeClr val="bg1"/>
                </a:solidFill>
                <a:latin typeface="Times New Roman" panose="02020603050405020304" pitchFamily="18" charset="0"/>
                <a:cs typeface="Times New Roman" panose="02020603050405020304" pitchFamily="18" charset="0"/>
              </a:rPr>
              <a:t> </a:t>
            </a:r>
            <a:r>
              <a:rPr lang="en-US" altLang="en-US" sz="2800" dirty="0" err="1">
                <a:solidFill>
                  <a:schemeClr val="bg1"/>
                </a:solidFill>
                <a:latin typeface="Times New Roman" panose="02020603050405020304" pitchFamily="18" charset="0"/>
                <a:cs typeface="Times New Roman" panose="02020603050405020304" pitchFamily="18" charset="0"/>
              </a:rPr>
              <a:t>gà</a:t>
            </a:r>
            <a:r>
              <a:rPr lang="en-US" altLang="en-US" sz="2800" dirty="0">
                <a:solidFill>
                  <a:schemeClr val="bg1"/>
                </a:solidFill>
                <a:latin typeface="Times New Roman" panose="02020603050405020304" pitchFamily="18" charset="0"/>
                <a:cs typeface="Times New Roman" panose="02020603050405020304" pitchFamily="18" charset="0"/>
              </a:rPr>
              <a:t> con : Cho </a:t>
            </a:r>
            <a:r>
              <a:rPr lang="en-US" altLang="en-US" sz="2800" dirty="0" err="1">
                <a:solidFill>
                  <a:schemeClr val="bg1"/>
                </a:solidFill>
                <a:latin typeface="Times New Roman" panose="02020603050405020304" pitchFamily="18" charset="0"/>
                <a:cs typeface="Times New Roman" panose="02020603050405020304" pitchFamily="18" charset="0"/>
              </a:rPr>
              <a:t>gà</a:t>
            </a:r>
            <a:r>
              <a:rPr lang="en-US" altLang="en-US" sz="2800" dirty="0">
                <a:solidFill>
                  <a:schemeClr val="bg1"/>
                </a:solidFill>
                <a:latin typeface="Times New Roman" panose="02020603050405020304" pitchFamily="18" charset="0"/>
                <a:cs typeface="Times New Roman" panose="02020603050405020304" pitchFamily="18" charset="0"/>
              </a:rPr>
              <a:t> </a:t>
            </a:r>
            <a:r>
              <a:rPr lang="en-US" altLang="en-US" sz="2800" dirty="0" err="1">
                <a:solidFill>
                  <a:schemeClr val="bg1"/>
                </a:solidFill>
                <a:latin typeface="Times New Roman" panose="02020603050405020304" pitchFamily="18" charset="0"/>
                <a:cs typeface="Times New Roman" panose="02020603050405020304" pitchFamily="18" charset="0"/>
              </a:rPr>
              <a:t>ăn</a:t>
            </a:r>
            <a:r>
              <a:rPr lang="en-US" altLang="en-US" sz="2800" dirty="0">
                <a:solidFill>
                  <a:schemeClr val="bg1"/>
                </a:solidFill>
                <a:latin typeface="Times New Roman" panose="02020603050405020304" pitchFamily="18" charset="0"/>
                <a:cs typeface="Times New Roman" panose="02020603050405020304" pitchFamily="18" charset="0"/>
              </a:rPr>
              <a:t> </a:t>
            </a:r>
            <a:r>
              <a:rPr lang="en-US" altLang="en-US" sz="2800" dirty="0" err="1">
                <a:solidFill>
                  <a:schemeClr val="bg1"/>
                </a:solidFill>
                <a:latin typeface="Times New Roman" panose="02020603050405020304" pitchFamily="18" charset="0"/>
                <a:cs typeface="Times New Roman" panose="02020603050405020304" pitchFamily="18" charset="0"/>
              </a:rPr>
              <a:t>liên</a:t>
            </a:r>
            <a:r>
              <a:rPr lang="en-US" altLang="en-US" sz="2800" dirty="0">
                <a:solidFill>
                  <a:schemeClr val="bg1"/>
                </a:solidFill>
                <a:latin typeface="Times New Roman" panose="02020603050405020304" pitchFamily="18" charset="0"/>
                <a:cs typeface="Times New Roman" panose="02020603050405020304" pitchFamily="18" charset="0"/>
              </a:rPr>
              <a:t> </a:t>
            </a:r>
            <a:r>
              <a:rPr lang="en-US" altLang="en-US" sz="2800" dirty="0" err="1">
                <a:solidFill>
                  <a:schemeClr val="bg1"/>
                </a:solidFill>
                <a:latin typeface="Times New Roman" panose="02020603050405020304" pitchFamily="18" charset="0"/>
                <a:cs typeface="Times New Roman" panose="02020603050405020304" pitchFamily="18" charset="0"/>
              </a:rPr>
              <a:t>tục</a:t>
            </a:r>
            <a:r>
              <a:rPr lang="en-US" altLang="en-US" sz="2800" dirty="0">
                <a:solidFill>
                  <a:schemeClr val="bg1"/>
                </a:solidFill>
                <a:latin typeface="Times New Roman" panose="02020603050405020304" pitchFamily="18" charset="0"/>
                <a:cs typeface="Times New Roman" panose="02020603050405020304" pitchFamily="18" charset="0"/>
              </a:rPr>
              <a:t>. </a:t>
            </a:r>
            <a:r>
              <a:rPr lang="en-US" altLang="en-US" sz="2800" dirty="0" err="1">
                <a:solidFill>
                  <a:schemeClr val="bg1"/>
                </a:solidFill>
                <a:latin typeface="Times New Roman" panose="02020603050405020304" pitchFamily="18" charset="0"/>
                <a:cs typeface="Times New Roman" panose="02020603050405020304" pitchFamily="18" charset="0"/>
              </a:rPr>
              <a:t>Gà</a:t>
            </a:r>
            <a:r>
              <a:rPr lang="en-US" altLang="en-US" sz="2800" dirty="0">
                <a:solidFill>
                  <a:schemeClr val="bg1"/>
                </a:solidFill>
                <a:latin typeface="Times New Roman" panose="02020603050405020304" pitchFamily="18" charset="0"/>
                <a:cs typeface="Times New Roman" panose="02020603050405020304" pitchFamily="18" charset="0"/>
              </a:rPr>
              <a:t> </a:t>
            </a:r>
            <a:r>
              <a:rPr lang="en-US" altLang="en-US" sz="2800" dirty="0" err="1">
                <a:solidFill>
                  <a:schemeClr val="bg1"/>
                </a:solidFill>
                <a:latin typeface="Times New Roman" panose="02020603050405020304" pitchFamily="18" charset="0"/>
                <a:cs typeface="Times New Roman" panose="02020603050405020304" pitchFamily="18" charset="0"/>
              </a:rPr>
              <a:t>nở</a:t>
            </a:r>
            <a:r>
              <a:rPr lang="en-US" altLang="en-US" sz="2800" dirty="0">
                <a:solidFill>
                  <a:schemeClr val="bg1"/>
                </a:solidFill>
                <a:latin typeface="Times New Roman" panose="02020603050405020304" pitchFamily="18" charset="0"/>
                <a:cs typeface="Times New Roman" panose="02020603050405020304" pitchFamily="18" charset="0"/>
              </a:rPr>
              <a:t> </a:t>
            </a:r>
            <a:r>
              <a:rPr lang="en-US" altLang="en-US" sz="2800" dirty="0" err="1">
                <a:solidFill>
                  <a:schemeClr val="bg1"/>
                </a:solidFill>
                <a:latin typeface="Times New Roman" panose="02020603050405020304" pitchFamily="18" charset="0"/>
                <a:cs typeface="Times New Roman" panose="02020603050405020304" pitchFamily="18" charset="0"/>
              </a:rPr>
              <a:t>được</a:t>
            </a:r>
            <a:r>
              <a:rPr lang="en-US" altLang="en-US" sz="2800" dirty="0">
                <a:solidFill>
                  <a:schemeClr val="bg1"/>
                </a:solidFill>
                <a:latin typeface="Times New Roman" panose="02020603050405020304" pitchFamily="18" charset="0"/>
                <a:cs typeface="Times New Roman" panose="02020603050405020304" pitchFamily="18" charset="0"/>
              </a:rPr>
              <a:t> 2 </a:t>
            </a:r>
            <a:r>
              <a:rPr lang="en-US" altLang="en-US" sz="2800" dirty="0" smtClean="0">
                <a:solidFill>
                  <a:schemeClr val="bg1"/>
                </a:solidFill>
                <a:latin typeface="Times New Roman" panose="02020603050405020304" pitchFamily="18" charset="0"/>
                <a:cs typeface="Times New Roman" panose="02020603050405020304" pitchFamily="18" charset="0"/>
              </a:rPr>
              <a:t>– 3 </a:t>
            </a:r>
            <a:r>
              <a:rPr lang="en-US" altLang="en-US" sz="2800" dirty="0" err="1">
                <a:solidFill>
                  <a:schemeClr val="bg1"/>
                </a:solidFill>
                <a:latin typeface="Times New Roman" panose="02020603050405020304" pitchFamily="18" charset="0"/>
                <a:cs typeface="Times New Roman" panose="02020603050405020304" pitchFamily="18" charset="0"/>
              </a:rPr>
              <a:t>ngày</a:t>
            </a:r>
            <a:r>
              <a:rPr lang="en-US" altLang="en-US" sz="2800" dirty="0">
                <a:solidFill>
                  <a:schemeClr val="bg1"/>
                </a:solidFill>
                <a:latin typeface="Times New Roman" panose="02020603050405020304" pitchFamily="18" charset="0"/>
                <a:cs typeface="Times New Roman" panose="02020603050405020304" pitchFamily="18" charset="0"/>
              </a:rPr>
              <a:t> </a:t>
            </a:r>
            <a:r>
              <a:rPr lang="en-US" altLang="en-US" sz="2800" dirty="0" err="1">
                <a:solidFill>
                  <a:schemeClr val="bg1"/>
                </a:solidFill>
                <a:latin typeface="Times New Roman" panose="02020603050405020304" pitchFamily="18" charset="0"/>
                <a:cs typeface="Times New Roman" panose="02020603050405020304" pitchFamily="18" charset="0"/>
              </a:rPr>
              <a:t>cho</a:t>
            </a:r>
            <a:r>
              <a:rPr lang="en-US" altLang="en-US" sz="2800" dirty="0">
                <a:solidFill>
                  <a:schemeClr val="bg1"/>
                </a:solidFill>
                <a:latin typeface="Times New Roman" panose="02020603050405020304" pitchFamily="18" charset="0"/>
                <a:cs typeface="Times New Roman" panose="02020603050405020304" pitchFamily="18" charset="0"/>
              </a:rPr>
              <a:t> </a:t>
            </a:r>
            <a:r>
              <a:rPr lang="en-US" altLang="en-US" sz="2800" dirty="0" err="1">
                <a:solidFill>
                  <a:schemeClr val="bg1"/>
                </a:solidFill>
                <a:latin typeface="Times New Roman" panose="02020603050405020304" pitchFamily="18" charset="0"/>
                <a:cs typeface="Times New Roman" panose="02020603050405020304" pitchFamily="18" charset="0"/>
              </a:rPr>
              <a:t>ăn</a:t>
            </a:r>
            <a:r>
              <a:rPr lang="en-US" altLang="en-US" sz="2800" dirty="0">
                <a:solidFill>
                  <a:schemeClr val="bg1"/>
                </a:solidFill>
                <a:latin typeface="Times New Roman" panose="02020603050405020304" pitchFamily="18" charset="0"/>
                <a:cs typeface="Times New Roman" panose="02020603050405020304" pitchFamily="18" charset="0"/>
              </a:rPr>
              <a:t> </a:t>
            </a:r>
            <a:r>
              <a:rPr lang="en-US" altLang="en-US" sz="2800" dirty="0" err="1">
                <a:solidFill>
                  <a:schemeClr val="bg1"/>
                </a:solidFill>
                <a:latin typeface="Times New Roman" panose="02020603050405020304" pitchFamily="18" charset="0"/>
                <a:cs typeface="Times New Roman" panose="02020603050405020304" pitchFamily="18" charset="0"/>
              </a:rPr>
              <a:t>ngô</a:t>
            </a:r>
            <a:r>
              <a:rPr lang="en-US" altLang="en-US" sz="2800" dirty="0">
                <a:solidFill>
                  <a:schemeClr val="bg1"/>
                </a:solidFill>
                <a:latin typeface="Times New Roman" panose="02020603050405020304" pitchFamily="18" charset="0"/>
                <a:cs typeface="Times New Roman" panose="02020603050405020304" pitchFamily="18" charset="0"/>
              </a:rPr>
              <a:t> </a:t>
            </a:r>
            <a:r>
              <a:rPr lang="en-US" altLang="en-US" sz="2800" dirty="0" err="1">
                <a:solidFill>
                  <a:schemeClr val="bg1"/>
                </a:solidFill>
                <a:latin typeface="Times New Roman" panose="02020603050405020304" pitchFamily="18" charset="0"/>
                <a:cs typeface="Times New Roman" panose="02020603050405020304" pitchFamily="18" charset="0"/>
              </a:rPr>
              <a:t>nghiền</a:t>
            </a:r>
            <a:r>
              <a:rPr lang="en-US" altLang="en-US" sz="2800" dirty="0">
                <a:solidFill>
                  <a:schemeClr val="bg1"/>
                </a:solidFill>
                <a:latin typeface="Times New Roman" panose="02020603050405020304" pitchFamily="18" charset="0"/>
                <a:cs typeface="Times New Roman" panose="02020603050405020304" pitchFamily="18" charset="0"/>
              </a:rPr>
              <a:t> </a:t>
            </a:r>
            <a:r>
              <a:rPr lang="en-US" altLang="en-US" sz="2800" dirty="0" err="1">
                <a:solidFill>
                  <a:schemeClr val="bg1"/>
                </a:solidFill>
                <a:latin typeface="Times New Roman" panose="02020603050405020304" pitchFamily="18" charset="0"/>
                <a:cs typeface="Times New Roman" panose="02020603050405020304" pitchFamily="18" charset="0"/>
              </a:rPr>
              <a:t>nhỏ</a:t>
            </a:r>
            <a:r>
              <a:rPr lang="en-US" altLang="en-US" sz="2800" dirty="0">
                <a:solidFill>
                  <a:schemeClr val="bg1"/>
                </a:solidFill>
                <a:latin typeface="Times New Roman" panose="02020603050405020304" pitchFamily="18" charset="0"/>
                <a:cs typeface="Times New Roman" panose="02020603050405020304" pitchFamily="18" charset="0"/>
              </a:rPr>
              <a:t> </a:t>
            </a:r>
            <a:r>
              <a:rPr lang="en-US" altLang="en-US" sz="2800" dirty="0" err="1">
                <a:solidFill>
                  <a:schemeClr val="bg1"/>
                </a:solidFill>
                <a:latin typeface="Times New Roman" panose="02020603050405020304" pitchFamily="18" charset="0"/>
                <a:cs typeface="Times New Roman" panose="02020603050405020304" pitchFamily="18" charset="0"/>
              </a:rPr>
              <a:t>hoặc</a:t>
            </a:r>
            <a:r>
              <a:rPr lang="en-US" altLang="en-US" sz="2800" dirty="0">
                <a:solidFill>
                  <a:schemeClr val="bg1"/>
                </a:solidFill>
                <a:latin typeface="Times New Roman" panose="02020603050405020304" pitchFamily="18" charset="0"/>
                <a:cs typeface="Times New Roman" panose="02020603050405020304" pitchFamily="18" charset="0"/>
              </a:rPr>
              <a:t> </a:t>
            </a:r>
            <a:r>
              <a:rPr lang="en-US" altLang="en-US" sz="2800" dirty="0" err="1">
                <a:solidFill>
                  <a:schemeClr val="bg1"/>
                </a:solidFill>
                <a:latin typeface="Times New Roman" panose="02020603050405020304" pitchFamily="18" charset="0"/>
                <a:cs typeface="Times New Roman" panose="02020603050405020304" pitchFamily="18" charset="0"/>
              </a:rPr>
              <a:t>tấm</a:t>
            </a:r>
            <a:r>
              <a:rPr lang="en-US" altLang="en-US" sz="2800" dirty="0">
                <a:solidFill>
                  <a:schemeClr val="bg1"/>
                </a:solidFill>
                <a:latin typeface="Times New Roman" panose="02020603050405020304" pitchFamily="18" charset="0"/>
                <a:cs typeface="Times New Roman" panose="02020603050405020304" pitchFamily="18" charset="0"/>
              </a:rPr>
              <a:t> </a:t>
            </a:r>
            <a:r>
              <a:rPr lang="en-US" altLang="en-US" sz="2800" dirty="0" err="1">
                <a:solidFill>
                  <a:schemeClr val="bg1"/>
                </a:solidFill>
                <a:latin typeface="Times New Roman" panose="02020603050405020304" pitchFamily="18" charset="0"/>
                <a:cs typeface="Times New Roman" panose="02020603050405020304" pitchFamily="18" charset="0"/>
              </a:rPr>
              <a:t>gạo</a:t>
            </a:r>
            <a:r>
              <a:rPr lang="en-US" altLang="en-US" sz="2800" dirty="0">
                <a:solidFill>
                  <a:schemeClr val="bg1"/>
                </a:solidFill>
                <a:latin typeface="Times New Roman" panose="02020603050405020304" pitchFamily="18" charset="0"/>
                <a:cs typeface="Times New Roman" panose="02020603050405020304" pitchFamily="18" charset="0"/>
              </a:rPr>
              <a:t>. </a:t>
            </a:r>
            <a:r>
              <a:rPr lang="en-US" altLang="en-US" sz="2800" dirty="0" err="1">
                <a:solidFill>
                  <a:schemeClr val="bg1"/>
                </a:solidFill>
                <a:latin typeface="Times New Roman" panose="02020603050405020304" pitchFamily="18" charset="0"/>
                <a:cs typeface="Times New Roman" panose="02020603050405020304" pitchFamily="18" charset="0"/>
              </a:rPr>
              <a:t>Sau</a:t>
            </a:r>
            <a:r>
              <a:rPr lang="en-US" altLang="en-US" sz="2800" dirty="0">
                <a:solidFill>
                  <a:schemeClr val="bg1"/>
                </a:solidFill>
                <a:latin typeface="Times New Roman" panose="02020603050405020304" pitchFamily="18" charset="0"/>
                <a:cs typeface="Times New Roman" panose="02020603050405020304" pitchFamily="18" charset="0"/>
              </a:rPr>
              <a:t> 4 </a:t>
            </a:r>
            <a:r>
              <a:rPr lang="en-US" altLang="en-US" sz="2800" dirty="0" smtClean="0">
                <a:solidFill>
                  <a:schemeClr val="bg1"/>
                </a:solidFill>
                <a:latin typeface="Times New Roman" panose="02020603050405020304" pitchFamily="18" charset="0"/>
                <a:cs typeface="Times New Roman" panose="02020603050405020304" pitchFamily="18" charset="0"/>
              </a:rPr>
              <a:t>– 5 </a:t>
            </a:r>
            <a:r>
              <a:rPr lang="en-US" altLang="en-US" sz="2800" dirty="0" err="1">
                <a:solidFill>
                  <a:schemeClr val="bg1"/>
                </a:solidFill>
                <a:latin typeface="Times New Roman" panose="02020603050405020304" pitchFamily="18" charset="0"/>
                <a:cs typeface="Times New Roman" panose="02020603050405020304" pitchFamily="18" charset="0"/>
              </a:rPr>
              <a:t>ngày</a:t>
            </a:r>
            <a:r>
              <a:rPr lang="en-US" altLang="en-US" sz="2800" dirty="0">
                <a:solidFill>
                  <a:schemeClr val="bg1"/>
                </a:solidFill>
                <a:latin typeface="Times New Roman" panose="02020603050405020304" pitchFamily="18" charset="0"/>
                <a:cs typeface="Times New Roman" panose="02020603050405020304" pitchFamily="18" charset="0"/>
              </a:rPr>
              <a:t> </a:t>
            </a:r>
            <a:r>
              <a:rPr lang="en-US" altLang="en-US" sz="2800" dirty="0" err="1">
                <a:solidFill>
                  <a:schemeClr val="bg1"/>
                </a:solidFill>
                <a:latin typeface="Times New Roman" panose="02020603050405020304" pitchFamily="18" charset="0"/>
                <a:cs typeface="Times New Roman" panose="02020603050405020304" pitchFamily="18" charset="0"/>
              </a:rPr>
              <a:t>cho</a:t>
            </a:r>
            <a:r>
              <a:rPr lang="en-US" altLang="en-US" sz="2800" dirty="0">
                <a:solidFill>
                  <a:schemeClr val="bg1"/>
                </a:solidFill>
                <a:latin typeface="Times New Roman" panose="02020603050405020304" pitchFamily="18" charset="0"/>
                <a:cs typeface="Times New Roman" panose="02020603050405020304" pitchFamily="18" charset="0"/>
              </a:rPr>
              <a:t> </a:t>
            </a:r>
            <a:r>
              <a:rPr lang="en-US" altLang="en-US" sz="2800" dirty="0" err="1">
                <a:solidFill>
                  <a:schemeClr val="bg1"/>
                </a:solidFill>
                <a:latin typeface="Times New Roman" panose="02020603050405020304" pitchFamily="18" charset="0"/>
                <a:cs typeface="Times New Roman" panose="02020603050405020304" pitchFamily="18" charset="0"/>
              </a:rPr>
              <a:t>gà</a:t>
            </a:r>
            <a:r>
              <a:rPr lang="en-US" altLang="en-US" sz="2800" dirty="0">
                <a:solidFill>
                  <a:schemeClr val="bg1"/>
                </a:solidFill>
                <a:latin typeface="Times New Roman" panose="02020603050405020304" pitchFamily="18" charset="0"/>
                <a:cs typeface="Times New Roman" panose="02020603050405020304" pitchFamily="18" charset="0"/>
              </a:rPr>
              <a:t> </a:t>
            </a:r>
            <a:r>
              <a:rPr lang="en-US" altLang="en-US" sz="2800" dirty="0" err="1">
                <a:solidFill>
                  <a:schemeClr val="bg1"/>
                </a:solidFill>
                <a:latin typeface="Times New Roman" panose="02020603050405020304" pitchFamily="18" charset="0"/>
                <a:cs typeface="Times New Roman" panose="02020603050405020304" pitchFamily="18" charset="0"/>
              </a:rPr>
              <a:t>ăn</a:t>
            </a:r>
            <a:r>
              <a:rPr lang="en-US" altLang="en-US" sz="2800" dirty="0">
                <a:solidFill>
                  <a:schemeClr val="bg1"/>
                </a:solidFill>
                <a:latin typeface="Times New Roman" panose="02020603050405020304" pitchFamily="18" charset="0"/>
                <a:cs typeface="Times New Roman" panose="02020603050405020304" pitchFamily="18" charset="0"/>
              </a:rPr>
              <a:t> </a:t>
            </a:r>
            <a:r>
              <a:rPr lang="en-US" altLang="en-US" sz="2800" dirty="0" err="1">
                <a:solidFill>
                  <a:schemeClr val="bg1"/>
                </a:solidFill>
                <a:latin typeface="Times New Roman" panose="02020603050405020304" pitchFamily="18" charset="0"/>
                <a:cs typeface="Times New Roman" panose="02020603050405020304" pitchFamily="18" charset="0"/>
              </a:rPr>
              <a:t>thức</a:t>
            </a:r>
            <a:r>
              <a:rPr lang="en-US" altLang="en-US" sz="2800" dirty="0">
                <a:solidFill>
                  <a:schemeClr val="bg1"/>
                </a:solidFill>
                <a:latin typeface="Times New Roman" panose="02020603050405020304" pitchFamily="18" charset="0"/>
                <a:cs typeface="Times New Roman" panose="02020603050405020304" pitchFamily="18" charset="0"/>
              </a:rPr>
              <a:t> </a:t>
            </a:r>
            <a:r>
              <a:rPr lang="en-US" altLang="en-US" sz="2800" dirty="0" err="1">
                <a:solidFill>
                  <a:schemeClr val="bg1"/>
                </a:solidFill>
                <a:latin typeface="Times New Roman" panose="02020603050405020304" pitchFamily="18" charset="0"/>
                <a:cs typeface="Times New Roman" panose="02020603050405020304" pitchFamily="18" charset="0"/>
              </a:rPr>
              <a:t>ăn</a:t>
            </a:r>
            <a:r>
              <a:rPr lang="en-US" altLang="en-US" sz="2800" dirty="0">
                <a:solidFill>
                  <a:schemeClr val="bg1"/>
                </a:solidFill>
                <a:latin typeface="Times New Roman" panose="02020603050405020304" pitchFamily="18" charset="0"/>
                <a:cs typeface="Times New Roman" panose="02020603050405020304" pitchFamily="18" charset="0"/>
              </a:rPr>
              <a:t> </a:t>
            </a:r>
            <a:r>
              <a:rPr lang="en-US" altLang="en-US" sz="2800" dirty="0" err="1">
                <a:solidFill>
                  <a:schemeClr val="bg1"/>
                </a:solidFill>
                <a:latin typeface="Times New Roman" panose="02020603050405020304" pitchFamily="18" charset="0"/>
                <a:cs typeface="Times New Roman" panose="02020603050405020304" pitchFamily="18" charset="0"/>
              </a:rPr>
              <a:t>hỗn</a:t>
            </a:r>
            <a:r>
              <a:rPr lang="en-US" altLang="en-US" sz="2800" dirty="0">
                <a:solidFill>
                  <a:schemeClr val="bg1"/>
                </a:solidFill>
                <a:latin typeface="Times New Roman" panose="02020603050405020304" pitchFamily="18" charset="0"/>
                <a:cs typeface="Times New Roman" panose="02020603050405020304" pitchFamily="18" charset="0"/>
              </a:rPr>
              <a:t> </a:t>
            </a:r>
            <a:r>
              <a:rPr lang="en-US" altLang="en-US" sz="2800" dirty="0" err="1">
                <a:solidFill>
                  <a:schemeClr val="bg1"/>
                </a:solidFill>
                <a:latin typeface="Times New Roman" panose="02020603050405020304" pitchFamily="18" charset="0"/>
                <a:cs typeface="Times New Roman" panose="02020603050405020304" pitchFamily="18" charset="0"/>
              </a:rPr>
              <a:t>hợp</a:t>
            </a:r>
            <a:r>
              <a:rPr lang="en-US" altLang="en-US" sz="2800" dirty="0">
                <a:solidFill>
                  <a:schemeClr val="bg1"/>
                </a:solidFill>
                <a:latin typeface="Times New Roman" panose="02020603050405020304" pitchFamily="18" charset="0"/>
                <a:cs typeface="Times New Roman" panose="02020603050405020304" pitchFamily="18" charset="0"/>
              </a:rPr>
              <a:t>. </a:t>
            </a:r>
            <a:r>
              <a:rPr lang="en-US" altLang="en-US" sz="2800" dirty="0" err="1">
                <a:solidFill>
                  <a:schemeClr val="bg1"/>
                </a:solidFill>
                <a:latin typeface="Times New Roman" panose="02020603050405020304" pitchFamily="18" charset="0"/>
                <a:cs typeface="Times New Roman" panose="02020603050405020304" pitchFamily="18" charset="0"/>
              </a:rPr>
              <a:t>Hằng</a:t>
            </a:r>
            <a:r>
              <a:rPr lang="en-US" altLang="en-US" sz="2800" dirty="0">
                <a:solidFill>
                  <a:schemeClr val="bg1"/>
                </a:solidFill>
                <a:latin typeface="Times New Roman" panose="02020603050405020304" pitchFamily="18" charset="0"/>
                <a:cs typeface="Times New Roman" panose="02020603050405020304" pitchFamily="18" charset="0"/>
              </a:rPr>
              <a:t> </a:t>
            </a:r>
            <a:r>
              <a:rPr lang="en-US" altLang="en-US" sz="2800" dirty="0" err="1">
                <a:solidFill>
                  <a:schemeClr val="bg1"/>
                </a:solidFill>
                <a:latin typeface="Times New Roman" panose="02020603050405020304" pitchFamily="18" charset="0"/>
                <a:cs typeface="Times New Roman" panose="02020603050405020304" pitchFamily="18" charset="0"/>
              </a:rPr>
              <a:t>ngày</a:t>
            </a:r>
            <a:r>
              <a:rPr lang="en-US" altLang="en-US" sz="2800" dirty="0">
                <a:solidFill>
                  <a:schemeClr val="bg1"/>
                </a:solidFill>
                <a:latin typeface="Times New Roman" panose="02020603050405020304" pitchFamily="18" charset="0"/>
                <a:cs typeface="Times New Roman" panose="02020603050405020304" pitchFamily="18" charset="0"/>
              </a:rPr>
              <a:t> </a:t>
            </a:r>
            <a:r>
              <a:rPr lang="en-US" altLang="en-US" sz="2800" dirty="0" err="1">
                <a:solidFill>
                  <a:schemeClr val="bg1"/>
                </a:solidFill>
                <a:latin typeface="Times New Roman" panose="02020603050405020304" pitchFamily="18" charset="0"/>
                <a:cs typeface="Times New Roman" panose="02020603050405020304" pitchFamily="18" charset="0"/>
              </a:rPr>
              <a:t>bổ</a:t>
            </a:r>
            <a:r>
              <a:rPr lang="en-US" altLang="en-US" sz="2800" dirty="0">
                <a:solidFill>
                  <a:schemeClr val="bg1"/>
                </a:solidFill>
                <a:latin typeface="Times New Roman" panose="02020603050405020304" pitchFamily="18" charset="0"/>
                <a:cs typeface="Times New Roman" panose="02020603050405020304" pitchFamily="18" charset="0"/>
              </a:rPr>
              <a:t> sung </a:t>
            </a:r>
            <a:r>
              <a:rPr lang="en-US" altLang="en-US" sz="2800" dirty="0" err="1">
                <a:solidFill>
                  <a:schemeClr val="bg1"/>
                </a:solidFill>
                <a:latin typeface="Times New Roman" panose="02020603050405020304" pitchFamily="18" charset="0"/>
                <a:cs typeface="Times New Roman" panose="02020603050405020304" pitchFamily="18" charset="0"/>
              </a:rPr>
              <a:t>vào</a:t>
            </a:r>
            <a:r>
              <a:rPr lang="en-US" altLang="en-US" sz="2800" dirty="0">
                <a:solidFill>
                  <a:schemeClr val="bg1"/>
                </a:solidFill>
                <a:latin typeface="Times New Roman" panose="02020603050405020304" pitchFamily="18" charset="0"/>
                <a:cs typeface="Times New Roman" panose="02020603050405020304" pitchFamily="18" charset="0"/>
              </a:rPr>
              <a:t> </a:t>
            </a:r>
            <a:r>
              <a:rPr lang="en-US" altLang="en-US" sz="2800" dirty="0" err="1">
                <a:solidFill>
                  <a:schemeClr val="bg1"/>
                </a:solidFill>
                <a:latin typeface="Times New Roman" panose="02020603050405020304" pitchFamily="18" charset="0"/>
                <a:cs typeface="Times New Roman" panose="02020603050405020304" pitchFamily="18" charset="0"/>
              </a:rPr>
              <a:t>máng</a:t>
            </a:r>
            <a:r>
              <a:rPr lang="en-US" altLang="en-US" sz="2800" dirty="0">
                <a:solidFill>
                  <a:schemeClr val="bg1"/>
                </a:solidFill>
                <a:latin typeface="Times New Roman" panose="02020603050405020304" pitchFamily="18" charset="0"/>
                <a:cs typeface="Times New Roman" panose="02020603050405020304" pitchFamily="18" charset="0"/>
              </a:rPr>
              <a:t>, </a:t>
            </a:r>
            <a:r>
              <a:rPr lang="en-US" altLang="en-US" sz="2800" dirty="0" err="1">
                <a:solidFill>
                  <a:schemeClr val="bg1"/>
                </a:solidFill>
                <a:latin typeface="Times New Roman" panose="02020603050405020304" pitchFamily="18" charset="0"/>
                <a:cs typeface="Times New Roman" panose="02020603050405020304" pitchFamily="18" charset="0"/>
              </a:rPr>
              <a:t>không</a:t>
            </a:r>
            <a:r>
              <a:rPr lang="en-US" altLang="en-US" sz="2800" dirty="0">
                <a:solidFill>
                  <a:schemeClr val="bg1"/>
                </a:solidFill>
                <a:latin typeface="Times New Roman" panose="02020603050405020304" pitchFamily="18" charset="0"/>
                <a:cs typeface="Times New Roman" panose="02020603050405020304" pitchFamily="18" charset="0"/>
              </a:rPr>
              <a:t> </a:t>
            </a:r>
            <a:r>
              <a:rPr lang="en-US" altLang="en-US" sz="2800" dirty="0" err="1">
                <a:solidFill>
                  <a:schemeClr val="bg1"/>
                </a:solidFill>
                <a:latin typeface="Times New Roman" panose="02020603050405020304" pitchFamily="18" charset="0"/>
                <a:cs typeface="Times New Roman" panose="02020603050405020304" pitchFamily="18" charset="0"/>
              </a:rPr>
              <a:t>được</a:t>
            </a:r>
            <a:r>
              <a:rPr lang="en-US" altLang="en-US" sz="2800" dirty="0">
                <a:solidFill>
                  <a:schemeClr val="bg1"/>
                </a:solidFill>
                <a:latin typeface="Times New Roman" panose="02020603050405020304" pitchFamily="18" charset="0"/>
                <a:cs typeface="Times New Roman" panose="02020603050405020304" pitchFamily="18" charset="0"/>
              </a:rPr>
              <a:t> </a:t>
            </a:r>
            <a:r>
              <a:rPr lang="en-US" altLang="en-US" sz="2800" dirty="0" err="1">
                <a:solidFill>
                  <a:schemeClr val="bg1"/>
                </a:solidFill>
                <a:latin typeface="Times New Roman" panose="02020603050405020304" pitchFamily="18" charset="0"/>
                <a:cs typeface="Times New Roman" panose="02020603050405020304" pitchFamily="18" charset="0"/>
              </a:rPr>
              <a:t>để</a:t>
            </a:r>
            <a:r>
              <a:rPr lang="en-US" altLang="en-US" sz="2800" dirty="0">
                <a:solidFill>
                  <a:schemeClr val="bg1"/>
                </a:solidFill>
                <a:latin typeface="Times New Roman" panose="02020603050405020304" pitchFamily="18" charset="0"/>
                <a:cs typeface="Times New Roman" panose="02020603050405020304" pitchFamily="18" charset="0"/>
              </a:rPr>
              <a:t> </a:t>
            </a:r>
            <a:r>
              <a:rPr lang="en-US" altLang="en-US" sz="2800" dirty="0" err="1">
                <a:solidFill>
                  <a:schemeClr val="bg1"/>
                </a:solidFill>
                <a:latin typeface="Times New Roman" panose="02020603050405020304" pitchFamily="18" charset="0"/>
                <a:cs typeface="Times New Roman" panose="02020603050405020304" pitchFamily="18" charset="0"/>
              </a:rPr>
              <a:t>gà</a:t>
            </a:r>
            <a:r>
              <a:rPr lang="en-US" altLang="en-US" sz="2800" dirty="0">
                <a:solidFill>
                  <a:schemeClr val="bg1"/>
                </a:solidFill>
                <a:latin typeface="Times New Roman" panose="02020603050405020304" pitchFamily="18" charset="0"/>
                <a:cs typeface="Times New Roman" panose="02020603050405020304" pitchFamily="18" charset="0"/>
              </a:rPr>
              <a:t> </a:t>
            </a:r>
            <a:r>
              <a:rPr lang="en-US" altLang="en-US" sz="2800" dirty="0" err="1">
                <a:solidFill>
                  <a:schemeClr val="bg1"/>
                </a:solidFill>
                <a:latin typeface="Times New Roman" panose="02020603050405020304" pitchFamily="18" charset="0"/>
                <a:cs typeface="Times New Roman" panose="02020603050405020304" pitchFamily="18" charset="0"/>
              </a:rPr>
              <a:t>bị</a:t>
            </a:r>
            <a:r>
              <a:rPr lang="en-US" altLang="en-US" sz="2800" dirty="0">
                <a:solidFill>
                  <a:schemeClr val="bg1"/>
                </a:solidFill>
                <a:latin typeface="Times New Roman" panose="02020603050405020304" pitchFamily="18" charset="0"/>
                <a:cs typeface="Times New Roman" panose="02020603050405020304" pitchFamily="18" charset="0"/>
              </a:rPr>
              <a:t> </a:t>
            </a:r>
            <a:r>
              <a:rPr lang="en-US" altLang="en-US" sz="2800" dirty="0" err="1">
                <a:solidFill>
                  <a:schemeClr val="bg1"/>
                </a:solidFill>
                <a:latin typeface="Times New Roman" panose="02020603050405020304" pitchFamily="18" charset="0"/>
                <a:cs typeface="Times New Roman" panose="02020603050405020304" pitchFamily="18" charset="0"/>
              </a:rPr>
              <a:t>đói</a:t>
            </a:r>
            <a:r>
              <a:rPr lang="en-US" altLang="en-US" sz="2800" dirty="0">
                <a:solidFill>
                  <a:schemeClr val="bg1"/>
                </a:solidFill>
                <a:latin typeface="Times New Roman" panose="02020603050405020304" pitchFamily="18" charset="0"/>
                <a:cs typeface="Times New Roman" panose="02020603050405020304" pitchFamily="18" charset="0"/>
              </a:rPr>
              <a:t>.</a:t>
            </a:r>
          </a:p>
        </p:txBody>
      </p:sp>
      <p:sp>
        <p:nvSpPr>
          <p:cNvPr id="3" name="TextBox 2"/>
          <p:cNvSpPr txBox="1"/>
          <p:nvPr/>
        </p:nvSpPr>
        <p:spPr>
          <a:xfrm>
            <a:off x="4582302" y="216267"/>
            <a:ext cx="2102177" cy="523220"/>
          </a:xfrm>
          <a:prstGeom prst="rect">
            <a:avLst/>
          </a:prstGeom>
          <a:solidFill>
            <a:schemeClr val="bg1">
              <a:lumMod val="95000"/>
            </a:schemeClr>
          </a:solidFill>
          <a:ln w="28575">
            <a:solidFill>
              <a:srgbClr val="FFFF00"/>
            </a:solidFill>
          </a:ln>
        </p:spPr>
        <p:txBody>
          <a:bodyPr wrap="square" rtlCol="0">
            <a:spAutoFit/>
          </a:bodyPr>
          <a:lstStyle/>
          <a:p>
            <a:r>
              <a:rPr lang="en-US" sz="2800" dirty="0" smtClean="0">
                <a:latin typeface="Times New Roman" panose="02020603050405020304" pitchFamily="18" charset="0"/>
                <a:cs typeface="Times New Roman" panose="02020603050405020304" pitchFamily="18" charset="0"/>
              </a:rPr>
              <a:t>a) Cho </a:t>
            </a:r>
            <a:r>
              <a:rPr lang="en-US" sz="2800" dirty="0" err="1" smtClean="0">
                <a:latin typeface="Times New Roman" panose="02020603050405020304" pitchFamily="18" charset="0"/>
                <a:cs typeface="Times New Roman" panose="02020603050405020304" pitchFamily="18" charset="0"/>
              </a:rPr>
              <a:t>gà</a:t>
            </a:r>
            <a:r>
              <a:rPr lang="en-US" sz="2800" dirty="0" smtClean="0">
                <a:latin typeface="Times New Roman" panose="02020603050405020304" pitchFamily="18" charset="0"/>
                <a:cs typeface="Times New Roman" panose="02020603050405020304" pitchFamily="18" charset="0"/>
              </a:rPr>
              <a:t> </a:t>
            </a:r>
            <a:r>
              <a:rPr lang="en-US" sz="2800" dirty="0" err="1" smtClean="0">
                <a:latin typeface="Times New Roman" panose="02020603050405020304" pitchFamily="18" charset="0"/>
                <a:cs typeface="Times New Roman" panose="02020603050405020304" pitchFamily="18" charset="0"/>
              </a:rPr>
              <a:t>ăn</a:t>
            </a:r>
            <a:endParaRPr lang="en-US" sz="28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395787697"/>
      </p:ext>
    </p:extLst>
  </p:cSld>
  <p:clrMapOvr>
    <a:masterClrMapping/>
  </p:clrMapOvr>
  <mc:AlternateContent xmlns:mc="http://schemas.openxmlformats.org/markup-compatibility/2006" xmlns:p14="http://schemas.microsoft.com/office/powerpoint/2010/main">
    <mc:Choice Requires="p14">
      <p:transition spd="slow" p14:dur="2500">
        <p:checker/>
      </p:transition>
    </mc:Choice>
    <mc:Fallback xmlns="">
      <p:transition spd="slow">
        <p:checker/>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7"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900" decel="100000" fill="hold"/>
                                        <p:tgtEl>
                                          <p:spTgt spid="3"/>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3"/>
                                        </p:tgtEl>
                                        <p:attrNameLst>
                                          <p:attrName>ppt_y</p:attrName>
                                        </p:attrNameLst>
                                      </p:cBhvr>
                                      <p:tavLst>
                                        <p:tav tm="0">
                                          <p:val>
                                            <p:strVal val="#ppt_y-.03"/>
                                          </p:val>
                                        </p:tav>
                                        <p:tav tm="100000">
                                          <p:val>
                                            <p:strVal val="#ppt_y"/>
                                          </p:val>
                                        </p:tav>
                                      </p:tavLst>
                                    </p:anim>
                                  </p:childTnLst>
                                </p:cTn>
                              </p:par>
                            </p:childTnLst>
                          </p:cTn>
                        </p:par>
                      </p:childTnLst>
                    </p:cTn>
                  </p:par>
                  <p:par>
                    <p:cTn id="11" fill="hold">
                      <p:stCondLst>
                        <p:cond delay="indefinite"/>
                      </p:stCondLst>
                      <p:childTnLst>
                        <p:par>
                          <p:cTn id="12" fill="hold">
                            <p:stCondLst>
                              <p:cond delay="0"/>
                            </p:stCondLst>
                            <p:childTnLst>
                              <p:par>
                                <p:cTn id="13" presetID="22" presetClass="entr" presetSubtype="8" fill="hold" grpId="0" nodeType="click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wipe(left)">
                                      <p:cBhvr>
                                        <p:cTn id="15"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3"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BEBA8EAE-BF5A-486C-A8C5-ECC9F3942E4B}">
                <a14:imgProps xmlns:a14="http://schemas.microsoft.com/office/drawing/2010/main">
                  <a14:imgLayer r:embed="rId3">
                    <a14:imgEffect>
                      <a14:backgroundRemoval t="0" b="100000" l="0" r="100000">
                        <a14:foregroundMark x1="8333" y1="34339" x2="7407" y2="76102"/>
                        <a14:foregroundMark x1="6746" y1="72854" x2="10979" y2="75174"/>
                        <a14:foregroundMark x1="7275" y1="69606" x2="5688" y2="80742"/>
                        <a14:foregroundMark x1="5159" y1="79814" x2="5688" y2="93735"/>
                        <a14:foregroundMark x1="11243" y1="76566" x2="14418" y2="94432"/>
                        <a14:foregroundMark x1="5688" y1="77262" x2="5820" y2="71694"/>
                        <a14:foregroundMark x1="4630" y1="79118" x2="4894" y2="73550"/>
                        <a14:foregroundMark x1="4497" y1="81206" x2="4894" y2="67053"/>
                        <a14:foregroundMark x1="89815" y1="34803" x2="91667" y2="79814"/>
                        <a14:foregroundMark x1="76058" y1="28770" x2="83862" y2="41531"/>
                        <a14:foregroundMark x1="83862" y1="41531" x2="88889" y2="17865"/>
                        <a14:foregroundMark x1="87302" y1="12529" x2="89418" y2="14385"/>
                        <a14:foregroundMark x1="92063" y1="22274" x2="92063" y2="22970"/>
                        <a14:foregroundMark x1="89947" y1="68677" x2="91270" y2="79814"/>
                        <a14:foregroundMark x1="84259" y1="96752" x2="85582" y2="95824"/>
                        <a14:foregroundMark x1="11508" y1="67981" x2="11508" y2="72854"/>
                        <a14:foregroundMark x1="12434" y1="67749" x2="12831" y2="81206"/>
                        <a14:foregroundMark x1="93651" y1="96752" x2="97487" y2="97448"/>
                        <a14:foregroundMark x1="92063" y1="31323" x2="94444" y2="39211"/>
                        <a14:backgroundMark x1="3571" y1="70070" x2="4101" y2="80046"/>
                      </a14:backgroundRemoval>
                    </a14:imgEffect>
                  </a14:imgLayer>
                </a14:imgProps>
              </a:ext>
            </a:extLst>
          </a:blip>
          <a:stretch>
            <a:fillRect/>
          </a:stretch>
        </p:blipFill>
        <p:spPr>
          <a:xfrm>
            <a:off x="0" y="0"/>
            <a:ext cx="12192000" cy="6950731"/>
          </a:xfrm>
          <a:prstGeom prst="rect">
            <a:avLst/>
          </a:prstGeom>
        </p:spPr>
      </p:pic>
      <p:sp>
        <p:nvSpPr>
          <p:cNvPr id="4" name="Rectangle 3"/>
          <p:cNvSpPr/>
          <p:nvPr/>
        </p:nvSpPr>
        <p:spPr>
          <a:xfrm>
            <a:off x="2294769" y="955753"/>
            <a:ext cx="6677245" cy="1815882"/>
          </a:xfrm>
          <a:prstGeom prst="rect">
            <a:avLst/>
          </a:prstGeom>
        </p:spPr>
        <p:txBody>
          <a:bodyPr wrap="square">
            <a:spAutoFit/>
          </a:bodyPr>
          <a:lstStyle/>
          <a:p>
            <a:pPr algn="just">
              <a:spcBef>
                <a:spcPct val="50000"/>
              </a:spcBef>
            </a:pPr>
            <a:r>
              <a:rPr lang="vi-VN" altLang="en-US" sz="2800" dirty="0">
                <a:solidFill>
                  <a:schemeClr val="bg1"/>
                </a:solidFill>
                <a:latin typeface="Times New Roman" panose="02020603050405020304" pitchFamily="18" charset="0"/>
                <a:cs typeface="Times New Roman" panose="02020603050405020304" pitchFamily="18" charset="0"/>
              </a:rPr>
              <a:t>*Thời kì gà giò (gà </a:t>
            </a:r>
            <a:r>
              <a:rPr lang="vi-VN" altLang="en-US" sz="2800" dirty="0" smtClean="0">
                <a:solidFill>
                  <a:schemeClr val="bg1"/>
                </a:solidFill>
                <a:latin typeface="Times New Roman" panose="02020603050405020304" pitchFamily="18" charset="0"/>
                <a:cs typeface="Times New Roman" panose="02020603050405020304" pitchFamily="18" charset="0"/>
              </a:rPr>
              <a:t>7</a:t>
            </a:r>
            <a:r>
              <a:rPr lang="en-US" altLang="en-US" sz="2800" dirty="0" smtClean="0">
                <a:solidFill>
                  <a:schemeClr val="bg1"/>
                </a:solidFill>
                <a:latin typeface="Times New Roman" panose="02020603050405020304" pitchFamily="18" charset="0"/>
                <a:cs typeface="Times New Roman" panose="02020603050405020304" pitchFamily="18" charset="0"/>
              </a:rPr>
              <a:t> –</a:t>
            </a:r>
            <a:r>
              <a:rPr lang="vi-VN" altLang="en-US" sz="2800" dirty="0" smtClean="0">
                <a:solidFill>
                  <a:schemeClr val="bg1"/>
                </a:solidFill>
                <a:latin typeface="Times New Roman" panose="02020603050405020304" pitchFamily="18" charset="0"/>
                <a:cs typeface="Times New Roman" panose="02020603050405020304" pitchFamily="18" charset="0"/>
              </a:rPr>
              <a:t> 8 </a:t>
            </a:r>
            <a:r>
              <a:rPr lang="vi-VN" altLang="en-US" sz="2800" dirty="0">
                <a:solidFill>
                  <a:schemeClr val="bg1"/>
                </a:solidFill>
                <a:latin typeface="Times New Roman" panose="02020603050405020304" pitchFamily="18" charset="0"/>
                <a:cs typeface="Times New Roman" panose="02020603050405020304" pitchFamily="18" charset="0"/>
              </a:rPr>
              <a:t>tuần tuổi) : Tăng cường cho gà ăn nhiều thức ăn chứa nhiều chất bột đường, chất đạm, vi-ta-min. Cho gà ăn liên tục suốt ngày đêm.</a:t>
            </a:r>
          </a:p>
        </p:txBody>
      </p:sp>
      <p:sp>
        <p:nvSpPr>
          <p:cNvPr id="3" name="TextBox 2"/>
          <p:cNvSpPr txBox="1"/>
          <p:nvPr/>
        </p:nvSpPr>
        <p:spPr>
          <a:xfrm>
            <a:off x="4582302" y="216815"/>
            <a:ext cx="2102177" cy="523220"/>
          </a:xfrm>
          <a:prstGeom prst="rect">
            <a:avLst/>
          </a:prstGeom>
          <a:solidFill>
            <a:schemeClr val="bg1">
              <a:lumMod val="95000"/>
            </a:schemeClr>
          </a:solidFill>
          <a:ln w="28575">
            <a:solidFill>
              <a:srgbClr val="FFFF00"/>
            </a:solidFill>
          </a:ln>
        </p:spPr>
        <p:txBody>
          <a:bodyPr wrap="square" rtlCol="0">
            <a:spAutoFit/>
          </a:bodyPr>
          <a:lstStyle/>
          <a:p>
            <a:r>
              <a:rPr lang="en-US" sz="2800" dirty="0" smtClean="0">
                <a:latin typeface="Times New Roman" panose="02020603050405020304" pitchFamily="18" charset="0"/>
                <a:cs typeface="Times New Roman" panose="02020603050405020304" pitchFamily="18" charset="0"/>
              </a:rPr>
              <a:t>a) Cho </a:t>
            </a:r>
            <a:r>
              <a:rPr lang="en-US" sz="2800" dirty="0" err="1" smtClean="0">
                <a:latin typeface="Times New Roman" panose="02020603050405020304" pitchFamily="18" charset="0"/>
                <a:cs typeface="Times New Roman" panose="02020603050405020304" pitchFamily="18" charset="0"/>
              </a:rPr>
              <a:t>gà</a:t>
            </a:r>
            <a:r>
              <a:rPr lang="en-US" sz="2800" dirty="0" smtClean="0">
                <a:latin typeface="Times New Roman" panose="02020603050405020304" pitchFamily="18" charset="0"/>
                <a:cs typeface="Times New Roman" panose="02020603050405020304" pitchFamily="18" charset="0"/>
              </a:rPr>
              <a:t> </a:t>
            </a:r>
            <a:r>
              <a:rPr lang="en-US" sz="2800" dirty="0" err="1" smtClean="0">
                <a:latin typeface="Times New Roman" panose="02020603050405020304" pitchFamily="18" charset="0"/>
                <a:cs typeface="Times New Roman" panose="02020603050405020304" pitchFamily="18" charset="0"/>
              </a:rPr>
              <a:t>ăn</a:t>
            </a:r>
            <a:endParaRPr lang="en-US" sz="28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199804598"/>
      </p:ext>
    </p:extLst>
  </p:cSld>
  <p:clrMapOvr>
    <a:masterClrMapping/>
  </p:clrMapOvr>
  <mc:AlternateContent xmlns:mc="http://schemas.openxmlformats.org/markup-compatibility/2006" xmlns:p14="http://schemas.microsoft.com/office/powerpoint/2010/main">
    <mc:Choice Requires="p14">
      <p:transition spd="slow" p14:dur="2500">
        <p:checker/>
      </p:transition>
    </mc:Choice>
    <mc:Fallback xmlns="">
      <p:transition spd="slow">
        <p:checker/>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7"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900" decel="100000" fill="hold"/>
                                        <p:tgtEl>
                                          <p:spTgt spid="3"/>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3"/>
                                        </p:tgtEl>
                                        <p:attrNameLst>
                                          <p:attrName>ppt_y</p:attrName>
                                        </p:attrNameLst>
                                      </p:cBhvr>
                                      <p:tavLst>
                                        <p:tav tm="0">
                                          <p:val>
                                            <p:strVal val="#ppt_y-.03"/>
                                          </p:val>
                                        </p:tav>
                                        <p:tav tm="100000">
                                          <p:val>
                                            <p:strVal val="#ppt_y"/>
                                          </p:val>
                                        </p:tav>
                                      </p:tavLst>
                                    </p:anim>
                                  </p:childTnLst>
                                </p:cTn>
                              </p:par>
                            </p:childTnLst>
                          </p:cTn>
                        </p:par>
                      </p:childTnLst>
                    </p:cTn>
                  </p:par>
                  <p:par>
                    <p:cTn id="11" fill="hold">
                      <p:stCondLst>
                        <p:cond delay="indefinite"/>
                      </p:stCondLst>
                      <p:childTnLst>
                        <p:par>
                          <p:cTn id="12" fill="hold">
                            <p:stCondLst>
                              <p:cond delay="0"/>
                            </p:stCondLst>
                            <p:childTnLst>
                              <p:par>
                                <p:cTn id="13" presetID="22" presetClass="entr" presetSubtype="8" fill="hold" grpId="0" nodeType="click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wipe(left)">
                                      <p:cBhvr>
                                        <p:cTn id="15"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3"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BEBA8EAE-BF5A-486C-A8C5-ECC9F3942E4B}">
                <a14:imgProps xmlns:a14="http://schemas.microsoft.com/office/drawing/2010/main">
                  <a14:imgLayer r:embed="rId3">
                    <a14:imgEffect>
                      <a14:backgroundRemoval t="0" b="100000" l="0" r="100000">
                        <a14:foregroundMark x1="8333" y1="34339" x2="7407" y2="76102"/>
                        <a14:foregroundMark x1="6746" y1="72854" x2="10979" y2="75174"/>
                        <a14:foregroundMark x1="7275" y1="69606" x2="5688" y2="80742"/>
                        <a14:foregroundMark x1="5159" y1="79814" x2="5688" y2="93735"/>
                        <a14:foregroundMark x1="11243" y1="76566" x2="14418" y2="94432"/>
                        <a14:foregroundMark x1="5688" y1="77262" x2="5820" y2="71694"/>
                        <a14:foregroundMark x1="4630" y1="79118" x2="4894" y2="73550"/>
                        <a14:foregroundMark x1="4497" y1="81206" x2="4894" y2="67053"/>
                        <a14:foregroundMark x1="89815" y1="34803" x2="91667" y2="79814"/>
                        <a14:foregroundMark x1="76058" y1="28770" x2="83862" y2="41531"/>
                        <a14:foregroundMark x1="83862" y1="41531" x2="88889" y2="17865"/>
                        <a14:foregroundMark x1="87302" y1="12529" x2="89418" y2="14385"/>
                        <a14:foregroundMark x1="92063" y1="22274" x2="92063" y2="22970"/>
                        <a14:foregroundMark x1="89947" y1="68677" x2="91270" y2="79814"/>
                        <a14:foregroundMark x1="84259" y1="96752" x2="85582" y2="95824"/>
                        <a14:foregroundMark x1="11508" y1="67981" x2="11508" y2="72854"/>
                        <a14:foregroundMark x1="12434" y1="67749" x2="12831" y2="81206"/>
                        <a14:foregroundMark x1="93651" y1="96752" x2="97487" y2="97448"/>
                        <a14:foregroundMark x1="92063" y1="31323" x2="94444" y2="39211"/>
                        <a14:backgroundMark x1="3571" y1="70070" x2="4101" y2="80046"/>
                      </a14:backgroundRemoval>
                    </a14:imgEffect>
                  </a14:imgLayer>
                </a14:imgProps>
              </a:ext>
            </a:extLst>
          </a:blip>
          <a:stretch>
            <a:fillRect/>
          </a:stretch>
        </p:blipFill>
        <p:spPr>
          <a:xfrm>
            <a:off x="0" y="0"/>
            <a:ext cx="12192000" cy="6950731"/>
          </a:xfrm>
          <a:prstGeom prst="rect">
            <a:avLst/>
          </a:prstGeom>
        </p:spPr>
      </p:pic>
      <p:sp>
        <p:nvSpPr>
          <p:cNvPr id="4" name="Rectangle 3"/>
          <p:cNvSpPr/>
          <p:nvPr/>
        </p:nvSpPr>
        <p:spPr>
          <a:xfrm>
            <a:off x="2294769" y="955753"/>
            <a:ext cx="6677245" cy="1815882"/>
          </a:xfrm>
          <a:prstGeom prst="rect">
            <a:avLst/>
          </a:prstGeom>
        </p:spPr>
        <p:txBody>
          <a:bodyPr wrap="square">
            <a:spAutoFit/>
          </a:bodyPr>
          <a:lstStyle/>
          <a:p>
            <a:pPr algn="just">
              <a:spcBef>
                <a:spcPct val="50000"/>
              </a:spcBef>
            </a:pPr>
            <a:r>
              <a:rPr lang="vi-VN" altLang="en-US" sz="2800" dirty="0">
                <a:solidFill>
                  <a:schemeClr val="bg1"/>
                </a:solidFill>
                <a:latin typeface="Times New Roman" panose="02020603050405020304" pitchFamily="18" charset="0"/>
                <a:cs typeface="Times New Roman" panose="02020603050405020304" pitchFamily="18" charset="0"/>
              </a:rPr>
              <a:t>*Thời kì gà đẻ trứng: Tăng cường cho gà thức ăn chứa nhiều chất đạm, chất khoáng và vi-ta-min, giảm bớt lượng thức ăn chứa nhiều chất bột đường.</a:t>
            </a:r>
          </a:p>
        </p:txBody>
      </p:sp>
      <p:sp>
        <p:nvSpPr>
          <p:cNvPr id="3" name="TextBox 2"/>
          <p:cNvSpPr txBox="1"/>
          <p:nvPr/>
        </p:nvSpPr>
        <p:spPr>
          <a:xfrm>
            <a:off x="4582302" y="216815"/>
            <a:ext cx="2102177" cy="523220"/>
          </a:xfrm>
          <a:prstGeom prst="rect">
            <a:avLst/>
          </a:prstGeom>
          <a:solidFill>
            <a:schemeClr val="bg1">
              <a:lumMod val="95000"/>
            </a:schemeClr>
          </a:solidFill>
          <a:ln w="28575">
            <a:solidFill>
              <a:srgbClr val="FFFF00"/>
            </a:solidFill>
          </a:ln>
        </p:spPr>
        <p:txBody>
          <a:bodyPr wrap="square" rtlCol="0">
            <a:spAutoFit/>
          </a:bodyPr>
          <a:lstStyle/>
          <a:p>
            <a:r>
              <a:rPr lang="en-US" sz="2800" dirty="0" smtClean="0">
                <a:latin typeface="Times New Roman" panose="02020603050405020304" pitchFamily="18" charset="0"/>
                <a:cs typeface="Times New Roman" panose="02020603050405020304" pitchFamily="18" charset="0"/>
              </a:rPr>
              <a:t>a) Cho </a:t>
            </a:r>
            <a:r>
              <a:rPr lang="en-US" sz="2800" dirty="0" err="1" smtClean="0">
                <a:latin typeface="Times New Roman" panose="02020603050405020304" pitchFamily="18" charset="0"/>
                <a:cs typeface="Times New Roman" panose="02020603050405020304" pitchFamily="18" charset="0"/>
              </a:rPr>
              <a:t>gà</a:t>
            </a:r>
            <a:r>
              <a:rPr lang="en-US" sz="2800" dirty="0" smtClean="0">
                <a:latin typeface="Times New Roman" panose="02020603050405020304" pitchFamily="18" charset="0"/>
                <a:cs typeface="Times New Roman" panose="02020603050405020304" pitchFamily="18" charset="0"/>
              </a:rPr>
              <a:t> </a:t>
            </a:r>
            <a:r>
              <a:rPr lang="en-US" sz="2800" dirty="0" err="1" smtClean="0">
                <a:latin typeface="Times New Roman" panose="02020603050405020304" pitchFamily="18" charset="0"/>
                <a:cs typeface="Times New Roman" panose="02020603050405020304" pitchFamily="18" charset="0"/>
              </a:rPr>
              <a:t>ăn</a:t>
            </a:r>
            <a:endParaRPr lang="en-US" sz="28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340383657"/>
      </p:ext>
    </p:extLst>
  </p:cSld>
  <p:clrMapOvr>
    <a:masterClrMapping/>
  </p:clrMapOvr>
  <mc:AlternateContent xmlns:mc="http://schemas.openxmlformats.org/markup-compatibility/2006" xmlns:p14="http://schemas.microsoft.com/office/powerpoint/2010/main">
    <mc:Choice Requires="p14">
      <p:transition spd="slow" p14:dur="2500">
        <p:checker/>
      </p:transition>
    </mc:Choice>
    <mc:Fallback xmlns="">
      <p:transition spd="slow">
        <p:checker/>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7"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900" decel="100000" fill="hold"/>
                                        <p:tgtEl>
                                          <p:spTgt spid="3"/>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3"/>
                                        </p:tgtEl>
                                        <p:attrNameLst>
                                          <p:attrName>ppt_y</p:attrName>
                                        </p:attrNameLst>
                                      </p:cBhvr>
                                      <p:tavLst>
                                        <p:tav tm="0">
                                          <p:val>
                                            <p:strVal val="#ppt_y-.03"/>
                                          </p:val>
                                        </p:tav>
                                        <p:tav tm="100000">
                                          <p:val>
                                            <p:strVal val="#ppt_y"/>
                                          </p:val>
                                        </p:tav>
                                      </p:tavLst>
                                    </p:anim>
                                  </p:childTnLst>
                                </p:cTn>
                              </p:par>
                            </p:childTnLst>
                          </p:cTn>
                        </p:par>
                      </p:childTnLst>
                    </p:cTn>
                  </p:par>
                  <p:par>
                    <p:cTn id="11" fill="hold">
                      <p:stCondLst>
                        <p:cond delay="indefinite"/>
                      </p:stCondLst>
                      <p:childTnLst>
                        <p:par>
                          <p:cTn id="12" fill="hold">
                            <p:stCondLst>
                              <p:cond delay="0"/>
                            </p:stCondLst>
                            <p:childTnLst>
                              <p:par>
                                <p:cTn id="13" presetID="22" presetClass="entr" presetSubtype="8" fill="hold" grpId="0" nodeType="click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wipe(left)">
                                      <p:cBhvr>
                                        <p:cTn id="15"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3"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BEBA8EAE-BF5A-486C-A8C5-ECC9F3942E4B}">
                <a14:imgProps xmlns:a14="http://schemas.microsoft.com/office/drawing/2010/main">
                  <a14:imgLayer r:embed="rId3">
                    <a14:imgEffect>
                      <a14:backgroundRemoval t="0" b="100000" l="0" r="100000">
                        <a14:foregroundMark x1="8333" y1="34339" x2="7407" y2="76102"/>
                        <a14:foregroundMark x1="6746" y1="72854" x2="10979" y2="75174"/>
                        <a14:foregroundMark x1="7275" y1="69606" x2="5688" y2="80742"/>
                        <a14:foregroundMark x1="5159" y1="79814" x2="5688" y2="93735"/>
                        <a14:foregroundMark x1="11243" y1="76566" x2="14418" y2="94432"/>
                        <a14:foregroundMark x1="5688" y1="77262" x2="5820" y2="71694"/>
                        <a14:foregroundMark x1="4630" y1="79118" x2="4894" y2="73550"/>
                        <a14:foregroundMark x1="4497" y1="81206" x2="4894" y2="67053"/>
                        <a14:foregroundMark x1="89815" y1="34803" x2="91667" y2="79814"/>
                        <a14:foregroundMark x1="76058" y1="28770" x2="83862" y2="41531"/>
                        <a14:foregroundMark x1="83862" y1="41531" x2="88889" y2="17865"/>
                        <a14:foregroundMark x1="87302" y1="12529" x2="89418" y2="14385"/>
                        <a14:foregroundMark x1="92063" y1="22274" x2="92063" y2="22970"/>
                        <a14:foregroundMark x1="89947" y1="68677" x2="91270" y2="79814"/>
                        <a14:foregroundMark x1="84259" y1="96752" x2="85582" y2="95824"/>
                        <a14:foregroundMark x1="11508" y1="67981" x2="11508" y2="72854"/>
                        <a14:foregroundMark x1="12434" y1="67749" x2="12831" y2="81206"/>
                        <a14:foregroundMark x1="93651" y1="96752" x2="97487" y2="97448"/>
                        <a14:foregroundMark x1="92063" y1="31323" x2="94444" y2="39211"/>
                        <a14:backgroundMark x1="3571" y1="70070" x2="4101" y2="80046"/>
                      </a14:backgroundRemoval>
                    </a14:imgEffect>
                  </a14:imgLayer>
                </a14:imgProps>
              </a:ext>
            </a:extLst>
          </a:blip>
          <a:stretch>
            <a:fillRect/>
          </a:stretch>
        </p:blipFill>
        <p:spPr>
          <a:xfrm>
            <a:off x="0" y="0"/>
            <a:ext cx="12192000" cy="6950731"/>
          </a:xfrm>
          <a:prstGeom prst="rect">
            <a:avLst/>
          </a:prstGeom>
        </p:spPr>
      </p:pic>
      <p:sp>
        <p:nvSpPr>
          <p:cNvPr id="4" name="Rectangle 3"/>
          <p:cNvSpPr/>
          <p:nvPr/>
        </p:nvSpPr>
        <p:spPr>
          <a:xfrm>
            <a:off x="2294769" y="955753"/>
            <a:ext cx="6677245" cy="2246769"/>
          </a:xfrm>
          <a:prstGeom prst="rect">
            <a:avLst/>
          </a:prstGeom>
        </p:spPr>
        <p:txBody>
          <a:bodyPr wrap="square">
            <a:spAutoFit/>
          </a:bodyPr>
          <a:lstStyle/>
          <a:p>
            <a:pPr algn="just">
              <a:spcBef>
                <a:spcPct val="50000"/>
              </a:spcBef>
            </a:pPr>
            <a:r>
              <a:rPr lang="vi-VN" altLang="en-US" sz="2800" dirty="0">
                <a:solidFill>
                  <a:schemeClr val="bg1"/>
                </a:solidFill>
                <a:latin typeface="Times New Roman" panose="02020603050405020304" pitchFamily="18" charset="0"/>
                <a:cs typeface="Times New Roman" panose="02020603050405020304" pitchFamily="18" charset="0"/>
              </a:rPr>
              <a:t>*Chất bột đường, chất đạm có tác dụng chủ yếu trong việc cung cấp năng lượng hoạt động và tạo thịt, mỡ. Gà giò lớn nhanh, hoạt động nhiều nên cần nhiều năng lượng và chất đạm. </a:t>
            </a:r>
          </a:p>
        </p:txBody>
      </p:sp>
      <p:sp>
        <p:nvSpPr>
          <p:cNvPr id="3" name="TextBox 2"/>
          <p:cNvSpPr txBox="1"/>
          <p:nvPr/>
        </p:nvSpPr>
        <p:spPr>
          <a:xfrm>
            <a:off x="4582302" y="216815"/>
            <a:ext cx="2102177" cy="523220"/>
          </a:xfrm>
          <a:prstGeom prst="rect">
            <a:avLst/>
          </a:prstGeom>
          <a:solidFill>
            <a:schemeClr val="bg1">
              <a:lumMod val="95000"/>
            </a:schemeClr>
          </a:solidFill>
          <a:ln w="28575">
            <a:solidFill>
              <a:srgbClr val="FFFF00"/>
            </a:solidFill>
          </a:ln>
        </p:spPr>
        <p:txBody>
          <a:bodyPr wrap="square" rtlCol="0">
            <a:spAutoFit/>
          </a:bodyPr>
          <a:lstStyle/>
          <a:p>
            <a:r>
              <a:rPr lang="en-US" sz="2800" dirty="0" smtClean="0">
                <a:latin typeface="Times New Roman" panose="02020603050405020304" pitchFamily="18" charset="0"/>
                <a:cs typeface="Times New Roman" panose="02020603050405020304" pitchFamily="18" charset="0"/>
              </a:rPr>
              <a:t>a) Cho </a:t>
            </a:r>
            <a:r>
              <a:rPr lang="en-US" sz="2800" dirty="0" err="1" smtClean="0">
                <a:latin typeface="Times New Roman" panose="02020603050405020304" pitchFamily="18" charset="0"/>
                <a:cs typeface="Times New Roman" panose="02020603050405020304" pitchFamily="18" charset="0"/>
              </a:rPr>
              <a:t>gà</a:t>
            </a:r>
            <a:r>
              <a:rPr lang="en-US" sz="2800" dirty="0" smtClean="0">
                <a:latin typeface="Times New Roman" panose="02020603050405020304" pitchFamily="18" charset="0"/>
                <a:cs typeface="Times New Roman" panose="02020603050405020304" pitchFamily="18" charset="0"/>
              </a:rPr>
              <a:t> </a:t>
            </a:r>
            <a:r>
              <a:rPr lang="en-US" sz="2800" dirty="0" err="1" smtClean="0">
                <a:latin typeface="Times New Roman" panose="02020603050405020304" pitchFamily="18" charset="0"/>
                <a:cs typeface="Times New Roman" panose="02020603050405020304" pitchFamily="18" charset="0"/>
              </a:rPr>
              <a:t>ăn</a:t>
            </a:r>
            <a:endParaRPr lang="en-US" sz="28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187531604"/>
      </p:ext>
    </p:extLst>
  </p:cSld>
  <p:clrMapOvr>
    <a:masterClrMapping/>
  </p:clrMapOvr>
  <mc:AlternateContent xmlns:mc="http://schemas.openxmlformats.org/markup-compatibility/2006" xmlns:p14="http://schemas.microsoft.com/office/powerpoint/2010/main">
    <mc:Choice Requires="p14">
      <p:transition spd="slow" p14:dur="2500">
        <p:checker/>
      </p:transition>
    </mc:Choice>
    <mc:Fallback xmlns="">
      <p:transition spd="slow">
        <p:checker/>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7"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900" decel="100000" fill="hold"/>
                                        <p:tgtEl>
                                          <p:spTgt spid="3"/>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3"/>
                                        </p:tgtEl>
                                        <p:attrNameLst>
                                          <p:attrName>ppt_y</p:attrName>
                                        </p:attrNameLst>
                                      </p:cBhvr>
                                      <p:tavLst>
                                        <p:tav tm="0">
                                          <p:val>
                                            <p:strVal val="#ppt_y-.03"/>
                                          </p:val>
                                        </p:tav>
                                        <p:tav tm="100000">
                                          <p:val>
                                            <p:strVal val="#ppt_y"/>
                                          </p:val>
                                        </p:tav>
                                      </p:tavLst>
                                    </p:anim>
                                  </p:childTnLst>
                                </p:cTn>
                              </p:par>
                            </p:childTnLst>
                          </p:cTn>
                        </p:par>
                      </p:childTnLst>
                    </p:cTn>
                  </p:par>
                  <p:par>
                    <p:cTn id="11" fill="hold">
                      <p:stCondLst>
                        <p:cond delay="indefinite"/>
                      </p:stCondLst>
                      <p:childTnLst>
                        <p:par>
                          <p:cTn id="12" fill="hold">
                            <p:stCondLst>
                              <p:cond delay="0"/>
                            </p:stCondLst>
                            <p:childTnLst>
                              <p:par>
                                <p:cTn id="13" presetID="22" presetClass="entr" presetSubtype="8" fill="hold" grpId="0" nodeType="click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wipe(left)">
                                      <p:cBhvr>
                                        <p:cTn id="15"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3"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p:cNvPicPr>
            <a:picLocks noChangeAspect="1"/>
          </p:cNvPicPr>
          <p:nvPr/>
        </p:nvPicPr>
        <p:blipFill>
          <a:blip r:embed="rId2">
            <a:extLst>
              <a:ext uri="{BEBA8EAE-BF5A-486C-A8C5-ECC9F3942E4B}">
                <a14:imgProps xmlns:a14="http://schemas.microsoft.com/office/drawing/2010/main">
                  <a14:imgLayer r:embed="rId3">
                    <a14:imgEffect>
                      <a14:backgroundRemoval t="0" b="100000" l="0" r="100000"/>
                    </a14:imgEffect>
                  </a14:imgLayer>
                </a14:imgProps>
              </a:ext>
            </a:extLst>
          </a:blip>
          <a:stretch>
            <a:fillRect/>
          </a:stretch>
        </p:blipFill>
        <p:spPr>
          <a:xfrm>
            <a:off x="-170270" y="0"/>
            <a:ext cx="3076597" cy="2145672"/>
          </a:xfrm>
          <a:prstGeom prst="rect">
            <a:avLst/>
          </a:prstGeom>
        </p:spPr>
      </p:pic>
      <p:pic>
        <p:nvPicPr>
          <p:cNvPr id="10" name="Picture 9"/>
          <p:cNvPicPr>
            <a:picLocks noChangeAspect="1"/>
          </p:cNvPicPr>
          <p:nvPr/>
        </p:nvPicPr>
        <p:blipFill>
          <a:blip r:embed="rId4">
            <a:extLst>
              <a:ext uri="{BEBA8EAE-BF5A-486C-A8C5-ECC9F3942E4B}">
                <a14:imgProps xmlns:a14="http://schemas.microsoft.com/office/drawing/2010/main">
                  <a14:imgLayer r:embed="rId5">
                    <a14:imgEffect>
                      <a14:backgroundRemoval t="0" b="100000" l="0" r="100000"/>
                    </a14:imgEffect>
                  </a14:imgLayer>
                </a14:imgProps>
              </a:ext>
            </a:extLst>
          </a:blip>
          <a:stretch>
            <a:fillRect/>
          </a:stretch>
        </p:blipFill>
        <p:spPr>
          <a:xfrm>
            <a:off x="9680293" y="0"/>
            <a:ext cx="2622245" cy="2758466"/>
          </a:xfrm>
          <a:prstGeom prst="rect">
            <a:avLst/>
          </a:prstGeom>
        </p:spPr>
      </p:pic>
      <p:pic>
        <p:nvPicPr>
          <p:cNvPr id="9" name="Picture 8"/>
          <p:cNvPicPr>
            <a:picLocks noChangeAspect="1"/>
          </p:cNvPicPr>
          <p:nvPr/>
        </p:nvPicPr>
        <p:blipFill>
          <a:blip r:embed="rId6">
            <a:extLst>
              <a:ext uri="{BEBA8EAE-BF5A-486C-A8C5-ECC9F3942E4B}">
                <a14:imgProps xmlns:a14="http://schemas.microsoft.com/office/drawing/2010/main">
                  <a14:imgLayer r:embed="rId7">
                    <a14:imgEffect>
                      <a14:backgroundRemoval t="0" b="100000" l="0" r="100000">
                        <a14:foregroundMark x1="14800" y1="61765" x2="14800" y2="61765"/>
                        <a14:foregroundMark x1="48000" y1="38971" x2="48000" y2="38971"/>
                        <a14:foregroundMark x1="66000" y1="22794" x2="66000" y2="22794"/>
                        <a14:foregroundMark x1="88000" y1="66912" x2="88000" y2="66912"/>
                        <a14:foregroundMark x1="62000" y1="69118" x2="62000" y2="69118"/>
                        <a14:foregroundMark x1="43600" y1="74265" x2="43600" y2="74265"/>
                        <a14:foregroundMark x1="18400" y1="31618" x2="18400" y2="31618"/>
                        <a14:foregroundMark x1="36800" y1="27206" x2="36800" y2="27206"/>
                        <a14:foregroundMark x1="50000" y1="76471" x2="50000" y2="76471"/>
                        <a14:foregroundMark x1="56400" y1="75000" x2="56400" y2="75000"/>
                        <a14:backgroundMark x1="16000" y1="8088" x2="89600" y2="6618"/>
                        <a14:backgroundMark x1="21200" y1="50735" x2="21600" y2="49265"/>
                        <a14:backgroundMark x1="23600" y1="38971" x2="23600" y2="38971"/>
                        <a14:backgroundMark x1="23600" y1="35294" x2="23600" y2="35294"/>
                        <a14:backgroundMark x1="26800" y1="55147" x2="26800" y2="55147"/>
                        <a14:backgroundMark x1="30000" y1="55147" x2="30000" y2="55147"/>
                        <a14:backgroundMark x1="49200" y1="56618" x2="49200" y2="56618"/>
                        <a14:backgroundMark x1="52400" y1="46324" x2="52800" y2="46324"/>
                        <a14:backgroundMark x1="70400" y1="41176" x2="70400" y2="41176"/>
                        <a14:backgroundMark x1="74000" y1="35294" x2="74000" y2="35294"/>
                        <a14:backgroundMark x1="76000" y1="52206" x2="76000" y2="52206"/>
                        <a14:backgroundMark x1="80400" y1="53676" x2="80400" y2="53676"/>
                      </a14:backgroundRemoval>
                    </a14:imgEffect>
                  </a14:imgLayer>
                </a14:imgProps>
              </a:ext>
            </a:extLst>
          </a:blip>
          <a:stretch>
            <a:fillRect/>
          </a:stretch>
        </p:blipFill>
        <p:spPr>
          <a:xfrm>
            <a:off x="-559121" y="3118006"/>
            <a:ext cx="8175979" cy="4447730"/>
          </a:xfrm>
          <a:prstGeom prst="rect">
            <a:avLst/>
          </a:prstGeom>
        </p:spPr>
      </p:pic>
      <p:pic>
        <p:nvPicPr>
          <p:cNvPr id="4" name="Picture 3"/>
          <p:cNvPicPr>
            <a:picLocks noChangeAspect="1"/>
          </p:cNvPicPr>
          <p:nvPr/>
        </p:nvPicPr>
        <p:blipFill>
          <a:blip r:embed="rId8"/>
          <a:stretch>
            <a:fillRect/>
          </a:stretch>
        </p:blipFill>
        <p:spPr>
          <a:xfrm>
            <a:off x="454316" y="207389"/>
            <a:ext cx="4824694" cy="3127519"/>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pic>
        <p:nvPicPr>
          <p:cNvPr id="5" name="Picture 4"/>
          <p:cNvPicPr>
            <a:picLocks noChangeAspect="1"/>
          </p:cNvPicPr>
          <p:nvPr/>
        </p:nvPicPr>
        <p:blipFill>
          <a:blip r:embed="rId9"/>
          <a:stretch>
            <a:fillRect/>
          </a:stretch>
        </p:blipFill>
        <p:spPr>
          <a:xfrm>
            <a:off x="6787301" y="3334907"/>
            <a:ext cx="5100878" cy="3325703"/>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pic>
        <p:nvPicPr>
          <p:cNvPr id="6" name="Picture 5"/>
          <p:cNvPicPr>
            <a:picLocks noChangeAspect="1"/>
          </p:cNvPicPr>
          <p:nvPr/>
        </p:nvPicPr>
        <p:blipFill>
          <a:blip r:embed="rId10"/>
          <a:stretch>
            <a:fillRect/>
          </a:stretch>
        </p:blipFill>
        <p:spPr>
          <a:xfrm>
            <a:off x="386500" y="3535052"/>
            <a:ext cx="5259222" cy="3202123"/>
          </a:xfrm>
          <a:prstGeom prst="snip2DiagRect">
            <a:avLst/>
          </a:prstGeom>
          <a:solidFill>
            <a:srgbClr val="FFFFFF">
              <a:shade val="85000"/>
            </a:srgbClr>
          </a:solidFill>
          <a:ln w="88900" cap="sq">
            <a:solidFill>
              <a:srgbClr val="FFFFFF"/>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pic>
        <p:nvPicPr>
          <p:cNvPr id="7" name="Picture 6"/>
          <p:cNvPicPr>
            <a:picLocks noChangeAspect="1"/>
          </p:cNvPicPr>
          <p:nvPr/>
        </p:nvPicPr>
        <p:blipFill>
          <a:blip r:embed="rId11"/>
          <a:stretch>
            <a:fillRect/>
          </a:stretch>
        </p:blipFill>
        <p:spPr>
          <a:xfrm>
            <a:off x="6787301" y="113122"/>
            <a:ext cx="5100878" cy="2947718"/>
          </a:xfrm>
          <a:prstGeom prst="snip2DiagRect">
            <a:avLst/>
          </a:prstGeom>
          <a:solidFill>
            <a:srgbClr val="FFFFFF">
              <a:shade val="85000"/>
            </a:srgbClr>
          </a:solidFill>
          <a:ln w="88900" cap="sq">
            <a:solidFill>
              <a:srgbClr val="FFFFFF"/>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pic>
        <p:nvPicPr>
          <p:cNvPr id="8" name="Picture 7"/>
          <p:cNvPicPr>
            <a:picLocks noChangeAspect="1"/>
          </p:cNvPicPr>
          <p:nvPr/>
        </p:nvPicPr>
        <p:blipFill>
          <a:blip r:embed="rId12">
            <a:extLst>
              <a:ext uri="{BEBA8EAE-BF5A-486C-A8C5-ECC9F3942E4B}">
                <a14:imgProps xmlns:a14="http://schemas.microsoft.com/office/drawing/2010/main">
                  <a14:imgLayer r:embed="rId13">
                    <a14:imgEffect>
                      <a14:backgroundRemoval t="0" b="100000" l="0" r="100000">
                        <a14:foregroundMark x1="44531" y1="23744" x2="46875" y2="23744"/>
                      </a14:backgroundRemoval>
                    </a14:imgEffect>
                  </a14:imgLayer>
                </a14:imgProps>
              </a:ext>
            </a:extLst>
          </a:blip>
          <a:stretch>
            <a:fillRect/>
          </a:stretch>
        </p:blipFill>
        <p:spPr>
          <a:xfrm>
            <a:off x="4261021" y="468216"/>
            <a:ext cx="3910981" cy="6691441"/>
          </a:xfrm>
          <a:prstGeom prst="rect">
            <a:avLst/>
          </a:prstGeom>
        </p:spPr>
      </p:pic>
    </p:spTree>
    <p:extLst>
      <p:ext uri="{BB962C8B-B14F-4D97-AF65-F5344CB8AC3E}">
        <p14:creationId xmlns:p14="http://schemas.microsoft.com/office/powerpoint/2010/main" val="814680702"/>
      </p:ext>
    </p:extLst>
  </p:cSld>
  <p:clrMapOvr>
    <a:masterClrMapping/>
  </p:clrMapOvr>
  <mc:AlternateContent xmlns:mc="http://schemas.openxmlformats.org/markup-compatibility/2006" xmlns:p15="http://schemas.microsoft.com/office/powerpoint/2012/main">
    <mc:Choice Requires="p15">
      <p:transition spd="slow">
        <p15:prstTrans prst="airplan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42"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outHorizontal)">
                                      <p:cBhvr>
                                        <p:cTn id="7" dur="500"/>
                                        <p:tgtEl>
                                          <p:spTgt spid="4"/>
                                        </p:tgtEl>
                                      </p:cBhvr>
                                    </p:animEffect>
                                  </p:childTnLst>
                                </p:cTn>
                              </p:par>
                            </p:childTnLst>
                          </p:cTn>
                        </p:par>
                        <p:par>
                          <p:cTn id="8" fill="hold">
                            <p:stCondLst>
                              <p:cond delay="500"/>
                            </p:stCondLst>
                            <p:childTnLst>
                              <p:par>
                                <p:cTn id="9" presetID="16" presetClass="entr" presetSubtype="42" fill="hold" nodeType="after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barn(outHorizontal)">
                                      <p:cBhvr>
                                        <p:cTn id="11" dur="500"/>
                                        <p:tgtEl>
                                          <p:spTgt spid="5"/>
                                        </p:tgtEl>
                                      </p:cBhvr>
                                    </p:animEffect>
                                  </p:childTnLst>
                                </p:cTn>
                              </p:par>
                            </p:childTnLst>
                          </p:cTn>
                        </p:par>
                        <p:par>
                          <p:cTn id="12" fill="hold">
                            <p:stCondLst>
                              <p:cond delay="1000"/>
                            </p:stCondLst>
                            <p:childTnLst>
                              <p:par>
                                <p:cTn id="13" presetID="2" presetClass="entr" presetSubtype="8" fill="hold" nodeType="afterEffect">
                                  <p:stCondLst>
                                    <p:cond delay="0"/>
                                  </p:stCondLst>
                                  <p:childTnLst>
                                    <p:set>
                                      <p:cBhvr>
                                        <p:cTn id="14" dur="1" fill="hold">
                                          <p:stCondLst>
                                            <p:cond delay="0"/>
                                          </p:stCondLst>
                                        </p:cTn>
                                        <p:tgtEl>
                                          <p:spTgt spid="6"/>
                                        </p:tgtEl>
                                        <p:attrNameLst>
                                          <p:attrName>style.visibility</p:attrName>
                                        </p:attrNameLst>
                                      </p:cBhvr>
                                      <p:to>
                                        <p:strVal val="visible"/>
                                      </p:to>
                                    </p:set>
                                    <p:anim calcmode="lin" valueType="num">
                                      <p:cBhvr additive="base">
                                        <p:cTn id="15" dur="500" fill="hold"/>
                                        <p:tgtEl>
                                          <p:spTgt spid="6"/>
                                        </p:tgtEl>
                                        <p:attrNameLst>
                                          <p:attrName>ppt_x</p:attrName>
                                        </p:attrNameLst>
                                      </p:cBhvr>
                                      <p:tavLst>
                                        <p:tav tm="0">
                                          <p:val>
                                            <p:strVal val="0-#ppt_w/2"/>
                                          </p:val>
                                        </p:tav>
                                        <p:tav tm="100000">
                                          <p:val>
                                            <p:strVal val="#ppt_x"/>
                                          </p:val>
                                        </p:tav>
                                      </p:tavLst>
                                    </p:anim>
                                    <p:anim calcmode="lin" valueType="num">
                                      <p:cBhvr additive="base">
                                        <p:cTn id="16" dur="500" fill="hold"/>
                                        <p:tgtEl>
                                          <p:spTgt spid="6"/>
                                        </p:tgtEl>
                                        <p:attrNameLst>
                                          <p:attrName>ppt_y</p:attrName>
                                        </p:attrNameLst>
                                      </p:cBhvr>
                                      <p:tavLst>
                                        <p:tav tm="0">
                                          <p:val>
                                            <p:strVal val="#ppt_y"/>
                                          </p:val>
                                        </p:tav>
                                        <p:tav tm="100000">
                                          <p:val>
                                            <p:strVal val="#ppt_y"/>
                                          </p:val>
                                        </p:tav>
                                      </p:tavLst>
                                    </p:anim>
                                  </p:childTnLst>
                                </p:cTn>
                              </p:par>
                            </p:childTnLst>
                          </p:cTn>
                        </p:par>
                        <p:par>
                          <p:cTn id="17" fill="hold">
                            <p:stCondLst>
                              <p:cond delay="1500"/>
                            </p:stCondLst>
                            <p:childTnLst>
                              <p:par>
                                <p:cTn id="18" presetID="2" presetClass="entr" presetSubtype="2" fill="hold" nodeType="afterEffect">
                                  <p:stCondLst>
                                    <p:cond delay="0"/>
                                  </p:stCondLst>
                                  <p:childTnLst>
                                    <p:set>
                                      <p:cBhvr>
                                        <p:cTn id="19" dur="1" fill="hold">
                                          <p:stCondLst>
                                            <p:cond delay="0"/>
                                          </p:stCondLst>
                                        </p:cTn>
                                        <p:tgtEl>
                                          <p:spTgt spid="7"/>
                                        </p:tgtEl>
                                        <p:attrNameLst>
                                          <p:attrName>style.visibility</p:attrName>
                                        </p:attrNameLst>
                                      </p:cBhvr>
                                      <p:to>
                                        <p:strVal val="visible"/>
                                      </p:to>
                                    </p:set>
                                    <p:anim calcmode="lin" valueType="num">
                                      <p:cBhvr additive="base">
                                        <p:cTn id="20" dur="500" fill="hold"/>
                                        <p:tgtEl>
                                          <p:spTgt spid="7"/>
                                        </p:tgtEl>
                                        <p:attrNameLst>
                                          <p:attrName>ppt_x</p:attrName>
                                        </p:attrNameLst>
                                      </p:cBhvr>
                                      <p:tavLst>
                                        <p:tav tm="0">
                                          <p:val>
                                            <p:strVal val="1+#ppt_w/2"/>
                                          </p:val>
                                        </p:tav>
                                        <p:tav tm="100000">
                                          <p:val>
                                            <p:strVal val="#ppt_x"/>
                                          </p:val>
                                        </p:tav>
                                      </p:tavLst>
                                    </p:anim>
                                    <p:anim calcmode="lin" valueType="num">
                                      <p:cBhvr additive="base">
                                        <p:cTn id="21" dur="500" fill="hold"/>
                                        <p:tgtEl>
                                          <p:spTgt spid="7"/>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BEBA8EAE-BF5A-486C-A8C5-ECC9F3942E4B}">
                <a14:imgProps xmlns:a14="http://schemas.microsoft.com/office/drawing/2010/main">
                  <a14:imgLayer r:embed="rId3">
                    <a14:imgEffect>
                      <a14:backgroundRemoval t="0" b="100000" l="0" r="100000">
                        <a14:foregroundMark x1="6201" y1="35862" x2="7256" y2="60690"/>
                        <a14:foregroundMark x1="12005" y1="51724" x2="13456" y2="74483"/>
                        <a14:foregroundMark x1="3826" y1="45747" x2="3826" y2="45747"/>
                        <a14:foregroundMark x1="6596" y1="96552" x2="6596" y2="96552"/>
                        <a14:foregroundMark x1="12005" y1="97701" x2="13984" y2="97701"/>
                        <a14:foregroundMark x1="86412" y1="6667" x2="86807" y2="19770"/>
                        <a14:foregroundMark x1="81926" y1="23218" x2="84169" y2="19080"/>
                        <a14:foregroundMark x1="87335" y1="23218" x2="89050" y2="19770"/>
                        <a14:foregroundMark x1="95119" y1="48736" x2="95119" y2="48736"/>
                        <a14:foregroundMark x1="80475" y1="90575" x2="80475" y2="90575"/>
                        <a14:foregroundMark x1="87995" y1="88966" x2="87995" y2="88966"/>
                        <a14:foregroundMark x1="87731" y1="93563" x2="87731" y2="93563"/>
                        <a14:foregroundMark x1="79024" y1="96552" x2="79024" y2="96552"/>
                        <a14:foregroundMark x1="7520" y1="33333" x2="12005" y2="40460"/>
                        <a14:foregroundMark x1="6860" y1="70115" x2="8839" y2="84138"/>
                        <a14:foregroundMark x1="12665" y1="87126" x2="13456" y2="98161"/>
                        <a14:backgroundMark x1="6464" y1="48506" x2="7784" y2="49425"/>
                        <a14:backgroundMark x1="6069" y1="49885" x2="7256" y2="49885"/>
                        <a14:backgroundMark x1="6201" y1="51264" x2="7124" y2="49195"/>
                        <a14:backgroundMark x1="6069" y1="48966" x2="6860" y2="48966"/>
                        <a14:backgroundMark x1="6860" y1="48966" x2="7388" y2="48276"/>
                        <a14:backgroundMark x1="6069" y1="49655" x2="7256" y2="49885"/>
                        <a14:backgroundMark x1="5541" y1="50115" x2="7916" y2="50115"/>
                        <a14:backgroundMark x1="6464" y1="49885" x2="7124" y2="47586"/>
                      </a14:backgroundRemoval>
                    </a14:imgEffect>
                  </a14:imgLayer>
                </a14:imgProps>
              </a:ext>
            </a:extLst>
          </a:blip>
          <a:stretch>
            <a:fillRect/>
          </a:stretch>
        </p:blipFill>
        <p:spPr>
          <a:xfrm>
            <a:off x="0" y="0"/>
            <a:ext cx="12192000" cy="6996729"/>
          </a:xfrm>
          <a:prstGeom prst="rect">
            <a:avLst/>
          </a:prstGeom>
        </p:spPr>
      </p:pic>
      <p:sp>
        <p:nvSpPr>
          <p:cNvPr id="5" name="TextBox 4"/>
          <p:cNvSpPr txBox="1"/>
          <p:nvPr/>
        </p:nvSpPr>
        <p:spPr>
          <a:xfrm>
            <a:off x="4271217" y="235669"/>
            <a:ext cx="2459521" cy="523220"/>
          </a:xfrm>
          <a:prstGeom prst="rect">
            <a:avLst/>
          </a:prstGeom>
          <a:solidFill>
            <a:schemeClr val="bg1">
              <a:lumMod val="95000"/>
            </a:schemeClr>
          </a:solidFill>
          <a:ln w="28575">
            <a:solidFill>
              <a:srgbClr val="FFFF00"/>
            </a:solidFill>
          </a:ln>
        </p:spPr>
        <p:txBody>
          <a:bodyPr wrap="square" rtlCol="0">
            <a:spAutoFit/>
          </a:bodyPr>
          <a:lstStyle/>
          <a:p>
            <a:r>
              <a:rPr lang="en-US" sz="2800" dirty="0" smtClean="0">
                <a:latin typeface="Times New Roman" panose="02020603050405020304" pitchFamily="18" charset="0"/>
                <a:cs typeface="Times New Roman" panose="02020603050405020304" pitchFamily="18" charset="0"/>
              </a:rPr>
              <a:t>b) Cho </a:t>
            </a:r>
            <a:r>
              <a:rPr lang="en-US" sz="2800" dirty="0" err="1" smtClean="0">
                <a:latin typeface="Times New Roman" panose="02020603050405020304" pitchFamily="18" charset="0"/>
                <a:cs typeface="Times New Roman" panose="02020603050405020304" pitchFamily="18" charset="0"/>
              </a:rPr>
              <a:t>gà</a:t>
            </a:r>
            <a:r>
              <a:rPr lang="en-US" sz="2800" dirty="0" smtClean="0">
                <a:latin typeface="Times New Roman" panose="02020603050405020304" pitchFamily="18" charset="0"/>
                <a:cs typeface="Times New Roman" panose="02020603050405020304" pitchFamily="18" charset="0"/>
              </a:rPr>
              <a:t> </a:t>
            </a:r>
            <a:r>
              <a:rPr lang="en-US" sz="2800" dirty="0" err="1" smtClean="0">
                <a:latin typeface="Times New Roman" panose="02020603050405020304" pitchFamily="18" charset="0"/>
                <a:cs typeface="Times New Roman" panose="02020603050405020304" pitchFamily="18" charset="0"/>
              </a:rPr>
              <a:t>uống</a:t>
            </a:r>
            <a:endParaRPr lang="en-US" sz="2800" dirty="0">
              <a:latin typeface="Times New Roman" panose="02020603050405020304" pitchFamily="18" charset="0"/>
              <a:cs typeface="Times New Roman" panose="02020603050405020304" pitchFamily="18" charset="0"/>
            </a:endParaRPr>
          </a:p>
        </p:txBody>
      </p:sp>
      <p:pic>
        <p:nvPicPr>
          <p:cNvPr id="12" name="Picture 11"/>
          <p:cNvPicPr>
            <a:picLocks noChangeAspect="1"/>
          </p:cNvPicPr>
          <p:nvPr/>
        </p:nvPicPr>
        <p:blipFill>
          <a:blip r:embed="rId4">
            <a:extLst>
              <a:ext uri="{BEBA8EAE-BF5A-486C-A8C5-ECC9F3942E4B}">
                <a14:imgProps xmlns:a14="http://schemas.microsoft.com/office/drawing/2010/main">
                  <a14:imgLayer r:embed="rId5">
                    <a14:imgEffect>
                      <a14:backgroundRemoval t="0" b="100000" l="0" r="100000"/>
                    </a14:imgEffect>
                  </a14:imgLayer>
                </a14:imgProps>
              </a:ext>
            </a:extLst>
          </a:blip>
          <a:stretch>
            <a:fillRect/>
          </a:stretch>
        </p:blipFill>
        <p:spPr>
          <a:xfrm>
            <a:off x="-329938" y="-390506"/>
            <a:ext cx="3724427" cy="3691759"/>
          </a:xfrm>
          <a:prstGeom prst="rect">
            <a:avLst/>
          </a:prstGeom>
        </p:spPr>
      </p:pic>
      <p:sp>
        <p:nvSpPr>
          <p:cNvPr id="9" name="Rectangle 8"/>
          <p:cNvSpPr/>
          <p:nvPr/>
        </p:nvSpPr>
        <p:spPr>
          <a:xfrm>
            <a:off x="2294769" y="1455374"/>
            <a:ext cx="6677245" cy="1384995"/>
          </a:xfrm>
          <a:prstGeom prst="rect">
            <a:avLst/>
          </a:prstGeom>
        </p:spPr>
        <p:txBody>
          <a:bodyPr wrap="square">
            <a:spAutoFit/>
          </a:bodyPr>
          <a:lstStyle/>
          <a:p>
            <a:pPr algn="just">
              <a:spcBef>
                <a:spcPct val="50000"/>
              </a:spcBef>
            </a:pPr>
            <a:r>
              <a:rPr lang="vi-VN" altLang="en-US" sz="2800" dirty="0" smtClean="0">
                <a:solidFill>
                  <a:schemeClr val="bg1"/>
                </a:solidFill>
                <a:latin typeface="Times New Roman" panose="02020603050405020304" pitchFamily="18" charset="0"/>
                <a:cs typeface="Times New Roman" panose="02020603050405020304" pitchFamily="18" charset="0"/>
              </a:rPr>
              <a:t>*Do </a:t>
            </a:r>
            <a:r>
              <a:rPr lang="vi-VN" altLang="en-US" sz="2800" dirty="0">
                <a:solidFill>
                  <a:schemeClr val="bg1"/>
                </a:solidFill>
                <a:latin typeface="Times New Roman" panose="02020603050405020304" pitchFamily="18" charset="0"/>
                <a:cs typeface="Times New Roman" panose="02020603050405020304" pitchFamily="18" charset="0"/>
              </a:rPr>
              <a:t>thức ăn chủ yếu của gà là thức ăn khô. Vì vậy, khi nuôi gà phải thường xuyên cung cấp đủ nước cho gà uống.</a:t>
            </a:r>
          </a:p>
        </p:txBody>
      </p:sp>
    </p:spTree>
    <p:extLst>
      <p:ext uri="{BB962C8B-B14F-4D97-AF65-F5344CB8AC3E}">
        <p14:creationId xmlns:p14="http://schemas.microsoft.com/office/powerpoint/2010/main" val="557734743"/>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7" presetClass="entr" presetSubtype="0"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900" decel="100000" fill="hold"/>
                                        <p:tgtEl>
                                          <p:spTgt spid="5"/>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5"/>
                                        </p:tgtEl>
                                        <p:attrNameLst>
                                          <p:attrName>ppt_y</p:attrName>
                                        </p:attrNameLst>
                                      </p:cBhvr>
                                      <p:tavLst>
                                        <p:tav tm="0">
                                          <p:val>
                                            <p:strVal val="#ppt_y-.03"/>
                                          </p:val>
                                        </p:tav>
                                        <p:tav tm="100000">
                                          <p:val>
                                            <p:strVal val="#ppt_y"/>
                                          </p:val>
                                        </p:tav>
                                      </p:tavLst>
                                    </p:anim>
                                  </p:childTnLst>
                                </p:cTn>
                              </p:par>
                            </p:childTnLst>
                          </p:cTn>
                        </p:par>
                      </p:childTnLst>
                    </p:cTn>
                  </p:par>
                  <p:par>
                    <p:cTn id="11" fill="hold">
                      <p:stCondLst>
                        <p:cond delay="indefinite"/>
                      </p:stCondLst>
                      <p:childTnLst>
                        <p:par>
                          <p:cTn id="12" fill="hold">
                            <p:stCondLst>
                              <p:cond delay="0"/>
                            </p:stCondLst>
                            <p:childTnLst>
                              <p:par>
                                <p:cTn id="13" presetID="22" presetClass="entr" presetSubtype="8" fill="hold" grpId="0" nodeType="clickEffect">
                                  <p:stCondLst>
                                    <p:cond delay="0"/>
                                  </p:stCondLst>
                                  <p:childTnLst>
                                    <p:set>
                                      <p:cBhvr>
                                        <p:cTn id="14" dur="1" fill="hold">
                                          <p:stCondLst>
                                            <p:cond delay="0"/>
                                          </p:stCondLst>
                                        </p:cTn>
                                        <p:tgtEl>
                                          <p:spTgt spid="9"/>
                                        </p:tgtEl>
                                        <p:attrNameLst>
                                          <p:attrName>style.visibility</p:attrName>
                                        </p:attrNameLst>
                                      </p:cBhvr>
                                      <p:to>
                                        <p:strVal val="visible"/>
                                      </p:to>
                                    </p:set>
                                    <p:animEffect transition="in" filter="wipe(left)">
                                      <p:cBhvr>
                                        <p:cTn id="15"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9"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BEBA8EAE-BF5A-486C-A8C5-ECC9F3942E4B}">
                <a14:imgProps xmlns:a14="http://schemas.microsoft.com/office/drawing/2010/main">
                  <a14:imgLayer r:embed="rId3">
                    <a14:imgEffect>
                      <a14:backgroundRemoval t="0" b="100000" l="0" r="100000">
                        <a14:foregroundMark x1="6201" y1="35862" x2="7256" y2="60690"/>
                        <a14:foregroundMark x1="12005" y1="51724" x2="13456" y2="74483"/>
                        <a14:foregroundMark x1="3826" y1="45747" x2="3826" y2="45747"/>
                        <a14:foregroundMark x1="6596" y1="96552" x2="6596" y2="96552"/>
                        <a14:foregroundMark x1="12005" y1="97701" x2="13984" y2="97701"/>
                        <a14:foregroundMark x1="86412" y1="6667" x2="86807" y2="19770"/>
                        <a14:foregroundMark x1="81926" y1="23218" x2="84169" y2="19080"/>
                        <a14:foregroundMark x1="87335" y1="23218" x2="89050" y2="19770"/>
                        <a14:foregroundMark x1="95119" y1="48736" x2="95119" y2="48736"/>
                        <a14:foregroundMark x1="80475" y1="90575" x2="80475" y2="90575"/>
                        <a14:foregroundMark x1="87995" y1="88966" x2="87995" y2="88966"/>
                        <a14:foregroundMark x1="87731" y1="93563" x2="87731" y2="93563"/>
                        <a14:foregroundMark x1="79024" y1="96552" x2="79024" y2="96552"/>
                        <a14:foregroundMark x1="7520" y1="33333" x2="12005" y2="40460"/>
                        <a14:foregroundMark x1="6860" y1="70115" x2="8839" y2="84138"/>
                        <a14:foregroundMark x1="12665" y1="87126" x2="13456" y2="98161"/>
                        <a14:backgroundMark x1="6464" y1="48506" x2="7784" y2="49425"/>
                        <a14:backgroundMark x1="6069" y1="49885" x2="7256" y2="49885"/>
                        <a14:backgroundMark x1="6201" y1="51264" x2="7124" y2="49195"/>
                        <a14:backgroundMark x1="6069" y1="48966" x2="6860" y2="48966"/>
                        <a14:backgroundMark x1="6860" y1="48966" x2="7388" y2="48276"/>
                        <a14:backgroundMark x1="6069" y1="49655" x2="7256" y2="49885"/>
                        <a14:backgroundMark x1="5541" y1="50115" x2="7916" y2="50115"/>
                        <a14:backgroundMark x1="6464" y1="49885" x2="7124" y2="47586"/>
                      </a14:backgroundRemoval>
                    </a14:imgEffect>
                  </a14:imgLayer>
                </a14:imgProps>
              </a:ext>
            </a:extLst>
          </a:blip>
          <a:stretch>
            <a:fillRect/>
          </a:stretch>
        </p:blipFill>
        <p:spPr>
          <a:xfrm>
            <a:off x="0" y="-1"/>
            <a:ext cx="12192000" cy="6996729"/>
          </a:xfrm>
          <a:prstGeom prst="rect">
            <a:avLst/>
          </a:prstGeom>
        </p:spPr>
      </p:pic>
      <p:sp>
        <p:nvSpPr>
          <p:cNvPr id="5" name="TextBox 4"/>
          <p:cNvSpPr txBox="1"/>
          <p:nvPr/>
        </p:nvSpPr>
        <p:spPr>
          <a:xfrm>
            <a:off x="4271217" y="235669"/>
            <a:ext cx="2459521" cy="523220"/>
          </a:xfrm>
          <a:prstGeom prst="rect">
            <a:avLst/>
          </a:prstGeom>
          <a:solidFill>
            <a:schemeClr val="bg1">
              <a:lumMod val="95000"/>
            </a:schemeClr>
          </a:solidFill>
          <a:ln w="28575">
            <a:solidFill>
              <a:srgbClr val="FFFF00"/>
            </a:solidFill>
          </a:ln>
        </p:spPr>
        <p:txBody>
          <a:bodyPr wrap="square" rtlCol="0">
            <a:spAutoFit/>
          </a:bodyPr>
          <a:lstStyle/>
          <a:p>
            <a:r>
              <a:rPr lang="en-US" sz="2800" dirty="0" smtClean="0">
                <a:latin typeface="Times New Roman" panose="02020603050405020304" pitchFamily="18" charset="0"/>
                <a:cs typeface="Times New Roman" panose="02020603050405020304" pitchFamily="18" charset="0"/>
              </a:rPr>
              <a:t>b) Cho </a:t>
            </a:r>
            <a:r>
              <a:rPr lang="en-US" sz="2800" dirty="0" err="1" smtClean="0">
                <a:latin typeface="Times New Roman" panose="02020603050405020304" pitchFamily="18" charset="0"/>
                <a:cs typeface="Times New Roman" panose="02020603050405020304" pitchFamily="18" charset="0"/>
              </a:rPr>
              <a:t>gà</a:t>
            </a:r>
            <a:r>
              <a:rPr lang="en-US" sz="2800" dirty="0" smtClean="0">
                <a:latin typeface="Times New Roman" panose="02020603050405020304" pitchFamily="18" charset="0"/>
                <a:cs typeface="Times New Roman" panose="02020603050405020304" pitchFamily="18" charset="0"/>
              </a:rPr>
              <a:t> </a:t>
            </a:r>
            <a:r>
              <a:rPr lang="en-US" sz="2800" dirty="0" err="1" smtClean="0">
                <a:latin typeface="Times New Roman" panose="02020603050405020304" pitchFamily="18" charset="0"/>
                <a:cs typeface="Times New Roman" panose="02020603050405020304" pitchFamily="18" charset="0"/>
              </a:rPr>
              <a:t>uống</a:t>
            </a:r>
            <a:endParaRPr lang="en-US" sz="2800" dirty="0">
              <a:latin typeface="Times New Roman" panose="02020603050405020304" pitchFamily="18" charset="0"/>
              <a:cs typeface="Times New Roman" panose="02020603050405020304" pitchFamily="18" charset="0"/>
            </a:endParaRPr>
          </a:p>
        </p:txBody>
      </p:sp>
      <p:sp>
        <p:nvSpPr>
          <p:cNvPr id="9" name="Rectangle 8"/>
          <p:cNvSpPr/>
          <p:nvPr/>
        </p:nvSpPr>
        <p:spPr>
          <a:xfrm>
            <a:off x="2294769" y="1455374"/>
            <a:ext cx="6677245" cy="1384995"/>
          </a:xfrm>
          <a:prstGeom prst="rect">
            <a:avLst/>
          </a:prstGeom>
        </p:spPr>
        <p:txBody>
          <a:bodyPr wrap="square">
            <a:spAutoFit/>
          </a:bodyPr>
          <a:lstStyle/>
          <a:p>
            <a:pPr algn="just">
              <a:spcBef>
                <a:spcPct val="50000"/>
              </a:spcBef>
            </a:pPr>
            <a:r>
              <a:rPr lang="vi-VN" altLang="en-US" sz="2800" dirty="0" smtClean="0">
                <a:solidFill>
                  <a:schemeClr val="bg1"/>
                </a:solidFill>
                <a:latin typeface="Times New Roman" panose="02020603050405020304" pitchFamily="18" charset="0"/>
                <a:cs typeface="Times New Roman" panose="02020603050405020304" pitchFamily="18" charset="0"/>
              </a:rPr>
              <a:t>*Nước </a:t>
            </a:r>
            <a:r>
              <a:rPr lang="vi-VN" altLang="en-US" sz="2800" dirty="0">
                <a:solidFill>
                  <a:schemeClr val="bg1"/>
                </a:solidFill>
                <a:latin typeface="Times New Roman" panose="02020603050405020304" pitchFamily="18" charset="0"/>
                <a:cs typeface="Times New Roman" panose="02020603050405020304" pitchFamily="18" charset="0"/>
              </a:rPr>
              <a:t>cho gà uống phải là nước sạch và đựng trong máng sạch. Về mùa đông có thể hoà nước ấm cho gà uống.</a:t>
            </a:r>
          </a:p>
        </p:txBody>
      </p:sp>
      <p:pic>
        <p:nvPicPr>
          <p:cNvPr id="6" name="Picture 5"/>
          <p:cNvPicPr>
            <a:picLocks noChangeAspect="1"/>
          </p:cNvPicPr>
          <p:nvPr/>
        </p:nvPicPr>
        <p:blipFill>
          <a:blip r:embed="rId4">
            <a:extLst>
              <a:ext uri="{BEBA8EAE-BF5A-486C-A8C5-ECC9F3942E4B}">
                <a14:imgProps xmlns:a14="http://schemas.microsoft.com/office/drawing/2010/main">
                  <a14:imgLayer r:embed="rId5">
                    <a14:imgEffect>
                      <a14:backgroundRemoval t="0" b="100000" l="0" r="100000"/>
                    </a14:imgEffect>
                  </a14:imgLayer>
                </a14:imgProps>
              </a:ext>
            </a:extLst>
          </a:blip>
          <a:stretch>
            <a:fillRect/>
          </a:stretch>
        </p:blipFill>
        <p:spPr>
          <a:xfrm>
            <a:off x="-329938" y="-390506"/>
            <a:ext cx="3724427" cy="3691759"/>
          </a:xfrm>
          <a:prstGeom prst="rect">
            <a:avLst/>
          </a:prstGeom>
        </p:spPr>
      </p:pic>
    </p:spTree>
    <p:extLst>
      <p:ext uri="{BB962C8B-B14F-4D97-AF65-F5344CB8AC3E}">
        <p14:creationId xmlns:p14="http://schemas.microsoft.com/office/powerpoint/2010/main" val="2162765649"/>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7" presetClass="entr" presetSubtype="0"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900" decel="100000" fill="hold"/>
                                        <p:tgtEl>
                                          <p:spTgt spid="5"/>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5"/>
                                        </p:tgtEl>
                                        <p:attrNameLst>
                                          <p:attrName>ppt_y</p:attrName>
                                        </p:attrNameLst>
                                      </p:cBhvr>
                                      <p:tavLst>
                                        <p:tav tm="0">
                                          <p:val>
                                            <p:strVal val="#ppt_y-.03"/>
                                          </p:val>
                                        </p:tav>
                                        <p:tav tm="100000">
                                          <p:val>
                                            <p:strVal val="#ppt_y"/>
                                          </p:val>
                                        </p:tav>
                                      </p:tavLst>
                                    </p:anim>
                                  </p:childTnLst>
                                </p:cTn>
                              </p:par>
                            </p:childTnLst>
                          </p:cTn>
                        </p:par>
                      </p:childTnLst>
                    </p:cTn>
                  </p:par>
                  <p:par>
                    <p:cTn id="11" fill="hold">
                      <p:stCondLst>
                        <p:cond delay="indefinite"/>
                      </p:stCondLst>
                      <p:childTnLst>
                        <p:par>
                          <p:cTn id="12" fill="hold">
                            <p:stCondLst>
                              <p:cond delay="0"/>
                            </p:stCondLst>
                            <p:childTnLst>
                              <p:par>
                                <p:cTn id="13" presetID="22" presetClass="entr" presetSubtype="8" fill="hold" grpId="0" nodeType="clickEffect">
                                  <p:stCondLst>
                                    <p:cond delay="0"/>
                                  </p:stCondLst>
                                  <p:childTnLst>
                                    <p:set>
                                      <p:cBhvr>
                                        <p:cTn id="14" dur="1" fill="hold">
                                          <p:stCondLst>
                                            <p:cond delay="0"/>
                                          </p:stCondLst>
                                        </p:cTn>
                                        <p:tgtEl>
                                          <p:spTgt spid="9"/>
                                        </p:tgtEl>
                                        <p:attrNameLst>
                                          <p:attrName>style.visibility</p:attrName>
                                        </p:attrNameLst>
                                      </p:cBhvr>
                                      <p:to>
                                        <p:strVal val="visible"/>
                                      </p:to>
                                    </p:set>
                                    <p:animEffect transition="in" filter="wipe(left)">
                                      <p:cBhvr>
                                        <p:cTn id="15"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9"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BEBA8EAE-BF5A-486C-A8C5-ECC9F3942E4B}">
                <a14:imgProps xmlns:a14="http://schemas.microsoft.com/office/drawing/2010/main">
                  <a14:imgLayer r:embed="rId3">
                    <a14:imgEffect>
                      <a14:backgroundRemoval t="0" b="100000" l="0" r="100000">
                        <a14:foregroundMark x1="6201" y1="35862" x2="7256" y2="60690"/>
                        <a14:foregroundMark x1="12005" y1="51724" x2="13456" y2="74483"/>
                        <a14:foregroundMark x1="3826" y1="45747" x2="3826" y2="45747"/>
                        <a14:foregroundMark x1="6596" y1="96552" x2="6596" y2="96552"/>
                        <a14:foregroundMark x1="12005" y1="97701" x2="13984" y2="97701"/>
                        <a14:foregroundMark x1="86412" y1="6667" x2="86807" y2="19770"/>
                        <a14:foregroundMark x1="81926" y1="23218" x2="84169" y2="19080"/>
                        <a14:foregroundMark x1="87335" y1="23218" x2="89050" y2="19770"/>
                        <a14:foregroundMark x1="95119" y1="48736" x2="95119" y2="48736"/>
                        <a14:foregroundMark x1="80475" y1="90575" x2="80475" y2="90575"/>
                        <a14:foregroundMark x1="87995" y1="88966" x2="87995" y2="88966"/>
                        <a14:foregroundMark x1="87731" y1="93563" x2="87731" y2="93563"/>
                        <a14:foregroundMark x1="79024" y1="96552" x2="79024" y2="96552"/>
                        <a14:foregroundMark x1="7520" y1="33333" x2="12005" y2="40460"/>
                        <a14:foregroundMark x1="6860" y1="70115" x2="8839" y2="84138"/>
                        <a14:foregroundMark x1="12665" y1="87126" x2="13456" y2="98161"/>
                        <a14:backgroundMark x1="6464" y1="48506" x2="7784" y2="49425"/>
                        <a14:backgroundMark x1="6069" y1="49885" x2="7256" y2="49885"/>
                        <a14:backgroundMark x1="6201" y1="51264" x2="7124" y2="49195"/>
                        <a14:backgroundMark x1="6069" y1="48966" x2="6860" y2="48966"/>
                        <a14:backgroundMark x1="6860" y1="48966" x2="7388" y2="48276"/>
                        <a14:backgroundMark x1="6069" y1="49655" x2="7256" y2="49885"/>
                        <a14:backgroundMark x1="5541" y1="50115" x2="7916" y2="50115"/>
                        <a14:backgroundMark x1="6464" y1="49885" x2="7124" y2="47586"/>
                      </a14:backgroundRemoval>
                    </a14:imgEffect>
                  </a14:imgLayer>
                </a14:imgProps>
              </a:ext>
            </a:extLst>
          </a:blip>
          <a:stretch>
            <a:fillRect/>
          </a:stretch>
        </p:blipFill>
        <p:spPr>
          <a:xfrm>
            <a:off x="0" y="-1"/>
            <a:ext cx="12192000" cy="6996729"/>
          </a:xfrm>
          <a:prstGeom prst="rect">
            <a:avLst/>
          </a:prstGeom>
        </p:spPr>
      </p:pic>
      <p:sp>
        <p:nvSpPr>
          <p:cNvPr id="5" name="TextBox 4"/>
          <p:cNvSpPr txBox="1"/>
          <p:nvPr/>
        </p:nvSpPr>
        <p:spPr>
          <a:xfrm>
            <a:off x="4271217" y="235669"/>
            <a:ext cx="2459521" cy="523220"/>
          </a:xfrm>
          <a:prstGeom prst="rect">
            <a:avLst/>
          </a:prstGeom>
          <a:solidFill>
            <a:schemeClr val="bg1">
              <a:lumMod val="95000"/>
            </a:schemeClr>
          </a:solidFill>
          <a:ln w="28575">
            <a:solidFill>
              <a:srgbClr val="FFFF00"/>
            </a:solidFill>
          </a:ln>
        </p:spPr>
        <p:txBody>
          <a:bodyPr wrap="square" rtlCol="0">
            <a:spAutoFit/>
          </a:bodyPr>
          <a:lstStyle/>
          <a:p>
            <a:r>
              <a:rPr lang="en-US" sz="2800" dirty="0" smtClean="0">
                <a:latin typeface="Times New Roman" panose="02020603050405020304" pitchFamily="18" charset="0"/>
                <a:cs typeface="Times New Roman" panose="02020603050405020304" pitchFamily="18" charset="0"/>
              </a:rPr>
              <a:t>b) Cho </a:t>
            </a:r>
            <a:r>
              <a:rPr lang="en-US" sz="2800" dirty="0" err="1" smtClean="0">
                <a:latin typeface="Times New Roman" panose="02020603050405020304" pitchFamily="18" charset="0"/>
                <a:cs typeface="Times New Roman" panose="02020603050405020304" pitchFamily="18" charset="0"/>
              </a:rPr>
              <a:t>gà</a:t>
            </a:r>
            <a:r>
              <a:rPr lang="en-US" sz="2800" dirty="0" smtClean="0">
                <a:latin typeface="Times New Roman" panose="02020603050405020304" pitchFamily="18" charset="0"/>
                <a:cs typeface="Times New Roman" panose="02020603050405020304" pitchFamily="18" charset="0"/>
              </a:rPr>
              <a:t> </a:t>
            </a:r>
            <a:r>
              <a:rPr lang="en-US" sz="2800" dirty="0" err="1" smtClean="0">
                <a:latin typeface="Times New Roman" panose="02020603050405020304" pitchFamily="18" charset="0"/>
                <a:cs typeface="Times New Roman" panose="02020603050405020304" pitchFamily="18" charset="0"/>
              </a:rPr>
              <a:t>uống</a:t>
            </a:r>
            <a:endParaRPr lang="en-US" sz="2800" dirty="0">
              <a:latin typeface="Times New Roman" panose="02020603050405020304" pitchFamily="18" charset="0"/>
              <a:cs typeface="Times New Roman" panose="02020603050405020304" pitchFamily="18" charset="0"/>
            </a:endParaRPr>
          </a:p>
        </p:txBody>
      </p:sp>
      <p:sp>
        <p:nvSpPr>
          <p:cNvPr id="9" name="Rectangle 8"/>
          <p:cNvSpPr/>
          <p:nvPr/>
        </p:nvSpPr>
        <p:spPr>
          <a:xfrm>
            <a:off x="2294769" y="1455374"/>
            <a:ext cx="6677245" cy="1384995"/>
          </a:xfrm>
          <a:prstGeom prst="rect">
            <a:avLst/>
          </a:prstGeom>
        </p:spPr>
        <p:txBody>
          <a:bodyPr wrap="square">
            <a:spAutoFit/>
          </a:bodyPr>
          <a:lstStyle/>
          <a:p>
            <a:pPr algn="just">
              <a:spcBef>
                <a:spcPct val="50000"/>
              </a:spcBef>
            </a:pPr>
            <a:r>
              <a:rPr lang="vi-VN" altLang="en-US" sz="2800" dirty="0" smtClean="0">
                <a:solidFill>
                  <a:schemeClr val="bg1"/>
                </a:solidFill>
                <a:latin typeface="Times New Roman" panose="02020603050405020304" pitchFamily="18" charset="0"/>
                <a:cs typeface="Times New Roman" panose="02020603050405020304" pitchFamily="18" charset="0"/>
              </a:rPr>
              <a:t>*Trong </a:t>
            </a:r>
            <a:r>
              <a:rPr lang="vi-VN" altLang="en-US" sz="2800" dirty="0">
                <a:solidFill>
                  <a:schemeClr val="bg1"/>
                </a:solidFill>
                <a:latin typeface="Times New Roman" panose="02020603050405020304" pitchFamily="18" charset="0"/>
                <a:cs typeface="Times New Roman" panose="02020603050405020304" pitchFamily="18" charset="0"/>
              </a:rPr>
              <a:t>máng uống phải luôn có đủ nước sạch. Máng uống nên đặt gần máng ăn vì gà có thói quen vừa ăn, vừa uống.</a:t>
            </a:r>
          </a:p>
        </p:txBody>
      </p:sp>
      <p:pic>
        <p:nvPicPr>
          <p:cNvPr id="6" name="Picture 5"/>
          <p:cNvPicPr>
            <a:picLocks noChangeAspect="1"/>
          </p:cNvPicPr>
          <p:nvPr/>
        </p:nvPicPr>
        <p:blipFill>
          <a:blip r:embed="rId4">
            <a:extLst>
              <a:ext uri="{BEBA8EAE-BF5A-486C-A8C5-ECC9F3942E4B}">
                <a14:imgProps xmlns:a14="http://schemas.microsoft.com/office/drawing/2010/main">
                  <a14:imgLayer r:embed="rId5">
                    <a14:imgEffect>
                      <a14:backgroundRemoval t="0" b="100000" l="0" r="100000"/>
                    </a14:imgEffect>
                  </a14:imgLayer>
                </a14:imgProps>
              </a:ext>
            </a:extLst>
          </a:blip>
          <a:stretch>
            <a:fillRect/>
          </a:stretch>
        </p:blipFill>
        <p:spPr>
          <a:xfrm>
            <a:off x="-329938" y="-390506"/>
            <a:ext cx="3724427" cy="3691759"/>
          </a:xfrm>
          <a:prstGeom prst="rect">
            <a:avLst/>
          </a:prstGeom>
        </p:spPr>
      </p:pic>
    </p:spTree>
    <p:extLst>
      <p:ext uri="{BB962C8B-B14F-4D97-AF65-F5344CB8AC3E}">
        <p14:creationId xmlns:p14="http://schemas.microsoft.com/office/powerpoint/2010/main" val="2297140133"/>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7" presetClass="entr" presetSubtype="0"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900" decel="100000" fill="hold"/>
                                        <p:tgtEl>
                                          <p:spTgt spid="5"/>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5"/>
                                        </p:tgtEl>
                                        <p:attrNameLst>
                                          <p:attrName>ppt_y</p:attrName>
                                        </p:attrNameLst>
                                      </p:cBhvr>
                                      <p:tavLst>
                                        <p:tav tm="0">
                                          <p:val>
                                            <p:strVal val="#ppt_y-.03"/>
                                          </p:val>
                                        </p:tav>
                                        <p:tav tm="100000">
                                          <p:val>
                                            <p:strVal val="#ppt_y"/>
                                          </p:val>
                                        </p:tav>
                                      </p:tavLst>
                                    </p:anim>
                                  </p:childTnLst>
                                </p:cTn>
                              </p:par>
                            </p:childTnLst>
                          </p:cTn>
                        </p:par>
                      </p:childTnLst>
                    </p:cTn>
                  </p:par>
                  <p:par>
                    <p:cTn id="11" fill="hold">
                      <p:stCondLst>
                        <p:cond delay="indefinite"/>
                      </p:stCondLst>
                      <p:childTnLst>
                        <p:par>
                          <p:cTn id="12" fill="hold">
                            <p:stCondLst>
                              <p:cond delay="0"/>
                            </p:stCondLst>
                            <p:childTnLst>
                              <p:par>
                                <p:cTn id="13" presetID="22" presetClass="entr" presetSubtype="8" fill="hold" grpId="0" nodeType="clickEffect">
                                  <p:stCondLst>
                                    <p:cond delay="0"/>
                                  </p:stCondLst>
                                  <p:childTnLst>
                                    <p:set>
                                      <p:cBhvr>
                                        <p:cTn id="14" dur="1" fill="hold">
                                          <p:stCondLst>
                                            <p:cond delay="0"/>
                                          </p:stCondLst>
                                        </p:cTn>
                                        <p:tgtEl>
                                          <p:spTgt spid="9"/>
                                        </p:tgtEl>
                                        <p:attrNameLst>
                                          <p:attrName>style.visibility</p:attrName>
                                        </p:attrNameLst>
                                      </p:cBhvr>
                                      <p:to>
                                        <p:strVal val="visible"/>
                                      </p:to>
                                    </p:set>
                                    <p:animEffect transition="in" filter="wipe(left)">
                                      <p:cBhvr>
                                        <p:cTn id="15"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9"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BEBA8EAE-BF5A-486C-A8C5-ECC9F3942E4B}">
                <a14:imgProps xmlns:a14="http://schemas.microsoft.com/office/drawing/2010/main">
                  <a14:imgLayer r:embed="rId3">
                    <a14:imgEffect>
                      <a14:backgroundRemoval t="0" b="100000" l="0" r="100000">
                        <a14:foregroundMark x1="6201" y1="35862" x2="7256" y2="60690"/>
                        <a14:foregroundMark x1="12005" y1="51724" x2="13456" y2="74483"/>
                        <a14:foregroundMark x1="3826" y1="45747" x2="3826" y2="45747"/>
                        <a14:foregroundMark x1="6596" y1="96552" x2="6596" y2="96552"/>
                        <a14:foregroundMark x1="12005" y1="97701" x2="13984" y2="97701"/>
                        <a14:foregroundMark x1="86412" y1="6667" x2="86807" y2="19770"/>
                        <a14:foregroundMark x1="81926" y1="23218" x2="84169" y2="19080"/>
                        <a14:foregroundMark x1="87335" y1="23218" x2="89050" y2="19770"/>
                        <a14:foregroundMark x1="95119" y1="48736" x2="95119" y2="48736"/>
                        <a14:foregroundMark x1="80475" y1="90575" x2="80475" y2="90575"/>
                        <a14:foregroundMark x1="87995" y1="88966" x2="87995" y2="88966"/>
                        <a14:foregroundMark x1="87731" y1="93563" x2="87731" y2="93563"/>
                        <a14:foregroundMark x1="79024" y1="96552" x2="79024" y2="96552"/>
                        <a14:foregroundMark x1="7520" y1="33333" x2="12005" y2="40460"/>
                        <a14:foregroundMark x1="6860" y1="70115" x2="8839" y2="84138"/>
                        <a14:foregroundMark x1="12665" y1="87126" x2="13456" y2="98161"/>
                        <a14:backgroundMark x1="6464" y1="48506" x2="7784" y2="49425"/>
                        <a14:backgroundMark x1="6069" y1="49885" x2="7256" y2="49885"/>
                        <a14:backgroundMark x1="6201" y1="51264" x2="7124" y2="49195"/>
                        <a14:backgroundMark x1="6069" y1="48966" x2="6860" y2="48966"/>
                        <a14:backgroundMark x1="6860" y1="48966" x2="7388" y2="48276"/>
                        <a14:backgroundMark x1="6069" y1="49655" x2="7256" y2="49885"/>
                        <a14:backgroundMark x1="5541" y1="50115" x2="7916" y2="50115"/>
                        <a14:backgroundMark x1="6464" y1="49885" x2="7124" y2="47586"/>
                      </a14:backgroundRemoval>
                    </a14:imgEffect>
                  </a14:imgLayer>
                </a14:imgProps>
              </a:ext>
            </a:extLst>
          </a:blip>
          <a:stretch>
            <a:fillRect/>
          </a:stretch>
        </p:blipFill>
        <p:spPr>
          <a:xfrm>
            <a:off x="0" y="-1"/>
            <a:ext cx="12192000" cy="6996729"/>
          </a:xfrm>
          <a:prstGeom prst="rect">
            <a:avLst/>
          </a:prstGeom>
        </p:spPr>
      </p:pic>
      <p:sp>
        <p:nvSpPr>
          <p:cNvPr id="5" name="TextBox 4"/>
          <p:cNvSpPr txBox="1"/>
          <p:nvPr/>
        </p:nvSpPr>
        <p:spPr>
          <a:xfrm>
            <a:off x="4271217" y="235669"/>
            <a:ext cx="2459521" cy="523220"/>
          </a:xfrm>
          <a:prstGeom prst="rect">
            <a:avLst/>
          </a:prstGeom>
          <a:solidFill>
            <a:schemeClr val="bg1">
              <a:lumMod val="95000"/>
            </a:schemeClr>
          </a:solidFill>
          <a:ln w="28575">
            <a:solidFill>
              <a:srgbClr val="FFFF00"/>
            </a:solidFill>
          </a:ln>
        </p:spPr>
        <p:txBody>
          <a:bodyPr wrap="square" rtlCol="0">
            <a:spAutoFit/>
          </a:bodyPr>
          <a:lstStyle/>
          <a:p>
            <a:r>
              <a:rPr lang="en-US" sz="2800" dirty="0" smtClean="0">
                <a:latin typeface="Times New Roman" panose="02020603050405020304" pitchFamily="18" charset="0"/>
                <a:cs typeface="Times New Roman" panose="02020603050405020304" pitchFamily="18" charset="0"/>
              </a:rPr>
              <a:t>b) Cho </a:t>
            </a:r>
            <a:r>
              <a:rPr lang="en-US" sz="2800" dirty="0" err="1" smtClean="0">
                <a:latin typeface="Times New Roman" panose="02020603050405020304" pitchFamily="18" charset="0"/>
                <a:cs typeface="Times New Roman" panose="02020603050405020304" pitchFamily="18" charset="0"/>
              </a:rPr>
              <a:t>gà</a:t>
            </a:r>
            <a:r>
              <a:rPr lang="en-US" sz="2800" dirty="0" smtClean="0">
                <a:latin typeface="Times New Roman" panose="02020603050405020304" pitchFamily="18" charset="0"/>
                <a:cs typeface="Times New Roman" panose="02020603050405020304" pitchFamily="18" charset="0"/>
              </a:rPr>
              <a:t> </a:t>
            </a:r>
            <a:r>
              <a:rPr lang="en-US" sz="2800" dirty="0" err="1" smtClean="0">
                <a:latin typeface="Times New Roman" panose="02020603050405020304" pitchFamily="18" charset="0"/>
                <a:cs typeface="Times New Roman" panose="02020603050405020304" pitchFamily="18" charset="0"/>
              </a:rPr>
              <a:t>uống</a:t>
            </a:r>
            <a:endParaRPr lang="en-US" sz="2800" dirty="0">
              <a:latin typeface="Times New Roman" panose="02020603050405020304" pitchFamily="18" charset="0"/>
              <a:cs typeface="Times New Roman" panose="02020603050405020304" pitchFamily="18" charset="0"/>
            </a:endParaRPr>
          </a:p>
        </p:txBody>
      </p:sp>
      <p:sp>
        <p:nvSpPr>
          <p:cNvPr id="9" name="Rectangle 8"/>
          <p:cNvSpPr/>
          <p:nvPr/>
        </p:nvSpPr>
        <p:spPr>
          <a:xfrm>
            <a:off x="2294769" y="1455374"/>
            <a:ext cx="6677245" cy="1384995"/>
          </a:xfrm>
          <a:prstGeom prst="rect">
            <a:avLst/>
          </a:prstGeom>
        </p:spPr>
        <p:txBody>
          <a:bodyPr wrap="square">
            <a:spAutoFit/>
          </a:bodyPr>
          <a:lstStyle/>
          <a:p>
            <a:pPr algn="just">
              <a:spcBef>
                <a:spcPct val="50000"/>
              </a:spcBef>
            </a:pPr>
            <a:r>
              <a:rPr lang="vi-VN" altLang="en-US" sz="2800" dirty="0">
                <a:solidFill>
                  <a:schemeClr val="bg1"/>
                </a:solidFill>
                <a:latin typeface="Times New Roman" panose="02020603050405020304" pitchFamily="18" charset="0"/>
                <a:cs typeface="Times New Roman" panose="02020603050405020304" pitchFamily="18" charset="0"/>
              </a:rPr>
              <a:t>* Hằng ngày phải thay nước trong máng. Nếu thấy nước trong máng bị vẩn đục nhiều, cần thay nước ngay.</a:t>
            </a:r>
          </a:p>
        </p:txBody>
      </p:sp>
      <p:pic>
        <p:nvPicPr>
          <p:cNvPr id="6" name="Picture 5"/>
          <p:cNvPicPr>
            <a:picLocks noChangeAspect="1"/>
          </p:cNvPicPr>
          <p:nvPr/>
        </p:nvPicPr>
        <p:blipFill>
          <a:blip r:embed="rId4">
            <a:extLst>
              <a:ext uri="{BEBA8EAE-BF5A-486C-A8C5-ECC9F3942E4B}">
                <a14:imgProps xmlns:a14="http://schemas.microsoft.com/office/drawing/2010/main">
                  <a14:imgLayer r:embed="rId5">
                    <a14:imgEffect>
                      <a14:backgroundRemoval t="0" b="100000" l="0" r="100000"/>
                    </a14:imgEffect>
                  </a14:imgLayer>
                </a14:imgProps>
              </a:ext>
            </a:extLst>
          </a:blip>
          <a:stretch>
            <a:fillRect/>
          </a:stretch>
        </p:blipFill>
        <p:spPr>
          <a:xfrm>
            <a:off x="-329938" y="-390506"/>
            <a:ext cx="3724427" cy="3691759"/>
          </a:xfrm>
          <a:prstGeom prst="rect">
            <a:avLst/>
          </a:prstGeom>
        </p:spPr>
      </p:pic>
    </p:spTree>
    <p:extLst>
      <p:ext uri="{BB962C8B-B14F-4D97-AF65-F5344CB8AC3E}">
        <p14:creationId xmlns:p14="http://schemas.microsoft.com/office/powerpoint/2010/main" val="2505374700"/>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7" presetClass="entr" presetSubtype="0"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900" decel="100000" fill="hold"/>
                                        <p:tgtEl>
                                          <p:spTgt spid="5"/>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5"/>
                                        </p:tgtEl>
                                        <p:attrNameLst>
                                          <p:attrName>ppt_y</p:attrName>
                                        </p:attrNameLst>
                                      </p:cBhvr>
                                      <p:tavLst>
                                        <p:tav tm="0">
                                          <p:val>
                                            <p:strVal val="#ppt_y-.03"/>
                                          </p:val>
                                        </p:tav>
                                        <p:tav tm="100000">
                                          <p:val>
                                            <p:strVal val="#ppt_y"/>
                                          </p:val>
                                        </p:tav>
                                      </p:tavLst>
                                    </p:anim>
                                  </p:childTnLst>
                                </p:cTn>
                              </p:par>
                            </p:childTnLst>
                          </p:cTn>
                        </p:par>
                      </p:childTnLst>
                    </p:cTn>
                  </p:par>
                  <p:par>
                    <p:cTn id="11" fill="hold">
                      <p:stCondLst>
                        <p:cond delay="indefinite"/>
                      </p:stCondLst>
                      <p:childTnLst>
                        <p:par>
                          <p:cTn id="12" fill="hold">
                            <p:stCondLst>
                              <p:cond delay="0"/>
                            </p:stCondLst>
                            <p:childTnLst>
                              <p:par>
                                <p:cTn id="13" presetID="22" presetClass="entr" presetSubtype="8" fill="hold" grpId="0" nodeType="clickEffect">
                                  <p:stCondLst>
                                    <p:cond delay="0"/>
                                  </p:stCondLst>
                                  <p:childTnLst>
                                    <p:set>
                                      <p:cBhvr>
                                        <p:cTn id="14" dur="1" fill="hold">
                                          <p:stCondLst>
                                            <p:cond delay="0"/>
                                          </p:stCondLst>
                                        </p:cTn>
                                        <p:tgtEl>
                                          <p:spTgt spid="9"/>
                                        </p:tgtEl>
                                        <p:attrNameLst>
                                          <p:attrName>style.visibility</p:attrName>
                                        </p:attrNameLst>
                                      </p:cBhvr>
                                      <p:to>
                                        <p:strVal val="visible"/>
                                      </p:to>
                                    </p:set>
                                    <p:animEffect transition="in" filter="wipe(left)">
                                      <p:cBhvr>
                                        <p:cTn id="15"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9"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2">
            <a:extLst>
              <a:ext uri="{BEBA8EAE-BF5A-486C-A8C5-ECC9F3942E4B}">
                <a14:imgProps xmlns:a14="http://schemas.microsoft.com/office/drawing/2010/main">
                  <a14:imgLayer r:embed="rId3">
                    <a14:imgEffect>
                      <a14:backgroundRemoval t="0" b="100000" l="0" r="100000"/>
                    </a14:imgEffect>
                  </a14:imgLayer>
                </a14:imgProps>
              </a:ext>
            </a:extLst>
          </a:blip>
          <a:srcRect t="9277" r="15559" b="28590"/>
          <a:stretch/>
        </p:blipFill>
        <p:spPr>
          <a:xfrm>
            <a:off x="-1911280" y="-1032388"/>
            <a:ext cx="16208626" cy="5830529"/>
          </a:xfrm>
          <a:prstGeom prst="rect">
            <a:avLst/>
          </a:prstGeom>
        </p:spPr>
      </p:pic>
      <p:pic>
        <p:nvPicPr>
          <p:cNvPr id="4" name="Picture 3"/>
          <p:cNvPicPr>
            <a:picLocks noChangeAspect="1"/>
          </p:cNvPicPr>
          <p:nvPr/>
        </p:nvPicPr>
        <p:blipFill>
          <a:blip r:embed="rId4">
            <a:extLst>
              <a:ext uri="{BEBA8EAE-BF5A-486C-A8C5-ECC9F3942E4B}">
                <a14:imgProps xmlns:a14="http://schemas.microsoft.com/office/drawing/2010/main">
                  <a14:imgLayer r:embed="rId5">
                    <a14:imgEffect>
                      <a14:backgroundRemoval t="0" b="100000" l="0" r="100000"/>
                    </a14:imgEffect>
                  </a14:imgLayer>
                </a14:imgProps>
              </a:ext>
            </a:extLst>
          </a:blip>
          <a:stretch>
            <a:fillRect/>
          </a:stretch>
        </p:blipFill>
        <p:spPr>
          <a:xfrm>
            <a:off x="1441816" y="0"/>
            <a:ext cx="7381188" cy="5916785"/>
          </a:xfrm>
          <a:prstGeom prst="rect">
            <a:avLst/>
          </a:prstGeom>
        </p:spPr>
      </p:pic>
      <p:sp>
        <p:nvSpPr>
          <p:cNvPr id="5" name="TextBox 4"/>
          <p:cNvSpPr txBox="1"/>
          <p:nvPr/>
        </p:nvSpPr>
        <p:spPr>
          <a:xfrm>
            <a:off x="3430091" y="3041653"/>
            <a:ext cx="3649242" cy="830997"/>
          </a:xfrm>
          <a:prstGeom prst="rect">
            <a:avLst/>
          </a:prstGeom>
          <a:noFill/>
        </p:spPr>
        <p:txBody>
          <a:bodyPr wrap="square" rtlCol="0">
            <a:spAutoFit/>
          </a:bodyPr>
          <a:lstStyle/>
          <a:p>
            <a:r>
              <a:rPr lang="en-US" sz="4800" dirty="0" err="1" smtClean="0">
                <a:solidFill>
                  <a:srgbClr val="FF0000"/>
                </a:solidFill>
                <a:latin typeface="iCiel Koni" pitchFamily="50" charset="0"/>
              </a:rPr>
              <a:t>Khởi</a:t>
            </a:r>
            <a:r>
              <a:rPr lang="en-US" sz="4800" dirty="0" smtClean="0">
                <a:solidFill>
                  <a:srgbClr val="FF0000"/>
                </a:solidFill>
                <a:latin typeface="iCiel Koni" pitchFamily="50" charset="0"/>
              </a:rPr>
              <a:t> </a:t>
            </a:r>
            <a:r>
              <a:rPr lang="en-US" sz="4800" dirty="0" err="1" smtClean="0">
                <a:solidFill>
                  <a:srgbClr val="FF0000"/>
                </a:solidFill>
                <a:latin typeface="iCiel Koni" pitchFamily="50" charset="0"/>
              </a:rPr>
              <a:t>động</a:t>
            </a:r>
            <a:endParaRPr lang="en-US" sz="4800" dirty="0" smtClean="0">
              <a:solidFill>
                <a:srgbClr val="FF0000"/>
              </a:solidFill>
              <a:latin typeface="iCiel Koni" pitchFamily="50" charset="0"/>
            </a:endParaRPr>
          </a:p>
        </p:txBody>
      </p:sp>
      <p:pic>
        <p:nvPicPr>
          <p:cNvPr id="6" name="Content Placeholder 5"/>
          <p:cNvPicPr>
            <a:picLocks noGrp="1" noChangeAspect="1"/>
          </p:cNvPicPr>
          <p:nvPr>
            <p:ph idx="1"/>
          </p:nvPr>
        </p:nvPicPr>
        <p:blipFill>
          <a:blip r:embed="rId6">
            <a:extLst>
              <a:ext uri="{28A0092B-C50C-407E-A947-70E740481C1C}">
                <a14:useLocalDpi xmlns:a14="http://schemas.microsoft.com/office/drawing/2010/main" val="0"/>
              </a:ext>
            </a:extLst>
          </a:blip>
          <a:stretch>
            <a:fillRect/>
          </a:stretch>
        </p:blipFill>
        <p:spPr>
          <a:xfrm>
            <a:off x="3860478" y="997518"/>
            <a:ext cx="2194978" cy="2154141"/>
          </a:xfrm>
        </p:spPr>
      </p:pic>
      <p:pic>
        <p:nvPicPr>
          <p:cNvPr id="9" name="Picture 8"/>
          <p:cNvPicPr>
            <a:picLocks noChangeAspect="1"/>
          </p:cNvPicPr>
          <p:nvPr/>
        </p:nvPicPr>
        <p:blipFill>
          <a:blip r:embed="rId7">
            <a:extLst>
              <a:ext uri="{BEBA8EAE-BF5A-486C-A8C5-ECC9F3942E4B}">
                <a14:imgProps xmlns:a14="http://schemas.microsoft.com/office/drawing/2010/main">
                  <a14:imgLayer r:embed="rId8">
                    <a14:imgEffect>
                      <a14:backgroundRemoval t="0" b="100000" l="0" r="100000">
                        <a14:foregroundMark x1="43613" y1="55257" x2="43613" y2="55257"/>
                        <a14:foregroundMark x1="62774" y1="50856" x2="62774" y2="50856"/>
                        <a14:backgroundMark x1="26642" y1="30318" x2="52555" y2="28117"/>
                        <a14:backgroundMark x1="14234" y1="46944" x2="22080" y2="45477"/>
                      </a14:backgroundRemoval>
                    </a14:imgEffect>
                  </a14:imgLayer>
                </a14:imgProps>
              </a:ext>
            </a:extLst>
          </a:blip>
          <a:stretch>
            <a:fillRect/>
          </a:stretch>
        </p:blipFill>
        <p:spPr>
          <a:xfrm rot="21254301">
            <a:off x="5878569" y="1285839"/>
            <a:ext cx="7672618" cy="5726460"/>
          </a:xfrm>
          <a:prstGeom prst="rect">
            <a:avLst/>
          </a:prstGeom>
        </p:spPr>
      </p:pic>
      <p:pic>
        <p:nvPicPr>
          <p:cNvPr id="2" name="Picture 1"/>
          <p:cNvPicPr>
            <a:picLocks noChangeAspect="1"/>
          </p:cNvPicPr>
          <p:nvPr/>
        </p:nvPicPr>
        <p:blipFill>
          <a:blip r:embed="rId9">
            <a:extLst>
              <a:ext uri="{BEBA8EAE-BF5A-486C-A8C5-ECC9F3942E4B}">
                <a14:imgProps xmlns:a14="http://schemas.microsoft.com/office/drawing/2010/main">
                  <a14:imgLayer r:embed="rId10">
                    <a14:imgEffect>
                      <a14:backgroundRemoval t="0" b="100000" l="0" r="100000">
                        <a14:foregroundMark x1="54124" y1="26016" x2="54124" y2="26016"/>
                        <a14:foregroundMark x1="64948" y1="18428" x2="64948" y2="18428"/>
                        <a14:foregroundMark x1="60825" y1="15718" x2="60825" y2="15718"/>
                        <a14:foregroundMark x1="70103" y1="16802" x2="73711" y2="16260"/>
                        <a14:foregroundMark x1="59794" y1="16802" x2="59794" y2="15447"/>
                        <a14:foregroundMark x1="51546" y1="30623" x2="68041" y2="33062"/>
                        <a14:foregroundMark x1="66495" y1="25745" x2="71649" y2="23848"/>
                        <a14:foregroundMark x1="75258" y1="21138" x2="93814" y2="29539"/>
                        <a14:foregroundMark x1="75258" y1="17615" x2="77835" y2="17615"/>
                        <a14:foregroundMark x1="85567" y1="28726" x2="85567" y2="28726"/>
                      </a14:backgroundRemoval>
                    </a14:imgEffect>
                  </a14:imgLayer>
                </a14:imgProps>
              </a:ext>
            </a:extLst>
          </a:blip>
          <a:stretch>
            <a:fillRect/>
          </a:stretch>
        </p:blipFill>
        <p:spPr>
          <a:xfrm>
            <a:off x="-109625" y="646285"/>
            <a:ext cx="3265780" cy="6211715"/>
          </a:xfrm>
          <a:prstGeom prst="rect">
            <a:avLst/>
          </a:prstGeom>
        </p:spPr>
      </p:pic>
    </p:spTree>
    <p:extLst>
      <p:ext uri="{BB962C8B-B14F-4D97-AF65-F5344CB8AC3E}">
        <p14:creationId xmlns:p14="http://schemas.microsoft.com/office/powerpoint/2010/main" val="22647336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extLst>
              <a:ext uri="{BEBA8EAE-BF5A-486C-A8C5-ECC9F3942E4B}">
                <a14:imgProps xmlns:a14="http://schemas.microsoft.com/office/drawing/2010/main">
                  <a14:imgLayer r:embed="rId3">
                    <a14:imgEffect>
                      <a14:backgroundRemoval t="0" b="100000" l="0" r="100000">
                        <a14:foregroundMark x1="10345" y1="26984" x2="10345" y2="26984"/>
                        <a14:foregroundMark x1="8867" y1="50794" x2="8867" y2="50794"/>
                        <a14:foregroundMark x1="11330" y1="65079" x2="11330" y2="65079"/>
                        <a14:foregroundMark x1="19704" y1="76190" x2="19704" y2="76190"/>
                        <a14:foregroundMark x1="91133" y1="22222" x2="91133" y2="22222"/>
                        <a14:foregroundMark x1="94581" y1="42857" x2="94581" y2="42857"/>
                        <a14:foregroundMark x1="94581" y1="58730" x2="94581" y2="58730"/>
                      </a14:backgroundRemoval>
                    </a14:imgEffect>
                  </a14:imgLayer>
                </a14:imgProps>
              </a:ext>
            </a:extLst>
          </a:blip>
          <a:stretch>
            <a:fillRect/>
          </a:stretch>
        </p:blipFill>
        <p:spPr>
          <a:xfrm>
            <a:off x="0" y="-84846"/>
            <a:ext cx="6928701" cy="1955777"/>
          </a:xfrm>
          <a:prstGeom prst="rect">
            <a:avLst/>
          </a:prstGeom>
        </p:spPr>
      </p:pic>
      <p:sp>
        <p:nvSpPr>
          <p:cNvPr id="4" name="TextBox 3"/>
          <p:cNvSpPr txBox="1"/>
          <p:nvPr/>
        </p:nvSpPr>
        <p:spPr>
          <a:xfrm>
            <a:off x="1743959" y="273372"/>
            <a:ext cx="4430598" cy="1107996"/>
          </a:xfrm>
          <a:prstGeom prst="rect">
            <a:avLst/>
          </a:prstGeom>
          <a:noFill/>
        </p:spPr>
        <p:txBody>
          <a:bodyPr wrap="square" rtlCol="0">
            <a:spAutoFit/>
          </a:bodyPr>
          <a:lstStyle/>
          <a:p>
            <a:pPr algn="ctr"/>
            <a:r>
              <a:rPr lang="en-US" sz="6600" b="1" dirty="0" smtClean="0">
                <a:ln w="22225">
                  <a:solidFill>
                    <a:schemeClr val="accent2"/>
                  </a:solidFill>
                  <a:prstDash val="solid"/>
                </a:ln>
                <a:solidFill>
                  <a:schemeClr val="accent2">
                    <a:lumMod val="40000"/>
                    <a:lumOff val="60000"/>
                  </a:schemeClr>
                </a:solidFill>
                <a:latin typeface="Times New Roman" panose="02020603050405020304" pitchFamily="18" charset="0"/>
                <a:cs typeface="Times New Roman" panose="02020603050405020304" pitchFamily="18" charset="0"/>
              </a:rPr>
              <a:t>Ghi nhớ :</a:t>
            </a:r>
            <a:endParaRPr lang="en-US" sz="6600" b="1" dirty="0">
              <a:ln w="22225">
                <a:solidFill>
                  <a:schemeClr val="accent2"/>
                </a:solidFill>
                <a:prstDash val="solid"/>
              </a:ln>
              <a:solidFill>
                <a:schemeClr val="accent2">
                  <a:lumMod val="40000"/>
                  <a:lumOff val="60000"/>
                </a:schemeClr>
              </a:solidFill>
              <a:latin typeface="Times New Roman" panose="02020603050405020304" pitchFamily="18" charset="0"/>
              <a:cs typeface="Times New Roman" panose="02020603050405020304" pitchFamily="18" charset="0"/>
            </a:endParaRPr>
          </a:p>
        </p:txBody>
      </p:sp>
      <p:pic>
        <p:nvPicPr>
          <p:cNvPr id="5" name="Picture 4"/>
          <p:cNvPicPr>
            <a:picLocks noChangeAspect="1"/>
          </p:cNvPicPr>
          <p:nvPr/>
        </p:nvPicPr>
        <p:blipFill rotWithShape="1">
          <a:blip r:embed="rId4">
            <a:extLst>
              <a:ext uri="{BEBA8EAE-BF5A-486C-A8C5-ECC9F3942E4B}">
                <a14:imgProps xmlns:a14="http://schemas.microsoft.com/office/drawing/2010/main">
                  <a14:imgLayer r:embed="rId5">
                    <a14:imgEffect>
                      <a14:backgroundRemoval t="0" b="100000" l="0" r="100000">
                        <a14:foregroundMark x1="22112" y1="15111" x2="21122" y2="15556"/>
                        <a14:foregroundMark x1="26733" y1="16889" x2="26733" y2="16889"/>
                        <a14:foregroundMark x1="33663" y1="17778" x2="33663" y2="17778"/>
                        <a14:foregroundMark x1="12871" y1="72000" x2="12871" y2="72000"/>
                        <a14:foregroundMark x1="89439" y1="42222" x2="89439" y2="42222"/>
                        <a14:foregroundMark x1="84488" y1="68444" x2="84488" y2="68444"/>
                        <a14:foregroundMark x1="82838" y1="51111" x2="82508" y2="84000"/>
                        <a14:foregroundMark x1="83828" y1="38222" x2="83828" y2="38222"/>
                        <a14:foregroundMark x1="86469" y1="40444" x2="86469" y2="40444"/>
                        <a14:foregroundMark x1="90429" y1="38222" x2="90429" y2="38222"/>
                        <a14:foregroundMark x1="10891" y1="68889" x2="10891" y2="68889"/>
                        <a14:foregroundMark x1="16172" y1="66222" x2="16172" y2="66222"/>
                        <a14:foregroundMark x1="12211" y1="79556" x2="12211" y2="79556"/>
                        <a14:foregroundMark x1="9901" y1="73333" x2="9901" y2="73333"/>
                        <a14:foregroundMark x1="15842" y1="80889" x2="15842" y2="80889"/>
                        <a14:foregroundMark x1="16502" y1="26667" x2="16502" y2="26667"/>
                        <a14:foregroundMark x1="16502" y1="48444" x2="16502" y2="48444"/>
                        <a14:foregroundMark x1="18152" y1="11556" x2="18152" y2="11556"/>
                        <a14:foregroundMark x1="42904" y1="10667" x2="42904" y2="10667"/>
                        <a14:foregroundMark x1="47855" y1="12000" x2="47855" y2="12000"/>
                        <a14:foregroundMark x1="36634" y1="11111" x2="36634" y2="11111"/>
                        <a14:foregroundMark x1="53465" y1="11556" x2="53465" y2="11556"/>
                        <a14:foregroundMark x1="67987" y1="12444" x2="67987" y2="12444"/>
                        <a14:foregroundMark x1="62046" y1="11556" x2="62046" y2="11556"/>
                        <a14:foregroundMark x1="75908" y1="11111" x2="75908" y2="11111"/>
                        <a14:foregroundMark x1="43234" y1="11556" x2="78218" y2="11556"/>
                        <a14:foregroundMark x1="14521" y1="71111" x2="14521" y2="71111"/>
                        <a14:foregroundMark x1="33993" y1="11111" x2="33993" y2="11111"/>
                        <a14:foregroundMark x1="40264" y1="11556" x2="40264" y2="11556"/>
                        <a14:foregroundMark x1="21782" y1="12000" x2="26403" y2="12000"/>
                        <a14:foregroundMark x1="27393" y1="11111" x2="33663" y2="12444"/>
                        <a14:foregroundMark x1="20132" y1="11556" x2="29373" y2="11556"/>
                        <a14:backgroundMark x1="15512" y1="8889" x2="76568" y2="10222"/>
                        <a14:backgroundMark x1="23102" y1="10667" x2="45875" y2="10222"/>
                      </a14:backgroundRemoval>
                    </a14:imgEffect>
                  </a14:imgLayer>
                </a14:imgProps>
              </a:ext>
            </a:extLst>
          </a:blip>
          <a:srcRect l="7658" t="5712" r="7776" b="11783"/>
          <a:stretch/>
        </p:blipFill>
        <p:spPr>
          <a:xfrm>
            <a:off x="432116" y="1432681"/>
            <a:ext cx="10953946" cy="5434552"/>
          </a:xfrm>
          <a:prstGeom prst="rect">
            <a:avLst/>
          </a:prstGeom>
        </p:spPr>
      </p:pic>
      <p:sp>
        <p:nvSpPr>
          <p:cNvPr id="6" name="Rectangle 5"/>
          <p:cNvSpPr/>
          <p:nvPr/>
        </p:nvSpPr>
        <p:spPr>
          <a:xfrm>
            <a:off x="1907459" y="2498385"/>
            <a:ext cx="7979742" cy="3477875"/>
          </a:xfrm>
          <a:prstGeom prst="rect">
            <a:avLst/>
          </a:prstGeom>
        </p:spPr>
        <p:txBody>
          <a:bodyPr wrap="square">
            <a:spAutoFit/>
          </a:bodyPr>
          <a:lstStyle/>
          <a:p>
            <a:pPr algn="just"/>
            <a:r>
              <a:rPr lang="en-US" sz="4400" dirty="0" smtClean="0">
                <a:latin typeface="iCiel Bambola" panose="02000000000000000000" pitchFamily="50" charset="0"/>
              </a:rPr>
              <a:t>1. </a:t>
            </a:r>
            <a:r>
              <a:rPr lang="vi-VN" sz="4400" dirty="0" smtClean="0">
                <a:latin typeface="iCiel Bambola" panose="02000000000000000000" pitchFamily="50" charset="0"/>
              </a:rPr>
              <a:t>Chăm </a:t>
            </a:r>
            <a:r>
              <a:rPr lang="vi-VN" sz="4400" dirty="0">
                <a:latin typeface="iCiel Bambola" panose="02000000000000000000" pitchFamily="50" charset="0"/>
              </a:rPr>
              <a:t>sóc gà nhằm giúp gà khoẻ mạnh, mau lớn và có sức chống bệnh </a:t>
            </a:r>
            <a:r>
              <a:rPr lang="vi-VN" sz="4400" dirty="0" smtClean="0">
                <a:latin typeface="iCiel Bambola" panose="02000000000000000000" pitchFamily="50" charset="0"/>
              </a:rPr>
              <a:t>tốt.</a:t>
            </a:r>
            <a:endParaRPr lang="en-US" sz="4400" dirty="0" smtClean="0">
              <a:latin typeface="iCiel Bambola" panose="02000000000000000000" pitchFamily="50" charset="0"/>
            </a:endParaRPr>
          </a:p>
          <a:p>
            <a:pPr algn="just"/>
            <a:r>
              <a:rPr lang="vi-VN" sz="4400" dirty="0" smtClean="0">
                <a:latin typeface="iCiel Bambola" panose="02000000000000000000" pitchFamily="50" charset="0"/>
              </a:rPr>
              <a:t>2</a:t>
            </a:r>
            <a:r>
              <a:rPr lang="vi-VN" sz="4400" dirty="0">
                <a:latin typeface="iCiel Bambola" panose="02000000000000000000" pitchFamily="50" charset="0"/>
              </a:rPr>
              <a:t>. Khi chăm sóc gà cần chú ý sưởi ấm cho gà con, chống nóng, chống rét và phòng ngộ độc thức ăn cho gà.</a:t>
            </a:r>
          </a:p>
        </p:txBody>
      </p:sp>
      <p:pic>
        <p:nvPicPr>
          <p:cNvPr id="7" name="Picture 6"/>
          <p:cNvPicPr>
            <a:picLocks noChangeAspect="1"/>
          </p:cNvPicPr>
          <p:nvPr/>
        </p:nvPicPr>
        <p:blipFill>
          <a:blip r:embed="rId6">
            <a:extLst>
              <a:ext uri="{BEBA8EAE-BF5A-486C-A8C5-ECC9F3942E4B}">
                <a14:imgProps xmlns:a14="http://schemas.microsoft.com/office/drawing/2010/main">
                  <a14:imgLayer r:embed="rId7">
                    <a14:imgEffect>
                      <a14:backgroundRemoval t="0" b="100000" l="0" r="100000"/>
                    </a14:imgEffect>
                  </a14:imgLayer>
                </a14:imgProps>
              </a:ext>
            </a:extLst>
          </a:blip>
          <a:stretch>
            <a:fillRect/>
          </a:stretch>
        </p:blipFill>
        <p:spPr>
          <a:xfrm rot="824404" flipH="1">
            <a:off x="-1058226" y="3371735"/>
            <a:ext cx="3012162" cy="3478726"/>
          </a:xfrm>
          <a:prstGeom prst="rect">
            <a:avLst/>
          </a:prstGeom>
        </p:spPr>
      </p:pic>
      <p:pic>
        <p:nvPicPr>
          <p:cNvPr id="8" name="Picture 7"/>
          <p:cNvPicPr>
            <a:picLocks noChangeAspect="1"/>
          </p:cNvPicPr>
          <p:nvPr/>
        </p:nvPicPr>
        <p:blipFill>
          <a:blip r:embed="rId8">
            <a:extLst>
              <a:ext uri="{BEBA8EAE-BF5A-486C-A8C5-ECC9F3942E4B}">
                <a14:imgProps xmlns:a14="http://schemas.microsoft.com/office/drawing/2010/main">
                  <a14:imgLayer r:embed="rId9">
                    <a14:imgEffect>
                      <a14:backgroundRemoval t="9913" b="98834" l="4313" r="89757"/>
                    </a14:imgEffect>
                  </a14:imgLayer>
                </a14:imgProps>
              </a:ext>
            </a:extLst>
          </a:blip>
          <a:stretch>
            <a:fillRect/>
          </a:stretch>
        </p:blipFill>
        <p:spPr>
          <a:xfrm flipH="1">
            <a:off x="-1170607" y="3667772"/>
            <a:ext cx="3183645" cy="3354396"/>
          </a:xfrm>
          <a:prstGeom prst="rect">
            <a:avLst/>
          </a:prstGeom>
        </p:spPr>
      </p:pic>
      <p:pic>
        <p:nvPicPr>
          <p:cNvPr id="9" name="Picture 8"/>
          <p:cNvPicPr>
            <a:picLocks noChangeAspect="1"/>
          </p:cNvPicPr>
          <p:nvPr/>
        </p:nvPicPr>
        <p:blipFill>
          <a:blip r:embed="rId10">
            <a:extLst>
              <a:ext uri="{BEBA8EAE-BF5A-486C-A8C5-ECC9F3942E4B}">
                <a14:imgProps xmlns:a14="http://schemas.microsoft.com/office/drawing/2010/main">
                  <a14:imgLayer>
                    <a14:imgEffect>
                      <a14:backgroundRemoval t="7480" b="92913" l="6863" r="96732">
                        <a14:foregroundMark x1="33987" y1="28740" x2="36928" y2="25197"/>
                        <a14:foregroundMark x1="45425" y1="27559" x2="50654" y2="24803"/>
                        <a14:foregroundMark x1="33007" y1="14961" x2="33007" y2="14961"/>
                        <a14:foregroundMark x1="42157" y1="12598" x2="42157" y2="12598"/>
                        <a14:foregroundMark x1="49346" y1="12598" x2="49346" y2="12598"/>
                        <a14:foregroundMark x1="23856" y1="23228" x2="23856" y2="23228"/>
                        <a14:foregroundMark x1="21895" y1="29134" x2="21895" y2="29134"/>
                        <a14:foregroundMark x1="49020" y1="40945" x2="49020" y2="40945"/>
                        <a14:foregroundMark x1="57516" y1="42520" x2="57516" y2="42520"/>
                        <a14:foregroundMark x1="48366" y1="61024" x2="48366" y2="61024"/>
                        <a14:foregroundMark x1="55229" y1="63386" x2="55229" y2="63386"/>
                        <a14:foregroundMark x1="48039" y1="78740" x2="48039" y2="78740"/>
                        <a14:foregroundMark x1="56536" y1="79134" x2="56536" y2="79134"/>
                        <a14:foregroundMark x1="73856" y1="32677" x2="73856" y2="32677"/>
                        <a14:foregroundMark x1="79085" y1="46850" x2="79085" y2="46850"/>
                        <a14:foregroundMark x1="84967" y1="62205" x2="84967" y2="62205"/>
                        <a14:foregroundMark x1="88562" y1="59843" x2="88562" y2="59843"/>
                        <a14:foregroundMark x1="83660" y1="39764" x2="83660" y2="39764"/>
                        <a14:foregroundMark x1="79085" y1="32283" x2="79085" y2="32283"/>
                      </a14:backgroundRemoval>
                    </a14:imgEffect>
                    <a14:imgEffect>
                      <a14:artisticCrisscrossEtching/>
                    </a14:imgEffect>
                  </a14:imgLayer>
                </a14:imgProps>
              </a:ext>
            </a:extLst>
          </a:blip>
          <a:stretch>
            <a:fillRect/>
          </a:stretch>
        </p:blipFill>
        <p:spPr>
          <a:xfrm rot="4814968" flipH="1">
            <a:off x="8805497" y="-393715"/>
            <a:ext cx="4391350" cy="3801730"/>
          </a:xfrm>
          <a:prstGeom prst="rect">
            <a:avLst/>
          </a:prstGeom>
        </p:spPr>
      </p:pic>
      <p:pic>
        <p:nvPicPr>
          <p:cNvPr id="2" name="Picture 1"/>
          <p:cNvPicPr>
            <a:picLocks noChangeAspect="1"/>
          </p:cNvPicPr>
          <p:nvPr/>
        </p:nvPicPr>
        <p:blipFill>
          <a:blip r:embed="rId11">
            <a:extLst>
              <a:ext uri="{BEBA8EAE-BF5A-486C-A8C5-ECC9F3942E4B}">
                <a14:imgProps xmlns:a14="http://schemas.microsoft.com/office/drawing/2010/main">
                  <a14:imgLayer r:embed="rId12">
                    <a14:imgEffect>
                      <a14:backgroundRemoval t="0" b="100000" l="0" r="100000">
                        <a14:foregroundMark x1="30677" y1="57103" x2="30677" y2="57103"/>
                        <a14:foregroundMark x1="27092" y1="50696" x2="27092" y2="50696"/>
                        <a14:foregroundMark x1="49402" y1="90529" x2="49402" y2="90529"/>
                        <a14:foregroundMark x1="31873" y1="81894" x2="31873" y2="81894"/>
                        <a14:foregroundMark x1="23108" y1="78273" x2="23108" y2="78273"/>
                        <a14:foregroundMark x1="27888" y1="78830" x2="27888" y2="78830"/>
                        <a14:foregroundMark x1="37849" y1="83565" x2="37849" y2="83565"/>
                      </a14:backgroundRemoval>
                    </a14:imgEffect>
                  </a14:imgLayer>
                </a14:imgProps>
              </a:ext>
            </a:extLst>
          </a:blip>
          <a:stretch>
            <a:fillRect/>
          </a:stretch>
        </p:blipFill>
        <p:spPr>
          <a:xfrm>
            <a:off x="9596284" y="2654879"/>
            <a:ext cx="3148706" cy="4503527"/>
          </a:xfrm>
          <a:prstGeom prst="rect">
            <a:avLst/>
          </a:prstGeom>
        </p:spPr>
      </p:pic>
    </p:spTree>
    <p:extLst>
      <p:ext uri="{BB962C8B-B14F-4D97-AF65-F5344CB8AC3E}">
        <p14:creationId xmlns:p14="http://schemas.microsoft.com/office/powerpoint/2010/main" val="1846350321"/>
      </p:ext>
    </p:extLst>
  </p:cSld>
  <p:clrMapOvr>
    <a:masterClrMapping/>
  </p:clrMapOvr>
  <mc:AlternateContent xmlns:mc="http://schemas.openxmlformats.org/markup-compatibility/2006" xmlns:p14="http://schemas.microsoft.com/office/powerpoint/2010/main">
    <mc:Choice Requires="p14">
      <p:transition spd="slow" p14:dur="4400">
        <p14:honeycomb/>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ppt_w</p:attrName>
                                        </p:attrNameLst>
                                      </p:cBhvr>
                                      <p:tavLst>
                                        <p:tav tm="0">
                                          <p:val>
                                            <p:fltVal val="0"/>
                                          </p:val>
                                        </p:tav>
                                        <p:tav tm="100000">
                                          <p:val>
                                            <p:strVal val="#ppt_w"/>
                                          </p:val>
                                        </p:tav>
                                      </p:tavLst>
                                    </p:anim>
                                    <p:anim calcmode="lin" valueType="num">
                                      <p:cBhvr>
                                        <p:cTn id="8" dur="500" fill="hold"/>
                                        <p:tgtEl>
                                          <p:spTgt spid="3"/>
                                        </p:tgtEl>
                                        <p:attrNameLst>
                                          <p:attrName>ppt_h</p:attrName>
                                        </p:attrNameLst>
                                      </p:cBhvr>
                                      <p:tavLst>
                                        <p:tav tm="0">
                                          <p:val>
                                            <p:fltVal val="0"/>
                                          </p:val>
                                        </p:tav>
                                        <p:tav tm="100000">
                                          <p:val>
                                            <p:strVal val="#ppt_h"/>
                                          </p:val>
                                        </p:tav>
                                      </p:tavLst>
                                    </p:anim>
                                    <p:animEffect transition="in" filter="fade">
                                      <p:cBhvr>
                                        <p:cTn id="9" dur="500"/>
                                        <p:tgtEl>
                                          <p:spTgt spid="3"/>
                                        </p:tgtEl>
                                      </p:cBhvr>
                                    </p:animEffect>
                                  </p:childTnLst>
                                </p:cTn>
                              </p:par>
                            </p:childTnLst>
                          </p:cTn>
                        </p:par>
                        <p:par>
                          <p:cTn id="10" fill="hold">
                            <p:stCondLst>
                              <p:cond delay="500"/>
                            </p:stCondLst>
                            <p:childTnLst>
                              <p:par>
                                <p:cTn id="11" presetID="16" presetClass="entr" presetSubtype="21" fill="hold" grpId="0" nodeType="afterEffect">
                                  <p:stCondLst>
                                    <p:cond delay="0"/>
                                  </p:stCondLst>
                                  <p:childTnLst>
                                    <p:set>
                                      <p:cBhvr>
                                        <p:cTn id="12" dur="1" fill="hold">
                                          <p:stCondLst>
                                            <p:cond delay="0"/>
                                          </p:stCondLst>
                                        </p:cTn>
                                        <p:tgtEl>
                                          <p:spTgt spid="4"/>
                                        </p:tgtEl>
                                        <p:attrNameLst>
                                          <p:attrName>style.visibility</p:attrName>
                                        </p:attrNameLst>
                                      </p:cBhvr>
                                      <p:to>
                                        <p:strVal val="visible"/>
                                      </p:to>
                                    </p:set>
                                    <p:animEffect transition="in" filter="barn(inVertical)">
                                      <p:cBhvr>
                                        <p:cTn id="13" dur="500"/>
                                        <p:tgtEl>
                                          <p:spTgt spid="4"/>
                                        </p:tgtEl>
                                      </p:cBhvr>
                                    </p:animEffect>
                                  </p:childTnLst>
                                </p:cTn>
                              </p:par>
                            </p:childTnLst>
                          </p:cTn>
                        </p:par>
                      </p:childTnLst>
                    </p:cTn>
                  </p:par>
                  <p:par>
                    <p:cTn id="14" fill="hold">
                      <p:stCondLst>
                        <p:cond delay="indefinite"/>
                      </p:stCondLst>
                      <p:childTnLst>
                        <p:par>
                          <p:cTn id="15" fill="hold">
                            <p:stCondLst>
                              <p:cond delay="0"/>
                            </p:stCondLst>
                            <p:childTnLst>
                              <p:par>
                                <p:cTn id="16" presetID="16" presetClass="entr" presetSubtype="21" fill="hold" nodeType="clickEffect">
                                  <p:stCondLst>
                                    <p:cond delay="0"/>
                                  </p:stCondLst>
                                  <p:childTnLst>
                                    <p:set>
                                      <p:cBhvr>
                                        <p:cTn id="17" dur="1" fill="hold">
                                          <p:stCondLst>
                                            <p:cond delay="0"/>
                                          </p:stCondLst>
                                        </p:cTn>
                                        <p:tgtEl>
                                          <p:spTgt spid="5"/>
                                        </p:tgtEl>
                                        <p:attrNameLst>
                                          <p:attrName>style.visibility</p:attrName>
                                        </p:attrNameLst>
                                      </p:cBhvr>
                                      <p:to>
                                        <p:strVal val="visible"/>
                                      </p:to>
                                    </p:set>
                                    <p:animEffect transition="in" filter="barn(inVertical)">
                                      <p:cBhvr>
                                        <p:cTn id="18" dur="500"/>
                                        <p:tgtEl>
                                          <p:spTgt spid="5"/>
                                        </p:tgtEl>
                                      </p:cBhvr>
                                    </p:animEffect>
                                  </p:childTnLst>
                                </p:cTn>
                              </p:par>
                            </p:childTnLst>
                          </p:cTn>
                        </p:par>
                        <p:par>
                          <p:cTn id="19" fill="hold">
                            <p:stCondLst>
                              <p:cond delay="500"/>
                            </p:stCondLst>
                            <p:childTnLst>
                              <p:par>
                                <p:cTn id="20" presetID="41" presetClass="entr" presetSubtype="0" fill="hold" grpId="0" nodeType="afterEffect">
                                  <p:stCondLst>
                                    <p:cond delay="0"/>
                                  </p:stCondLst>
                                  <p:iterate type="lt">
                                    <p:tmPct val="10000"/>
                                  </p:iterate>
                                  <p:childTnLst>
                                    <p:set>
                                      <p:cBhvr>
                                        <p:cTn id="21" dur="1" fill="hold">
                                          <p:stCondLst>
                                            <p:cond delay="0"/>
                                          </p:stCondLst>
                                        </p:cTn>
                                        <p:tgtEl>
                                          <p:spTgt spid="6">
                                            <p:txEl>
                                              <p:pRg st="0" end="0"/>
                                            </p:txEl>
                                          </p:spTgt>
                                        </p:tgtEl>
                                        <p:attrNameLst>
                                          <p:attrName>style.visibility</p:attrName>
                                        </p:attrNameLst>
                                      </p:cBhvr>
                                      <p:to>
                                        <p:strVal val="visible"/>
                                      </p:to>
                                    </p:set>
                                    <p:anim calcmode="lin" valueType="num">
                                      <p:cBhvr>
                                        <p:cTn id="22" dur="500" fill="hold"/>
                                        <p:tgtEl>
                                          <p:spTgt spid="6">
                                            <p:txEl>
                                              <p:pRg st="0" end="0"/>
                                            </p:txEl>
                                          </p:spTgt>
                                        </p:tgtEl>
                                        <p:attrNameLst>
                                          <p:attrName>ppt_x</p:attrName>
                                        </p:attrNameLst>
                                      </p:cBhvr>
                                      <p:tavLst>
                                        <p:tav tm="0">
                                          <p:val>
                                            <p:strVal val="#ppt_x"/>
                                          </p:val>
                                        </p:tav>
                                        <p:tav tm="50000">
                                          <p:val>
                                            <p:strVal val="#ppt_x+.1"/>
                                          </p:val>
                                        </p:tav>
                                        <p:tav tm="100000">
                                          <p:val>
                                            <p:strVal val="#ppt_x"/>
                                          </p:val>
                                        </p:tav>
                                      </p:tavLst>
                                    </p:anim>
                                    <p:anim calcmode="lin" valueType="num">
                                      <p:cBhvr>
                                        <p:cTn id="23" dur="500" fill="hold"/>
                                        <p:tgtEl>
                                          <p:spTgt spid="6">
                                            <p:txEl>
                                              <p:pRg st="0" end="0"/>
                                            </p:txEl>
                                          </p:spTgt>
                                        </p:tgtEl>
                                        <p:attrNameLst>
                                          <p:attrName>ppt_y</p:attrName>
                                        </p:attrNameLst>
                                      </p:cBhvr>
                                      <p:tavLst>
                                        <p:tav tm="0">
                                          <p:val>
                                            <p:strVal val="#ppt_y"/>
                                          </p:val>
                                        </p:tav>
                                        <p:tav tm="100000">
                                          <p:val>
                                            <p:strVal val="#ppt_y"/>
                                          </p:val>
                                        </p:tav>
                                      </p:tavLst>
                                    </p:anim>
                                    <p:anim calcmode="lin" valueType="num">
                                      <p:cBhvr>
                                        <p:cTn id="24" dur="500" fill="hold"/>
                                        <p:tgtEl>
                                          <p:spTgt spid="6">
                                            <p:txEl>
                                              <p:pRg st="0" end="0"/>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25" dur="500" fill="hold"/>
                                        <p:tgtEl>
                                          <p:spTgt spid="6">
                                            <p:txEl>
                                              <p:pRg st="0" end="0"/>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26" dur="500" tmFilter="0,0; .5, 1; 1, 1"/>
                                        <p:tgtEl>
                                          <p:spTgt spid="6">
                                            <p:txEl>
                                              <p:pRg st="0" end="0"/>
                                            </p:txEl>
                                          </p:spTgt>
                                        </p:tgtEl>
                                      </p:cBhvr>
                                    </p:animEffect>
                                  </p:childTnLst>
                                </p:cTn>
                              </p:par>
                            </p:childTnLst>
                          </p:cTn>
                        </p:par>
                        <p:par>
                          <p:cTn id="27" fill="hold">
                            <p:stCondLst>
                              <p:cond delay="3750"/>
                            </p:stCondLst>
                            <p:childTnLst>
                              <p:par>
                                <p:cTn id="28" presetID="41" presetClass="entr" presetSubtype="0" fill="hold" grpId="0" nodeType="afterEffect">
                                  <p:stCondLst>
                                    <p:cond delay="0"/>
                                  </p:stCondLst>
                                  <p:iterate type="lt">
                                    <p:tmPct val="10000"/>
                                  </p:iterate>
                                  <p:childTnLst>
                                    <p:set>
                                      <p:cBhvr>
                                        <p:cTn id="29" dur="1" fill="hold">
                                          <p:stCondLst>
                                            <p:cond delay="0"/>
                                          </p:stCondLst>
                                        </p:cTn>
                                        <p:tgtEl>
                                          <p:spTgt spid="6">
                                            <p:txEl>
                                              <p:pRg st="1" end="1"/>
                                            </p:txEl>
                                          </p:spTgt>
                                        </p:tgtEl>
                                        <p:attrNameLst>
                                          <p:attrName>style.visibility</p:attrName>
                                        </p:attrNameLst>
                                      </p:cBhvr>
                                      <p:to>
                                        <p:strVal val="visible"/>
                                      </p:to>
                                    </p:set>
                                    <p:anim calcmode="lin" valueType="num">
                                      <p:cBhvr>
                                        <p:cTn id="30" dur="500" fill="hold"/>
                                        <p:tgtEl>
                                          <p:spTgt spid="6">
                                            <p:txEl>
                                              <p:pRg st="1" end="1"/>
                                            </p:txEl>
                                          </p:spTgt>
                                        </p:tgtEl>
                                        <p:attrNameLst>
                                          <p:attrName>ppt_x</p:attrName>
                                        </p:attrNameLst>
                                      </p:cBhvr>
                                      <p:tavLst>
                                        <p:tav tm="0">
                                          <p:val>
                                            <p:strVal val="#ppt_x"/>
                                          </p:val>
                                        </p:tav>
                                        <p:tav tm="50000">
                                          <p:val>
                                            <p:strVal val="#ppt_x+.1"/>
                                          </p:val>
                                        </p:tav>
                                        <p:tav tm="100000">
                                          <p:val>
                                            <p:strVal val="#ppt_x"/>
                                          </p:val>
                                        </p:tav>
                                      </p:tavLst>
                                    </p:anim>
                                    <p:anim calcmode="lin" valueType="num">
                                      <p:cBhvr>
                                        <p:cTn id="31" dur="500" fill="hold"/>
                                        <p:tgtEl>
                                          <p:spTgt spid="6">
                                            <p:txEl>
                                              <p:pRg st="1" end="1"/>
                                            </p:txEl>
                                          </p:spTgt>
                                        </p:tgtEl>
                                        <p:attrNameLst>
                                          <p:attrName>ppt_y</p:attrName>
                                        </p:attrNameLst>
                                      </p:cBhvr>
                                      <p:tavLst>
                                        <p:tav tm="0">
                                          <p:val>
                                            <p:strVal val="#ppt_y"/>
                                          </p:val>
                                        </p:tav>
                                        <p:tav tm="100000">
                                          <p:val>
                                            <p:strVal val="#ppt_y"/>
                                          </p:val>
                                        </p:tav>
                                      </p:tavLst>
                                    </p:anim>
                                    <p:anim calcmode="lin" valueType="num">
                                      <p:cBhvr>
                                        <p:cTn id="32" dur="500" fill="hold"/>
                                        <p:tgtEl>
                                          <p:spTgt spid="6">
                                            <p:txEl>
                                              <p:pRg st="1" end="1"/>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33" dur="500" fill="hold"/>
                                        <p:tgtEl>
                                          <p:spTgt spid="6">
                                            <p:txEl>
                                              <p:pRg st="1" end="1"/>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34" dur="500" tmFilter="0,0; .5, 1; 1, 1"/>
                                        <p:tgtEl>
                                          <p:spTgt spid="6">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6" grpId="0" uiExpand="1" build="p"/>
    </p:bldLst>
  </p:timing>
</p:sld>
</file>

<file path=ppt/slides/slide21.xml><?xml version="1.0" encoding="utf-8"?>
<p:sld xmlns:a="http://schemas.openxmlformats.org/drawingml/2006/main" xmlns:r="http://schemas.openxmlformats.org/officeDocument/2006/relationships" xmlns:p="http://schemas.openxmlformats.org/presentationml/2006/main">
  <p:cSld>
    <p:bg>
      <p:bgPr>
        <a:blipFill dpi="0" rotWithShape="1">
          <a:blip r:embed="rId4">
            <a:alphaModFix amt="62000"/>
            <a:lum/>
          </a:blip>
          <a:srcRect/>
          <a:stretch>
            <a:fillRect t="-6000" b="-6000"/>
          </a:stretch>
        </a:blipFill>
        <a:effectLst/>
      </p:bgPr>
    </p:bg>
    <p:spTree>
      <p:nvGrpSpPr>
        <p:cNvPr id="1" name=""/>
        <p:cNvGrpSpPr/>
        <p:nvPr/>
      </p:nvGrpSpPr>
      <p:grpSpPr>
        <a:xfrm>
          <a:off x="0" y="0"/>
          <a:ext cx="0" cy="0"/>
          <a:chOff x="0" y="0"/>
          <a:chExt cx="0" cy="0"/>
        </a:xfrm>
      </p:grpSpPr>
      <p:grpSp>
        <p:nvGrpSpPr>
          <p:cNvPr id="22" name="vong quay"/>
          <p:cNvGrpSpPr/>
          <p:nvPr/>
        </p:nvGrpSpPr>
        <p:grpSpPr>
          <a:xfrm>
            <a:off x="5797023" y="472622"/>
            <a:ext cx="5042125" cy="5036855"/>
            <a:chOff x="5392112" y="285979"/>
            <a:chExt cx="5834378" cy="5828280"/>
          </a:xfrm>
        </p:grpSpPr>
        <p:pic>
          <p:nvPicPr>
            <p:cNvPr id="4" name="Picture 3"/>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392112" y="285979"/>
              <a:ext cx="5834378" cy="5828280"/>
            </a:xfrm>
            <a:prstGeom prst="rect">
              <a:avLst/>
            </a:prstGeom>
          </p:spPr>
        </p:pic>
        <p:sp>
          <p:nvSpPr>
            <p:cNvPr id="9" name="TextBox 8"/>
            <p:cNvSpPr txBox="1"/>
            <p:nvPr/>
          </p:nvSpPr>
          <p:spPr>
            <a:xfrm rot="14949661">
              <a:off x="6674685" y="1269286"/>
              <a:ext cx="2025648" cy="67665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3200" b="1" i="0" u="none" strike="noStrike" kern="1200" cap="none" spc="0" normalizeH="0" baseline="0" noProof="0" dirty="0" err="1" smtClean="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Dũng</a:t>
              </a:r>
              <a:endParaRPr kumimoji="0" lang="vi-VN" sz="3200" b="1"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endParaRPr>
            </a:p>
          </p:txBody>
        </p:sp>
        <p:sp>
          <p:nvSpPr>
            <p:cNvPr id="10" name="TextBox 9"/>
            <p:cNvSpPr txBox="1"/>
            <p:nvPr/>
          </p:nvSpPr>
          <p:spPr>
            <a:xfrm rot="12232592">
              <a:off x="5742637" y="2184872"/>
              <a:ext cx="2025648" cy="67665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3200" b="1" i="0" u="none" strike="noStrike" kern="1200" cap="none" spc="0" normalizeH="0" baseline="0" noProof="0" dirty="0" err="1" smtClean="0">
                  <a:ln>
                    <a:noFill/>
                  </a:ln>
                  <a:solidFill>
                    <a:prstClr val="white"/>
                  </a:solidFill>
                  <a:effectLst/>
                  <a:uLnTx/>
                  <a:uFillTx/>
                  <a:latin typeface="Tahoma" panose="020B0604030504040204" pitchFamily="34" charset="0"/>
                  <a:ea typeface="Tahoma" panose="020B0604030504040204" pitchFamily="34" charset="0"/>
                  <a:cs typeface="Tahoma" panose="020B0604030504040204" pitchFamily="34" charset="0"/>
                </a:rPr>
                <a:t>Nghi</a:t>
              </a:r>
              <a:endParaRPr kumimoji="0" lang="vi-VN" sz="3200" b="1" i="0" u="none" strike="noStrike" kern="1200" cap="none" spc="0" normalizeH="0" baseline="0" noProof="0" dirty="0">
                <a:ln>
                  <a:noFill/>
                </a:ln>
                <a:solidFill>
                  <a:prstClr val="white"/>
                </a:solidFill>
                <a:effectLst/>
                <a:uLnTx/>
                <a:uFillTx/>
                <a:latin typeface="Tahoma" panose="020B0604030504040204" pitchFamily="34" charset="0"/>
                <a:ea typeface="Tahoma" panose="020B0604030504040204" pitchFamily="34" charset="0"/>
                <a:cs typeface="Tahoma" panose="020B0604030504040204" pitchFamily="34" charset="0"/>
              </a:endParaRPr>
            </a:p>
          </p:txBody>
        </p:sp>
        <p:sp>
          <p:nvSpPr>
            <p:cNvPr id="11" name="TextBox 10"/>
            <p:cNvSpPr txBox="1"/>
            <p:nvPr/>
          </p:nvSpPr>
          <p:spPr>
            <a:xfrm rot="17590276">
              <a:off x="8020996" y="1266361"/>
              <a:ext cx="2025648" cy="67665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3200" b="1" i="0" u="none" strike="noStrike" kern="1200" cap="none" spc="0" normalizeH="0" baseline="0" noProof="0" dirty="0" err="1" smtClean="0">
                  <a:ln>
                    <a:noFill/>
                  </a:ln>
                  <a:solidFill>
                    <a:prstClr val="white"/>
                  </a:solidFill>
                  <a:effectLst/>
                  <a:uLnTx/>
                  <a:uFillTx/>
                  <a:latin typeface="Tahoma" panose="020B0604030504040204" pitchFamily="34" charset="0"/>
                  <a:ea typeface="Tahoma" panose="020B0604030504040204" pitchFamily="34" charset="0"/>
                  <a:cs typeface="Tahoma" panose="020B0604030504040204" pitchFamily="34" charset="0"/>
                </a:rPr>
                <a:t>Hà</a:t>
              </a:r>
              <a:endParaRPr kumimoji="0" lang="vi-VN" sz="3200" b="1" i="0" u="none" strike="noStrike" kern="1200" cap="none" spc="0" normalizeH="0" baseline="0" noProof="0" dirty="0">
                <a:ln>
                  <a:noFill/>
                </a:ln>
                <a:solidFill>
                  <a:prstClr val="white"/>
                </a:solidFill>
                <a:effectLst/>
                <a:uLnTx/>
                <a:uFillTx/>
                <a:latin typeface="Tahoma" panose="020B0604030504040204" pitchFamily="34" charset="0"/>
                <a:ea typeface="Tahoma" panose="020B0604030504040204" pitchFamily="34" charset="0"/>
                <a:cs typeface="Tahoma" panose="020B0604030504040204" pitchFamily="34" charset="0"/>
              </a:endParaRPr>
            </a:p>
          </p:txBody>
        </p:sp>
        <p:sp>
          <p:nvSpPr>
            <p:cNvPr id="12" name="TextBox 11"/>
            <p:cNvSpPr txBox="1"/>
            <p:nvPr/>
          </p:nvSpPr>
          <p:spPr>
            <a:xfrm rot="20155085">
              <a:off x="8917980" y="2189476"/>
              <a:ext cx="2025648" cy="67665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3200" b="1" i="0" u="none" strike="noStrike" kern="1200" cap="none" spc="0" normalizeH="0" baseline="0" noProof="0" dirty="0" smtClean="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Long</a:t>
              </a:r>
              <a:endParaRPr kumimoji="0" lang="vi-VN" sz="3200" b="1"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endParaRPr>
            </a:p>
          </p:txBody>
        </p:sp>
        <p:sp>
          <p:nvSpPr>
            <p:cNvPr id="17" name="TextBox 16"/>
            <p:cNvSpPr txBox="1"/>
            <p:nvPr/>
          </p:nvSpPr>
          <p:spPr>
            <a:xfrm rot="9501114">
              <a:off x="5697321" y="3524665"/>
              <a:ext cx="2025648" cy="67665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3200" b="1" i="0" u="none" strike="noStrike" kern="1200" cap="none" spc="0" normalizeH="0" baseline="0" noProof="0" dirty="0" err="1" smtClean="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Phúc</a:t>
              </a:r>
              <a:endParaRPr kumimoji="0" lang="vi-VN" sz="3200" b="1"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endParaRPr>
            </a:p>
          </p:txBody>
        </p:sp>
        <p:sp>
          <p:nvSpPr>
            <p:cNvPr id="19" name="TextBox 18"/>
            <p:cNvSpPr txBox="1"/>
            <p:nvPr/>
          </p:nvSpPr>
          <p:spPr>
            <a:xfrm rot="6703311">
              <a:off x="6660976" y="4492996"/>
              <a:ext cx="2025648" cy="67665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3200" b="1" dirty="0" smtClean="0">
                  <a:solidFill>
                    <a:prstClr val="white"/>
                  </a:solidFill>
                  <a:latin typeface="Tahoma" panose="020B0604030504040204" pitchFamily="34" charset="0"/>
                  <a:ea typeface="Tahoma" panose="020B0604030504040204" pitchFamily="34" charset="0"/>
                  <a:cs typeface="Tahoma" panose="020B0604030504040204" pitchFamily="34" charset="0"/>
                </a:rPr>
                <a:t>Long</a:t>
              </a:r>
              <a:endParaRPr kumimoji="0" lang="vi-VN" sz="3200" b="1" i="0" u="none" strike="noStrike" kern="1200" cap="none" spc="0" normalizeH="0" baseline="0" noProof="0" dirty="0">
                <a:ln>
                  <a:noFill/>
                </a:ln>
                <a:solidFill>
                  <a:prstClr val="white"/>
                </a:solidFill>
                <a:effectLst/>
                <a:uLnTx/>
                <a:uFillTx/>
                <a:latin typeface="Tahoma" panose="020B0604030504040204" pitchFamily="34" charset="0"/>
                <a:ea typeface="Tahoma" panose="020B0604030504040204" pitchFamily="34" charset="0"/>
                <a:cs typeface="Tahoma" panose="020B0604030504040204" pitchFamily="34" charset="0"/>
              </a:endParaRPr>
            </a:p>
          </p:txBody>
        </p:sp>
        <p:sp>
          <p:nvSpPr>
            <p:cNvPr id="20" name="TextBox 19"/>
            <p:cNvSpPr txBox="1"/>
            <p:nvPr/>
          </p:nvSpPr>
          <p:spPr>
            <a:xfrm rot="3829829">
              <a:off x="8019634" y="4500236"/>
              <a:ext cx="2025648" cy="67665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3200" b="1" i="0" u="none" strike="noStrike" kern="1200" cap="none" spc="0" normalizeH="0" baseline="0" noProof="0" dirty="0" err="1" smtClean="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Nguyên</a:t>
              </a:r>
              <a:endParaRPr kumimoji="0" lang="vi-VN" sz="3200" b="1"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endParaRPr>
            </a:p>
          </p:txBody>
        </p:sp>
        <p:sp>
          <p:nvSpPr>
            <p:cNvPr id="21" name="TextBox 20"/>
            <p:cNvSpPr txBox="1"/>
            <p:nvPr/>
          </p:nvSpPr>
          <p:spPr>
            <a:xfrm rot="1321648">
              <a:off x="8940448" y="3556175"/>
              <a:ext cx="2025648" cy="67665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3200" b="1" i="0" u="none" strike="noStrike" kern="1200" cap="none" spc="0" normalizeH="0" baseline="0" noProof="0" dirty="0" smtClean="0">
                  <a:ln>
                    <a:noFill/>
                  </a:ln>
                  <a:solidFill>
                    <a:prstClr val="white"/>
                  </a:solidFill>
                  <a:effectLst/>
                  <a:uLnTx/>
                  <a:uFillTx/>
                  <a:latin typeface="Tahoma" panose="020B0604030504040204" pitchFamily="34" charset="0"/>
                  <a:ea typeface="Tahoma" panose="020B0604030504040204" pitchFamily="34" charset="0"/>
                  <a:cs typeface="Tahoma" panose="020B0604030504040204" pitchFamily="34" charset="0"/>
                </a:rPr>
                <a:t>Minh</a:t>
              </a:r>
              <a:endParaRPr kumimoji="0" lang="vi-VN" sz="3200" b="1" i="0" u="none" strike="noStrike" kern="1200" cap="none" spc="0" normalizeH="0" baseline="0" noProof="0" dirty="0">
                <a:ln>
                  <a:noFill/>
                </a:ln>
                <a:solidFill>
                  <a:prstClr val="white"/>
                </a:solidFill>
                <a:effectLst/>
                <a:uLnTx/>
                <a:uFillTx/>
                <a:latin typeface="Tahoma" panose="020B0604030504040204" pitchFamily="34" charset="0"/>
                <a:ea typeface="Tahoma" panose="020B0604030504040204" pitchFamily="34" charset="0"/>
                <a:cs typeface="Tahoma" panose="020B0604030504040204" pitchFamily="34" charset="0"/>
              </a:endParaRPr>
            </a:p>
          </p:txBody>
        </p:sp>
      </p:grpSp>
      <p:sp>
        <p:nvSpPr>
          <p:cNvPr id="23" name="Isosceles Triangle 22"/>
          <p:cNvSpPr/>
          <p:nvPr/>
        </p:nvSpPr>
        <p:spPr>
          <a:xfrm rot="16200000">
            <a:off x="10840537" y="2330646"/>
            <a:ext cx="605716" cy="1320071"/>
          </a:xfrm>
          <a:prstGeom prst="triangl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25" name="quay dung"/>
          <p:cNvSpPr/>
          <p:nvPr/>
        </p:nvSpPr>
        <p:spPr>
          <a:xfrm>
            <a:off x="9287691" y="5878286"/>
            <a:ext cx="2704012" cy="849085"/>
          </a:xfrm>
          <a:prstGeom prst="roundRect">
            <a:avLst/>
          </a:prstGeom>
          <a:solidFill>
            <a:srgbClr val="FF00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3600" b="1" i="0" u="none" strike="noStrike" kern="1200" cap="none" spc="0" normalizeH="0" baseline="0" noProof="0" dirty="0" smtClean="0">
                <a:ln>
                  <a:noFill/>
                </a:ln>
                <a:solidFill>
                  <a:prstClr val="white"/>
                </a:solidFill>
                <a:effectLst/>
                <a:uLnTx/>
                <a:uFillTx/>
                <a:latin typeface="iCiel Cadena" panose="02000503000000020004" pitchFamily="50" charset="0"/>
                <a:ea typeface="Tahoma" panose="020B0604030504040204" pitchFamily="34" charset="0"/>
                <a:cs typeface="Tahoma" panose="020B0604030504040204" pitchFamily="34" charset="0"/>
              </a:rPr>
              <a:t>QUAY</a:t>
            </a:r>
            <a:endParaRPr kumimoji="0" lang="vi-VN" sz="3600" b="1" i="0" u="none" strike="noStrike" kern="1200" cap="none" spc="0" normalizeH="0" baseline="0" noProof="0" dirty="0">
              <a:ln>
                <a:noFill/>
              </a:ln>
              <a:solidFill>
                <a:prstClr val="white"/>
              </a:solidFill>
              <a:effectLst/>
              <a:uLnTx/>
              <a:uFillTx/>
              <a:latin typeface="iCiel Cadena" panose="02000503000000020004" pitchFamily="50" charset="0"/>
              <a:ea typeface="Tahoma" panose="020B0604030504040204" pitchFamily="34" charset="0"/>
              <a:cs typeface="Tahoma" panose="020B0604030504040204" pitchFamily="34" charset="0"/>
            </a:endParaRPr>
          </a:p>
        </p:txBody>
      </p:sp>
      <p:sp>
        <p:nvSpPr>
          <p:cNvPr id="26" name="Rounded Rectangle 25">
            <a:hlinkClick r:id="rId6" action="ppaction://hlinksldjump"/>
          </p:cNvPr>
          <p:cNvSpPr/>
          <p:nvPr/>
        </p:nvSpPr>
        <p:spPr>
          <a:xfrm>
            <a:off x="857805" y="2186975"/>
            <a:ext cx="1744938" cy="1694345"/>
          </a:xfrm>
          <a:prstGeom prst="roundRect">
            <a:avLst/>
          </a:prstGeom>
          <a:solidFill>
            <a:srgbClr val="92D050"/>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6600" b="1"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1</a:t>
            </a:r>
            <a:endParaRPr kumimoji="0" lang="vi-VN" sz="6600" b="1"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endParaRPr>
          </a:p>
        </p:txBody>
      </p:sp>
      <p:sp>
        <p:nvSpPr>
          <p:cNvPr id="27" name="Rounded Rectangle 26">
            <a:hlinkClick r:id="rId7" action="ppaction://hlinksldjump"/>
          </p:cNvPr>
          <p:cNvSpPr/>
          <p:nvPr/>
        </p:nvSpPr>
        <p:spPr>
          <a:xfrm>
            <a:off x="3204112" y="2186975"/>
            <a:ext cx="1744938" cy="1694345"/>
          </a:xfrm>
          <a:prstGeom prst="roundRect">
            <a:avLst/>
          </a:prstGeom>
          <a:solidFill>
            <a:srgbClr val="92D050"/>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6600" b="1"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2</a:t>
            </a:r>
            <a:endParaRPr kumimoji="0" lang="vi-VN" sz="6600" b="1"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endParaRPr>
          </a:p>
        </p:txBody>
      </p:sp>
      <p:sp>
        <p:nvSpPr>
          <p:cNvPr id="28" name="Rounded Rectangle 27">
            <a:hlinkClick r:id="rId8" action="ppaction://hlinksldjump"/>
          </p:cNvPr>
          <p:cNvSpPr/>
          <p:nvPr/>
        </p:nvSpPr>
        <p:spPr>
          <a:xfrm>
            <a:off x="857805" y="4400752"/>
            <a:ext cx="1744938" cy="1694345"/>
          </a:xfrm>
          <a:prstGeom prst="roundRect">
            <a:avLst/>
          </a:prstGeom>
          <a:solidFill>
            <a:srgbClr val="92D050"/>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6600" b="1"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3</a:t>
            </a:r>
            <a:endParaRPr kumimoji="0" lang="vi-VN" sz="6600" b="1"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endParaRPr>
          </a:p>
        </p:txBody>
      </p:sp>
      <p:sp>
        <p:nvSpPr>
          <p:cNvPr id="35" name="Rounded Rectangle 34">
            <a:hlinkClick r:id="rId9" action="ppaction://hlinksldjump"/>
          </p:cNvPr>
          <p:cNvSpPr/>
          <p:nvPr/>
        </p:nvSpPr>
        <p:spPr>
          <a:xfrm>
            <a:off x="3213225" y="4400751"/>
            <a:ext cx="1744938" cy="1694345"/>
          </a:xfrm>
          <a:prstGeom prst="roundRect">
            <a:avLst/>
          </a:prstGeom>
          <a:solidFill>
            <a:srgbClr val="92D050"/>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6600" b="1"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4</a:t>
            </a:r>
            <a:endParaRPr kumimoji="0" lang="vi-VN" sz="6600" b="1"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endParaRPr>
          </a:p>
        </p:txBody>
      </p:sp>
      <p:sp>
        <p:nvSpPr>
          <p:cNvPr id="41" name="Rectangle 40"/>
          <p:cNvSpPr/>
          <p:nvPr/>
        </p:nvSpPr>
        <p:spPr>
          <a:xfrm>
            <a:off x="402426" y="95110"/>
            <a:ext cx="5121915" cy="1938992"/>
          </a:xfrm>
          <a:prstGeom prst="rect">
            <a:avLst/>
          </a:prstGeom>
          <a:noFill/>
        </p:spPr>
        <p:txBody>
          <a:bodyPr wrap="none" lIns="91440" tIns="45720" rIns="91440" bIns="4572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6000" b="1" i="0" u="none" strike="noStrike" kern="1200" cap="none" spc="0" normalizeH="0" baseline="0" noProof="0" dirty="0">
                <a:ln w="6600">
                  <a:solidFill>
                    <a:srgbClr val="ED7D31"/>
                  </a:solidFill>
                  <a:prstDash val="solid"/>
                </a:ln>
                <a:solidFill>
                  <a:srgbClr val="FFFFFF"/>
                </a:solidFill>
                <a:effectLst>
                  <a:outerShdw dist="38100" dir="2700000" algn="tl" rotWithShape="0">
                    <a:srgbClr val="ED7D31"/>
                  </a:outerShdw>
                </a:effectLst>
                <a:uLnTx/>
                <a:uFillTx/>
                <a:latin typeface="Tahoma" panose="020B0604030504040204" pitchFamily="34" charset="0"/>
                <a:ea typeface="Tahoma" panose="020B0604030504040204" pitchFamily="34" charset="0"/>
                <a:cs typeface="Tahoma" panose="020B0604030504040204" pitchFamily="34" charset="0"/>
              </a:rPr>
              <a:t>VÒNG QUAY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6000" b="1" i="0" u="none" strike="noStrike" kern="1200" cap="none" spc="0" normalizeH="0" baseline="0" noProof="0" dirty="0">
                <a:ln w="6600">
                  <a:solidFill>
                    <a:srgbClr val="ED7D31"/>
                  </a:solidFill>
                  <a:prstDash val="solid"/>
                </a:ln>
                <a:solidFill>
                  <a:srgbClr val="FFFFFF"/>
                </a:solidFill>
                <a:effectLst>
                  <a:outerShdw dist="38100" dir="2700000" algn="tl" rotWithShape="0">
                    <a:srgbClr val="ED7D31"/>
                  </a:outerShdw>
                </a:effectLst>
                <a:uLnTx/>
                <a:uFillTx/>
                <a:latin typeface="Tahoma" panose="020B0604030504040204" pitchFamily="34" charset="0"/>
                <a:ea typeface="Tahoma" panose="020B0604030504040204" pitchFamily="34" charset="0"/>
                <a:cs typeface="Tahoma" panose="020B0604030504040204" pitchFamily="34" charset="0"/>
              </a:rPr>
              <a:t>MAY MẮN</a:t>
            </a:r>
          </a:p>
        </p:txBody>
      </p:sp>
      <p:pic>
        <p:nvPicPr>
          <p:cNvPr id="44" name="Picture 43"/>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724807" y="845531"/>
            <a:ext cx="495300" cy="438150"/>
          </a:xfrm>
          <a:prstGeom prst="rect">
            <a:avLst/>
          </a:prstGeom>
        </p:spPr>
      </p:pic>
      <p:pic>
        <p:nvPicPr>
          <p:cNvPr id="45" name="Picture 44"/>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2829738" y="1207472"/>
            <a:ext cx="646091" cy="571542"/>
          </a:xfrm>
          <a:prstGeom prst="rect">
            <a:avLst/>
          </a:prstGeom>
        </p:spPr>
      </p:pic>
      <p:pic>
        <p:nvPicPr>
          <p:cNvPr id="46" name="Picture 45"/>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4919150" y="680278"/>
            <a:ext cx="495300" cy="438150"/>
          </a:xfrm>
          <a:prstGeom prst="rect">
            <a:avLst/>
          </a:prstGeom>
        </p:spPr>
      </p:pic>
      <p:pic>
        <p:nvPicPr>
          <p:cNvPr id="47" name="Picture 46"/>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11187644" y="642068"/>
            <a:ext cx="714375" cy="1190625"/>
          </a:xfrm>
          <a:prstGeom prst="rect">
            <a:avLst/>
          </a:prstGeom>
        </p:spPr>
      </p:pic>
      <p:pic>
        <p:nvPicPr>
          <p:cNvPr id="2" name="Picture 1"/>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7646194" y="2397345"/>
            <a:ext cx="1354214" cy="1155064"/>
          </a:xfrm>
          <a:prstGeom prst="rect">
            <a:avLst/>
          </a:prstGeom>
        </p:spPr>
      </p:pic>
      <p:pic>
        <p:nvPicPr>
          <p:cNvPr id="3" name="vongquay">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13"/>
          <a:stretch>
            <a:fillRect/>
          </a:stretch>
        </p:blipFill>
        <p:spPr>
          <a:xfrm>
            <a:off x="9714152" y="-693733"/>
            <a:ext cx="609600" cy="609600"/>
          </a:xfrm>
          <a:prstGeom prst="rect">
            <a:avLst/>
          </a:prstGeom>
        </p:spPr>
      </p:pic>
      <p:sp>
        <p:nvSpPr>
          <p:cNvPr id="31" name="Isosceles Triangle 30"/>
          <p:cNvSpPr/>
          <p:nvPr/>
        </p:nvSpPr>
        <p:spPr>
          <a:xfrm rot="16200000">
            <a:off x="10840537" y="2330646"/>
            <a:ext cx="605716" cy="1320071"/>
          </a:xfrm>
          <a:prstGeom prst="triangl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32" name="Isosceles Triangle 31"/>
          <p:cNvSpPr/>
          <p:nvPr/>
        </p:nvSpPr>
        <p:spPr>
          <a:xfrm rot="16200000">
            <a:off x="10840537" y="2330646"/>
            <a:ext cx="605716" cy="1320071"/>
          </a:xfrm>
          <a:prstGeom prst="triangl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33" name="Isosceles Triangle 32"/>
          <p:cNvSpPr/>
          <p:nvPr/>
        </p:nvSpPr>
        <p:spPr>
          <a:xfrm rot="16200000">
            <a:off x="10840537" y="2330646"/>
            <a:ext cx="605716" cy="1320071"/>
          </a:xfrm>
          <a:prstGeom prst="triangl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34" name="Isosceles Triangle 33"/>
          <p:cNvSpPr/>
          <p:nvPr/>
        </p:nvSpPr>
        <p:spPr>
          <a:xfrm rot="16200000">
            <a:off x="10840537" y="2330646"/>
            <a:ext cx="605716" cy="1320071"/>
          </a:xfrm>
          <a:prstGeom prst="triangl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42" name="Isosceles Triangle 41"/>
          <p:cNvSpPr/>
          <p:nvPr/>
        </p:nvSpPr>
        <p:spPr>
          <a:xfrm rot="16200000">
            <a:off x="10840537" y="2330646"/>
            <a:ext cx="605716" cy="1320071"/>
          </a:xfrm>
          <a:prstGeom prst="triangl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43" name="Isosceles Triangle 42"/>
          <p:cNvSpPr/>
          <p:nvPr/>
        </p:nvSpPr>
        <p:spPr>
          <a:xfrm rot="16200000">
            <a:off x="10840537" y="2330646"/>
            <a:ext cx="605716" cy="1320071"/>
          </a:xfrm>
          <a:prstGeom prst="triangl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48" name="Isosceles Triangle 47"/>
          <p:cNvSpPr/>
          <p:nvPr/>
        </p:nvSpPr>
        <p:spPr>
          <a:xfrm rot="16200000">
            <a:off x="10840537" y="2330646"/>
            <a:ext cx="605716" cy="1320071"/>
          </a:xfrm>
          <a:prstGeom prst="triangl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49" name="Isosceles Triangle 48"/>
          <p:cNvSpPr/>
          <p:nvPr/>
        </p:nvSpPr>
        <p:spPr>
          <a:xfrm rot="16200000">
            <a:off x="10840537" y="2330646"/>
            <a:ext cx="605716" cy="1320071"/>
          </a:xfrm>
          <a:prstGeom prst="triangl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50" name="Isosceles Triangle 49"/>
          <p:cNvSpPr/>
          <p:nvPr/>
        </p:nvSpPr>
        <p:spPr>
          <a:xfrm rot="16200000">
            <a:off x="10840537" y="2330646"/>
            <a:ext cx="605716" cy="1320071"/>
          </a:xfrm>
          <a:prstGeom prst="triangl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51" name="Isosceles Triangle 50"/>
          <p:cNvSpPr/>
          <p:nvPr/>
        </p:nvSpPr>
        <p:spPr>
          <a:xfrm rot="16200000">
            <a:off x="10840537" y="2330646"/>
            <a:ext cx="605716" cy="1320071"/>
          </a:xfrm>
          <a:prstGeom prst="triangl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52" name="Isosceles Triangle 51"/>
          <p:cNvSpPr/>
          <p:nvPr/>
        </p:nvSpPr>
        <p:spPr>
          <a:xfrm rot="16200000">
            <a:off x="10840537" y="2330646"/>
            <a:ext cx="605716" cy="1320071"/>
          </a:xfrm>
          <a:prstGeom prst="triangl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53" name="Isosceles Triangle 52"/>
          <p:cNvSpPr/>
          <p:nvPr/>
        </p:nvSpPr>
        <p:spPr>
          <a:xfrm rot="16200000">
            <a:off x="10840537" y="2330646"/>
            <a:ext cx="605716" cy="1320071"/>
          </a:xfrm>
          <a:prstGeom prst="triangl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54" name="Isosceles Triangle 53"/>
          <p:cNvSpPr/>
          <p:nvPr/>
        </p:nvSpPr>
        <p:spPr>
          <a:xfrm rot="16200000">
            <a:off x="10840537" y="2330646"/>
            <a:ext cx="605716" cy="1320071"/>
          </a:xfrm>
          <a:prstGeom prst="triangl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55" name="Isosceles Triangle 54"/>
          <p:cNvSpPr/>
          <p:nvPr/>
        </p:nvSpPr>
        <p:spPr>
          <a:xfrm rot="16200000">
            <a:off x="10840537" y="2330646"/>
            <a:ext cx="605716" cy="1320071"/>
          </a:xfrm>
          <a:prstGeom prst="triangl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56" name="Isosceles Triangle 55"/>
          <p:cNvSpPr/>
          <p:nvPr/>
        </p:nvSpPr>
        <p:spPr>
          <a:xfrm rot="16200000">
            <a:off x="10840537" y="2330646"/>
            <a:ext cx="605716" cy="1320071"/>
          </a:xfrm>
          <a:prstGeom prst="triangl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57" name="Isosceles Triangle 56"/>
          <p:cNvSpPr/>
          <p:nvPr/>
        </p:nvSpPr>
        <p:spPr>
          <a:xfrm rot="16200000">
            <a:off x="10840537" y="2330646"/>
            <a:ext cx="605716" cy="1320071"/>
          </a:xfrm>
          <a:prstGeom prst="triangl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58" name="Isosceles Triangle 57"/>
          <p:cNvSpPr/>
          <p:nvPr/>
        </p:nvSpPr>
        <p:spPr>
          <a:xfrm rot="16200000">
            <a:off x="10840537" y="2330646"/>
            <a:ext cx="605716" cy="1320071"/>
          </a:xfrm>
          <a:prstGeom prst="triangl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59" name="Isosceles Triangle 58"/>
          <p:cNvSpPr/>
          <p:nvPr/>
        </p:nvSpPr>
        <p:spPr>
          <a:xfrm rot="16200000">
            <a:off x="10840537" y="2330646"/>
            <a:ext cx="605716" cy="1320071"/>
          </a:xfrm>
          <a:prstGeom prst="triangl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60" name="Isosceles Triangle 59"/>
          <p:cNvSpPr/>
          <p:nvPr/>
        </p:nvSpPr>
        <p:spPr>
          <a:xfrm rot="16200000">
            <a:off x="10840537" y="2330646"/>
            <a:ext cx="605716" cy="1320071"/>
          </a:xfrm>
          <a:prstGeom prst="triangl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61" name="Isosceles Triangle 60"/>
          <p:cNvSpPr/>
          <p:nvPr/>
        </p:nvSpPr>
        <p:spPr>
          <a:xfrm rot="16200000">
            <a:off x="10840537" y="2330646"/>
            <a:ext cx="605716" cy="1320071"/>
          </a:xfrm>
          <a:prstGeom prst="triangl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24" name="Heart 23">
            <a:hlinkClick r:id="rId14" action="ppaction://hlinksldjump"/>
          </p:cNvPr>
          <p:cNvSpPr/>
          <p:nvPr/>
        </p:nvSpPr>
        <p:spPr>
          <a:xfrm rot="5400000">
            <a:off x="11351621" y="2586449"/>
            <a:ext cx="783772" cy="783770"/>
          </a:xfrm>
          <a:prstGeom prst="heart">
            <a:avLst/>
          </a:prstGeom>
          <a:solidFill>
            <a:srgbClr val="FFCC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5" name="Rectangle 4">
            <a:hlinkClick r:id="" action="ppaction://noaction"/>
          </p:cNvPr>
          <p:cNvSpPr/>
          <p:nvPr/>
        </p:nvSpPr>
        <p:spPr>
          <a:xfrm>
            <a:off x="6363093" y="5878286"/>
            <a:ext cx="2579952" cy="849085"/>
          </a:xfrm>
          <a:prstGeom prst="rect">
            <a:avLst/>
          </a:prstGeom>
          <a:solidFill>
            <a:schemeClr val="accent2">
              <a:lumMod val="60000"/>
              <a:lumOff val="40000"/>
            </a:schemeClr>
          </a:solidFill>
          <a:ln w="5715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dirty="0" smtClean="0">
                <a:latin typeface="iCiel Cadena" panose="02000503000000020004" pitchFamily="50" charset="0"/>
              </a:rPr>
              <a:t>The end</a:t>
            </a:r>
            <a:endParaRPr lang="en-US" sz="3600" dirty="0">
              <a:latin typeface="iCiel Cadena" panose="02000503000000020004" pitchFamily="50" charset="0"/>
            </a:endParaRPr>
          </a:p>
        </p:txBody>
      </p:sp>
    </p:spTree>
    <p:extLst>
      <p:ext uri="{BB962C8B-B14F-4D97-AF65-F5344CB8AC3E}">
        <p14:creationId xmlns:p14="http://schemas.microsoft.com/office/powerpoint/2010/main" val="893865833"/>
      </p:ext>
    </p:extLst>
  </p:cSld>
  <p:clrMapOvr>
    <a:masterClrMapping/>
  </p:clrMapOvr>
  <mc:AlternateContent xmlns:mc="http://schemas.openxmlformats.org/markup-compatibility/2006" xmlns:p14="http://schemas.microsoft.com/office/powerpoint/2010/main">
    <mc:Choice Requires="p14">
      <p:transition spd="slow" p14:dur="2500">
        <p:checker/>
      </p:transition>
    </mc:Choice>
    <mc:Fallback xmlns="">
      <p:transition spd="slow">
        <p:checker/>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4" presetClass="emph" presetSubtype="0" repeatCount="indefinite" fill="hold" grpId="0" nodeType="withEffect">
                                  <p:stCondLst>
                                    <p:cond delay="0"/>
                                  </p:stCondLst>
                                  <p:iterate type="lt">
                                    <p:tmPct val="10000"/>
                                  </p:iterate>
                                  <p:childTnLst>
                                    <p:animMotion origin="layout" path="M 1.25E-6 -2.59259E-6 L 1.25E-6 -0.02407 " pathEditMode="relative" rAng="0" ptsTypes="AA">
                                      <p:cBhvr>
                                        <p:cTn id="6" dur="250" accel="50000" decel="50000" autoRev="1" fill="hold">
                                          <p:stCondLst>
                                            <p:cond delay="0"/>
                                          </p:stCondLst>
                                        </p:cTn>
                                        <p:tgtEl>
                                          <p:spTgt spid="41"/>
                                        </p:tgtEl>
                                        <p:attrNameLst>
                                          <p:attrName>ppt_x</p:attrName>
                                          <p:attrName>ppt_y</p:attrName>
                                        </p:attrNameLst>
                                      </p:cBhvr>
                                      <p:rCtr x="0" y="-1204"/>
                                    </p:animMotion>
                                    <p:animRot by="1500000">
                                      <p:cBhvr>
                                        <p:cTn id="7" dur="125" fill="hold">
                                          <p:stCondLst>
                                            <p:cond delay="0"/>
                                          </p:stCondLst>
                                        </p:cTn>
                                        <p:tgtEl>
                                          <p:spTgt spid="41"/>
                                        </p:tgtEl>
                                        <p:attrNameLst>
                                          <p:attrName>r</p:attrName>
                                        </p:attrNameLst>
                                      </p:cBhvr>
                                    </p:animRot>
                                    <p:animRot by="-1500000">
                                      <p:cBhvr>
                                        <p:cTn id="8" dur="125" fill="hold">
                                          <p:stCondLst>
                                            <p:cond delay="125"/>
                                          </p:stCondLst>
                                        </p:cTn>
                                        <p:tgtEl>
                                          <p:spTgt spid="41"/>
                                        </p:tgtEl>
                                        <p:attrNameLst>
                                          <p:attrName>r</p:attrName>
                                        </p:attrNameLst>
                                      </p:cBhvr>
                                    </p:animRot>
                                    <p:animRot by="-1500000">
                                      <p:cBhvr>
                                        <p:cTn id="9" dur="125" fill="hold">
                                          <p:stCondLst>
                                            <p:cond delay="250"/>
                                          </p:stCondLst>
                                        </p:cTn>
                                        <p:tgtEl>
                                          <p:spTgt spid="41"/>
                                        </p:tgtEl>
                                        <p:attrNameLst>
                                          <p:attrName>r</p:attrName>
                                        </p:attrNameLst>
                                      </p:cBhvr>
                                    </p:animRot>
                                    <p:animRot by="1500000">
                                      <p:cBhvr>
                                        <p:cTn id="10" dur="125" fill="hold">
                                          <p:stCondLst>
                                            <p:cond delay="375"/>
                                          </p:stCondLst>
                                        </p:cTn>
                                        <p:tgtEl>
                                          <p:spTgt spid="41"/>
                                        </p:tgtEl>
                                        <p:attrNameLst>
                                          <p:attrName>r</p:attrName>
                                        </p:attrNameLst>
                                      </p:cBhvr>
                                    </p:animRot>
                                  </p:childTnLst>
                                </p:cTn>
                              </p:par>
                            </p:childTnLst>
                          </p:cTn>
                        </p:par>
                      </p:childTnLst>
                    </p:cTn>
                  </p:par>
                  <p:par>
                    <p:cTn id="11" fill="hold">
                      <p:stCondLst>
                        <p:cond delay="indefinite"/>
                      </p:stCondLst>
                      <p:childTnLst>
                        <p:par>
                          <p:cTn id="12" fill="hold">
                            <p:stCondLst>
                              <p:cond delay="0"/>
                            </p:stCondLst>
                            <p:childTnLst>
                              <p:par>
                                <p:cTn id="13" presetID="10" presetClass="exit" presetSubtype="0" fill="hold" grpId="0" nodeType="clickEffect">
                                  <p:stCondLst>
                                    <p:cond delay="0"/>
                                  </p:stCondLst>
                                  <p:childTnLst>
                                    <p:animEffect transition="out" filter="fade">
                                      <p:cBhvr>
                                        <p:cTn id="14" dur="500"/>
                                        <p:tgtEl>
                                          <p:spTgt spid="31"/>
                                        </p:tgtEl>
                                      </p:cBhvr>
                                    </p:animEffect>
                                    <p:set>
                                      <p:cBhvr>
                                        <p:cTn id="15" dur="1" fill="hold">
                                          <p:stCondLst>
                                            <p:cond delay="499"/>
                                          </p:stCondLst>
                                        </p:cTn>
                                        <p:tgtEl>
                                          <p:spTgt spid="31"/>
                                        </p:tgtEl>
                                        <p:attrNameLst>
                                          <p:attrName>style.visibility</p:attrName>
                                        </p:attrNameLst>
                                      </p:cBhvr>
                                      <p:to>
                                        <p:strVal val="hidden"/>
                                      </p:to>
                                    </p:set>
                                  </p:childTnLst>
                                </p:cTn>
                              </p:par>
                              <p:par>
                                <p:cTn id="16" presetID="3" presetClass="mediacall" presetSubtype="0" fill="hold" nodeType="withEffect">
                                  <p:stCondLst>
                                    <p:cond delay="0"/>
                                  </p:stCondLst>
                                  <p:childTnLst>
                                    <p:cmd type="call" cmd="stop">
                                      <p:cBhvr>
                                        <p:cTn id="17" dur="1" fill="hold"/>
                                        <p:tgtEl>
                                          <p:spTgt spid="3"/>
                                        </p:tgtEl>
                                      </p:cBhvr>
                                    </p:cmd>
                                  </p:childTnLst>
                                </p:cTn>
                              </p:par>
                            </p:childTnLst>
                          </p:cTn>
                        </p:par>
                      </p:childTnLst>
                    </p:cTn>
                  </p:par>
                  <p:par>
                    <p:cTn id="18" fill="hold">
                      <p:stCondLst>
                        <p:cond delay="indefinite"/>
                      </p:stCondLst>
                      <p:childTnLst>
                        <p:par>
                          <p:cTn id="19" fill="hold">
                            <p:stCondLst>
                              <p:cond delay="0"/>
                            </p:stCondLst>
                            <p:childTnLst>
                              <p:par>
                                <p:cTn id="20" presetID="10" presetClass="exit" presetSubtype="0" fill="hold" grpId="0" nodeType="clickEffect">
                                  <p:stCondLst>
                                    <p:cond delay="0"/>
                                  </p:stCondLst>
                                  <p:childTnLst>
                                    <p:animEffect transition="out" filter="fade">
                                      <p:cBhvr>
                                        <p:cTn id="21" dur="500"/>
                                        <p:tgtEl>
                                          <p:spTgt spid="32"/>
                                        </p:tgtEl>
                                      </p:cBhvr>
                                    </p:animEffect>
                                    <p:set>
                                      <p:cBhvr>
                                        <p:cTn id="22" dur="1" fill="hold">
                                          <p:stCondLst>
                                            <p:cond delay="499"/>
                                          </p:stCondLst>
                                        </p:cTn>
                                        <p:tgtEl>
                                          <p:spTgt spid="32"/>
                                        </p:tgtEl>
                                        <p:attrNameLst>
                                          <p:attrName>style.visibility</p:attrName>
                                        </p:attrNameLst>
                                      </p:cBhvr>
                                      <p:to>
                                        <p:strVal val="hidden"/>
                                      </p:to>
                                    </p:set>
                                  </p:childTnLst>
                                </p:cTn>
                              </p:par>
                              <p:par>
                                <p:cTn id="23" presetID="3" presetClass="mediacall" presetSubtype="0" fill="hold" nodeType="withEffect">
                                  <p:stCondLst>
                                    <p:cond delay="0"/>
                                  </p:stCondLst>
                                  <p:childTnLst>
                                    <p:cmd type="call" cmd="stop">
                                      <p:cBhvr>
                                        <p:cTn id="24" dur="1" fill="hold"/>
                                        <p:tgtEl>
                                          <p:spTgt spid="3"/>
                                        </p:tgtEl>
                                      </p:cBhvr>
                                    </p:cmd>
                                  </p:childTnLst>
                                </p:cTn>
                              </p:par>
                            </p:childTnLst>
                          </p:cTn>
                        </p:par>
                      </p:childTnLst>
                    </p:cTn>
                  </p:par>
                  <p:par>
                    <p:cTn id="25" fill="hold">
                      <p:stCondLst>
                        <p:cond delay="indefinite"/>
                      </p:stCondLst>
                      <p:childTnLst>
                        <p:par>
                          <p:cTn id="26" fill="hold">
                            <p:stCondLst>
                              <p:cond delay="0"/>
                            </p:stCondLst>
                            <p:childTnLst>
                              <p:par>
                                <p:cTn id="27" presetID="10" presetClass="exit" presetSubtype="0" fill="hold" grpId="0" nodeType="clickEffect">
                                  <p:stCondLst>
                                    <p:cond delay="0"/>
                                  </p:stCondLst>
                                  <p:childTnLst>
                                    <p:animEffect transition="out" filter="fade">
                                      <p:cBhvr>
                                        <p:cTn id="28" dur="500"/>
                                        <p:tgtEl>
                                          <p:spTgt spid="33"/>
                                        </p:tgtEl>
                                      </p:cBhvr>
                                    </p:animEffect>
                                    <p:set>
                                      <p:cBhvr>
                                        <p:cTn id="29" dur="1" fill="hold">
                                          <p:stCondLst>
                                            <p:cond delay="499"/>
                                          </p:stCondLst>
                                        </p:cTn>
                                        <p:tgtEl>
                                          <p:spTgt spid="33"/>
                                        </p:tgtEl>
                                        <p:attrNameLst>
                                          <p:attrName>style.visibility</p:attrName>
                                        </p:attrNameLst>
                                      </p:cBhvr>
                                      <p:to>
                                        <p:strVal val="hidden"/>
                                      </p:to>
                                    </p:set>
                                  </p:childTnLst>
                                </p:cTn>
                              </p:par>
                              <p:par>
                                <p:cTn id="30" presetID="3" presetClass="mediacall" presetSubtype="0" fill="hold" nodeType="withEffect">
                                  <p:stCondLst>
                                    <p:cond delay="0"/>
                                  </p:stCondLst>
                                  <p:childTnLst>
                                    <p:cmd type="call" cmd="stop">
                                      <p:cBhvr>
                                        <p:cTn id="31" dur="1" fill="hold"/>
                                        <p:tgtEl>
                                          <p:spTgt spid="3"/>
                                        </p:tgtEl>
                                      </p:cBhvr>
                                    </p:cmd>
                                  </p:childTnLst>
                                </p:cTn>
                              </p:par>
                            </p:childTnLst>
                          </p:cTn>
                        </p:par>
                      </p:childTnLst>
                    </p:cTn>
                  </p:par>
                  <p:par>
                    <p:cTn id="32" fill="hold">
                      <p:stCondLst>
                        <p:cond delay="indefinite"/>
                      </p:stCondLst>
                      <p:childTnLst>
                        <p:par>
                          <p:cTn id="33" fill="hold">
                            <p:stCondLst>
                              <p:cond delay="0"/>
                            </p:stCondLst>
                            <p:childTnLst>
                              <p:par>
                                <p:cTn id="34" presetID="10" presetClass="exit" presetSubtype="0" fill="hold" grpId="0" nodeType="clickEffect">
                                  <p:stCondLst>
                                    <p:cond delay="0"/>
                                  </p:stCondLst>
                                  <p:childTnLst>
                                    <p:animEffect transition="out" filter="fade">
                                      <p:cBhvr>
                                        <p:cTn id="35" dur="500"/>
                                        <p:tgtEl>
                                          <p:spTgt spid="34"/>
                                        </p:tgtEl>
                                      </p:cBhvr>
                                    </p:animEffect>
                                    <p:set>
                                      <p:cBhvr>
                                        <p:cTn id="36" dur="1" fill="hold">
                                          <p:stCondLst>
                                            <p:cond delay="499"/>
                                          </p:stCondLst>
                                        </p:cTn>
                                        <p:tgtEl>
                                          <p:spTgt spid="34"/>
                                        </p:tgtEl>
                                        <p:attrNameLst>
                                          <p:attrName>style.visibility</p:attrName>
                                        </p:attrNameLst>
                                      </p:cBhvr>
                                      <p:to>
                                        <p:strVal val="hidden"/>
                                      </p:to>
                                    </p:set>
                                  </p:childTnLst>
                                </p:cTn>
                              </p:par>
                              <p:par>
                                <p:cTn id="37" presetID="3" presetClass="mediacall" presetSubtype="0" fill="hold" nodeType="withEffect">
                                  <p:stCondLst>
                                    <p:cond delay="0"/>
                                  </p:stCondLst>
                                  <p:childTnLst>
                                    <p:cmd type="call" cmd="stop">
                                      <p:cBhvr>
                                        <p:cTn id="38" dur="1" fill="hold"/>
                                        <p:tgtEl>
                                          <p:spTgt spid="3"/>
                                        </p:tgtEl>
                                      </p:cBhvr>
                                    </p:cmd>
                                  </p:childTnLst>
                                </p:cTn>
                              </p:par>
                            </p:childTnLst>
                          </p:cTn>
                        </p:par>
                      </p:childTnLst>
                    </p:cTn>
                  </p:par>
                  <p:par>
                    <p:cTn id="39" fill="hold">
                      <p:stCondLst>
                        <p:cond delay="indefinite"/>
                      </p:stCondLst>
                      <p:childTnLst>
                        <p:par>
                          <p:cTn id="40" fill="hold">
                            <p:stCondLst>
                              <p:cond delay="0"/>
                            </p:stCondLst>
                            <p:childTnLst>
                              <p:par>
                                <p:cTn id="41" presetID="10" presetClass="exit" presetSubtype="0" fill="hold" grpId="0" nodeType="clickEffect">
                                  <p:stCondLst>
                                    <p:cond delay="0"/>
                                  </p:stCondLst>
                                  <p:childTnLst>
                                    <p:animEffect transition="out" filter="fade">
                                      <p:cBhvr>
                                        <p:cTn id="42" dur="500"/>
                                        <p:tgtEl>
                                          <p:spTgt spid="42"/>
                                        </p:tgtEl>
                                      </p:cBhvr>
                                    </p:animEffect>
                                    <p:set>
                                      <p:cBhvr>
                                        <p:cTn id="43" dur="1" fill="hold">
                                          <p:stCondLst>
                                            <p:cond delay="499"/>
                                          </p:stCondLst>
                                        </p:cTn>
                                        <p:tgtEl>
                                          <p:spTgt spid="42"/>
                                        </p:tgtEl>
                                        <p:attrNameLst>
                                          <p:attrName>style.visibility</p:attrName>
                                        </p:attrNameLst>
                                      </p:cBhvr>
                                      <p:to>
                                        <p:strVal val="hidden"/>
                                      </p:to>
                                    </p:set>
                                  </p:childTnLst>
                                </p:cTn>
                              </p:par>
                              <p:par>
                                <p:cTn id="44" presetID="3" presetClass="mediacall" presetSubtype="0" fill="hold" nodeType="withEffect">
                                  <p:stCondLst>
                                    <p:cond delay="0"/>
                                  </p:stCondLst>
                                  <p:childTnLst>
                                    <p:cmd type="call" cmd="stop">
                                      <p:cBhvr>
                                        <p:cTn id="45" dur="1" fill="hold"/>
                                        <p:tgtEl>
                                          <p:spTgt spid="3"/>
                                        </p:tgtEl>
                                      </p:cBhvr>
                                    </p:cmd>
                                  </p:childTnLst>
                                </p:cTn>
                              </p:par>
                            </p:childTnLst>
                          </p:cTn>
                        </p:par>
                      </p:childTnLst>
                    </p:cTn>
                  </p:par>
                  <p:par>
                    <p:cTn id="46" fill="hold">
                      <p:stCondLst>
                        <p:cond delay="indefinite"/>
                      </p:stCondLst>
                      <p:childTnLst>
                        <p:par>
                          <p:cTn id="47" fill="hold">
                            <p:stCondLst>
                              <p:cond delay="0"/>
                            </p:stCondLst>
                            <p:childTnLst>
                              <p:par>
                                <p:cTn id="48" presetID="10" presetClass="exit" presetSubtype="0" fill="hold" grpId="0" nodeType="clickEffect">
                                  <p:stCondLst>
                                    <p:cond delay="0"/>
                                  </p:stCondLst>
                                  <p:childTnLst>
                                    <p:animEffect transition="out" filter="fade">
                                      <p:cBhvr>
                                        <p:cTn id="49" dur="500"/>
                                        <p:tgtEl>
                                          <p:spTgt spid="43"/>
                                        </p:tgtEl>
                                      </p:cBhvr>
                                    </p:animEffect>
                                    <p:set>
                                      <p:cBhvr>
                                        <p:cTn id="50" dur="1" fill="hold">
                                          <p:stCondLst>
                                            <p:cond delay="499"/>
                                          </p:stCondLst>
                                        </p:cTn>
                                        <p:tgtEl>
                                          <p:spTgt spid="43"/>
                                        </p:tgtEl>
                                        <p:attrNameLst>
                                          <p:attrName>style.visibility</p:attrName>
                                        </p:attrNameLst>
                                      </p:cBhvr>
                                      <p:to>
                                        <p:strVal val="hidden"/>
                                      </p:to>
                                    </p:set>
                                  </p:childTnLst>
                                </p:cTn>
                              </p:par>
                              <p:par>
                                <p:cTn id="51" presetID="3" presetClass="mediacall" presetSubtype="0" fill="hold" nodeType="withEffect">
                                  <p:stCondLst>
                                    <p:cond delay="0"/>
                                  </p:stCondLst>
                                  <p:childTnLst>
                                    <p:cmd type="call" cmd="stop">
                                      <p:cBhvr>
                                        <p:cTn id="52" dur="1" fill="hold"/>
                                        <p:tgtEl>
                                          <p:spTgt spid="3"/>
                                        </p:tgtEl>
                                      </p:cBhvr>
                                    </p:cmd>
                                  </p:childTnLst>
                                </p:cTn>
                              </p:par>
                            </p:childTnLst>
                          </p:cTn>
                        </p:par>
                      </p:childTnLst>
                    </p:cTn>
                  </p:par>
                  <p:par>
                    <p:cTn id="53" fill="hold">
                      <p:stCondLst>
                        <p:cond delay="indefinite"/>
                      </p:stCondLst>
                      <p:childTnLst>
                        <p:par>
                          <p:cTn id="54" fill="hold">
                            <p:stCondLst>
                              <p:cond delay="0"/>
                            </p:stCondLst>
                            <p:childTnLst>
                              <p:par>
                                <p:cTn id="55" presetID="10" presetClass="exit" presetSubtype="0" fill="hold" grpId="0" nodeType="clickEffect">
                                  <p:stCondLst>
                                    <p:cond delay="0"/>
                                  </p:stCondLst>
                                  <p:childTnLst>
                                    <p:animEffect transition="out" filter="fade">
                                      <p:cBhvr>
                                        <p:cTn id="56" dur="500"/>
                                        <p:tgtEl>
                                          <p:spTgt spid="48"/>
                                        </p:tgtEl>
                                      </p:cBhvr>
                                    </p:animEffect>
                                    <p:set>
                                      <p:cBhvr>
                                        <p:cTn id="57" dur="1" fill="hold">
                                          <p:stCondLst>
                                            <p:cond delay="499"/>
                                          </p:stCondLst>
                                        </p:cTn>
                                        <p:tgtEl>
                                          <p:spTgt spid="48"/>
                                        </p:tgtEl>
                                        <p:attrNameLst>
                                          <p:attrName>style.visibility</p:attrName>
                                        </p:attrNameLst>
                                      </p:cBhvr>
                                      <p:to>
                                        <p:strVal val="hidden"/>
                                      </p:to>
                                    </p:set>
                                  </p:childTnLst>
                                </p:cTn>
                              </p:par>
                              <p:par>
                                <p:cTn id="58" presetID="3" presetClass="mediacall" presetSubtype="0" fill="hold" nodeType="withEffect">
                                  <p:stCondLst>
                                    <p:cond delay="0"/>
                                  </p:stCondLst>
                                  <p:childTnLst>
                                    <p:cmd type="call" cmd="stop">
                                      <p:cBhvr>
                                        <p:cTn id="59" dur="1" fill="hold"/>
                                        <p:tgtEl>
                                          <p:spTgt spid="3"/>
                                        </p:tgtEl>
                                      </p:cBhvr>
                                    </p:cmd>
                                  </p:childTnLst>
                                </p:cTn>
                              </p:par>
                            </p:childTnLst>
                          </p:cTn>
                        </p:par>
                      </p:childTnLst>
                    </p:cTn>
                  </p:par>
                  <p:par>
                    <p:cTn id="60" fill="hold">
                      <p:stCondLst>
                        <p:cond delay="indefinite"/>
                      </p:stCondLst>
                      <p:childTnLst>
                        <p:par>
                          <p:cTn id="61" fill="hold">
                            <p:stCondLst>
                              <p:cond delay="0"/>
                            </p:stCondLst>
                            <p:childTnLst>
                              <p:par>
                                <p:cTn id="62" presetID="10" presetClass="exit" presetSubtype="0" fill="hold" grpId="0" nodeType="clickEffect">
                                  <p:stCondLst>
                                    <p:cond delay="0"/>
                                  </p:stCondLst>
                                  <p:childTnLst>
                                    <p:animEffect transition="out" filter="fade">
                                      <p:cBhvr>
                                        <p:cTn id="63" dur="500"/>
                                        <p:tgtEl>
                                          <p:spTgt spid="49"/>
                                        </p:tgtEl>
                                      </p:cBhvr>
                                    </p:animEffect>
                                    <p:set>
                                      <p:cBhvr>
                                        <p:cTn id="64" dur="1" fill="hold">
                                          <p:stCondLst>
                                            <p:cond delay="499"/>
                                          </p:stCondLst>
                                        </p:cTn>
                                        <p:tgtEl>
                                          <p:spTgt spid="49"/>
                                        </p:tgtEl>
                                        <p:attrNameLst>
                                          <p:attrName>style.visibility</p:attrName>
                                        </p:attrNameLst>
                                      </p:cBhvr>
                                      <p:to>
                                        <p:strVal val="hidden"/>
                                      </p:to>
                                    </p:set>
                                  </p:childTnLst>
                                </p:cTn>
                              </p:par>
                              <p:par>
                                <p:cTn id="65" presetID="3" presetClass="mediacall" presetSubtype="0" fill="hold" nodeType="withEffect">
                                  <p:stCondLst>
                                    <p:cond delay="0"/>
                                  </p:stCondLst>
                                  <p:childTnLst>
                                    <p:cmd type="call" cmd="stop">
                                      <p:cBhvr>
                                        <p:cTn id="66" dur="1" fill="hold"/>
                                        <p:tgtEl>
                                          <p:spTgt spid="3"/>
                                        </p:tgtEl>
                                      </p:cBhvr>
                                    </p:cmd>
                                  </p:childTnLst>
                                </p:cTn>
                              </p:par>
                            </p:childTnLst>
                          </p:cTn>
                        </p:par>
                      </p:childTnLst>
                    </p:cTn>
                  </p:par>
                  <p:par>
                    <p:cTn id="67" fill="hold">
                      <p:stCondLst>
                        <p:cond delay="indefinite"/>
                      </p:stCondLst>
                      <p:childTnLst>
                        <p:par>
                          <p:cTn id="68" fill="hold">
                            <p:stCondLst>
                              <p:cond delay="0"/>
                            </p:stCondLst>
                            <p:childTnLst>
                              <p:par>
                                <p:cTn id="69" presetID="10" presetClass="exit" presetSubtype="0" fill="hold" grpId="0" nodeType="clickEffect">
                                  <p:stCondLst>
                                    <p:cond delay="0"/>
                                  </p:stCondLst>
                                  <p:childTnLst>
                                    <p:animEffect transition="out" filter="fade">
                                      <p:cBhvr>
                                        <p:cTn id="70" dur="500"/>
                                        <p:tgtEl>
                                          <p:spTgt spid="50"/>
                                        </p:tgtEl>
                                      </p:cBhvr>
                                    </p:animEffect>
                                    <p:set>
                                      <p:cBhvr>
                                        <p:cTn id="71" dur="1" fill="hold">
                                          <p:stCondLst>
                                            <p:cond delay="499"/>
                                          </p:stCondLst>
                                        </p:cTn>
                                        <p:tgtEl>
                                          <p:spTgt spid="50"/>
                                        </p:tgtEl>
                                        <p:attrNameLst>
                                          <p:attrName>style.visibility</p:attrName>
                                        </p:attrNameLst>
                                      </p:cBhvr>
                                      <p:to>
                                        <p:strVal val="hidden"/>
                                      </p:to>
                                    </p:set>
                                  </p:childTnLst>
                                </p:cTn>
                              </p:par>
                              <p:par>
                                <p:cTn id="72" presetID="3" presetClass="mediacall" presetSubtype="0" fill="hold" nodeType="withEffect">
                                  <p:stCondLst>
                                    <p:cond delay="0"/>
                                  </p:stCondLst>
                                  <p:childTnLst>
                                    <p:cmd type="call" cmd="stop">
                                      <p:cBhvr>
                                        <p:cTn id="73" dur="1" fill="hold"/>
                                        <p:tgtEl>
                                          <p:spTgt spid="3"/>
                                        </p:tgtEl>
                                      </p:cBhvr>
                                    </p:cmd>
                                  </p:childTnLst>
                                </p:cTn>
                              </p:par>
                            </p:childTnLst>
                          </p:cTn>
                        </p:par>
                      </p:childTnLst>
                    </p:cTn>
                  </p:par>
                  <p:par>
                    <p:cTn id="74" fill="hold">
                      <p:stCondLst>
                        <p:cond delay="indefinite"/>
                      </p:stCondLst>
                      <p:childTnLst>
                        <p:par>
                          <p:cTn id="75" fill="hold">
                            <p:stCondLst>
                              <p:cond delay="0"/>
                            </p:stCondLst>
                            <p:childTnLst>
                              <p:par>
                                <p:cTn id="76" presetID="10" presetClass="exit" presetSubtype="0" fill="hold" grpId="0" nodeType="clickEffect">
                                  <p:stCondLst>
                                    <p:cond delay="0"/>
                                  </p:stCondLst>
                                  <p:childTnLst>
                                    <p:animEffect transition="out" filter="fade">
                                      <p:cBhvr>
                                        <p:cTn id="77" dur="500"/>
                                        <p:tgtEl>
                                          <p:spTgt spid="51"/>
                                        </p:tgtEl>
                                      </p:cBhvr>
                                    </p:animEffect>
                                    <p:set>
                                      <p:cBhvr>
                                        <p:cTn id="78" dur="1" fill="hold">
                                          <p:stCondLst>
                                            <p:cond delay="499"/>
                                          </p:stCondLst>
                                        </p:cTn>
                                        <p:tgtEl>
                                          <p:spTgt spid="51"/>
                                        </p:tgtEl>
                                        <p:attrNameLst>
                                          <p:attrName>style.visibility</p:attrName>
                                        </p:attrNameLst>
                                      </p:cBhvr>
                                      <p:to>
                                        <p:strVal val="hidden"/>
                                      </p:to>
                                    </p:set>
                                  </p:childTnLst>
                                </p:cTn>
                              </p:par>
                              <p:par>
                                <p:cTn id="79" presetID="3" presetClass="mediacall" presetSubtype="0" fill="hold" nodeType="withEffect">
                                  <p:stCondLst>
                                    <p:cond delay="0"/>
                                  </p:stCondLst>
                                  <p:childTnLst>
                                    <p:cmd type="call" cmd="stop">
                                      <p:cBhvr>
                                        <p:cTn id="80" dur="1" fill="hold"/>
                                        <p:tgtEl>
                                          <p:spTgt spid="3"/>
                                        </p:tgtEl>
                                      </p:cBhvr>
                                    </p:cmd>
                                  </p:childTnLst>
                                </p:cTn>
                              </p:par>
                            </p:childTnLst>
                          </p:cTn>
                        </p:par>
                      </p:childTnLst>
                    </p:cTn>
                  </p:par>
                  <p:par>
                    <p:cTn id="81" fill="hold">
                      <p:stCondLst>
                        <p:cond delay="indefinite"/>
                      </p:stCondLst>
                      <p:childTnLst>
                        <p:par>
                          <p:cTn id="82" fill="hold">
                            <p:stCondLst>
                              <p:cond delay="0"/>
                            </p:stCondLst>
                            <p:childTnLst>
                              <p:par>
                                <p:cTn id="83" presetID="10" presetClass="exit" presetSubtype="0" fill="hold" grpId="0" nodeType="clickEffect">
                                  <p:stCondLst>
                                    <p:cond delay="0"/>
                                  </p:stCondLst>
                                  <p:childTnLst>
                                    <p:animEffect transition="out" filter="fade">
                                      <p:cBhvr>
                                        <p:cTn id="84" dur="500"/>
                                        <p:tgtEl>
                                          <p:spTgt spid="52"/>
                                        </p:tgtEl>
                                      </p:cBhvr>
                                    </p:animEffect>
                                    <p:set>
                                      <p:cBhvr>
                                        <p:cTn id="85" dur="1" fill="hold">
                                          <p:stCondLst>
                                            <p:cond delay="499"/>
                                          </p:stCondLst>
                                        </p:cTn>
                                        <p:tgtEl>
                                          <p:spTgt spid="52"/>
                                        </p:tgtEl>
                                        <p:attrNameLst>
                                          <p:attrName>style.visibility</p:attrName>
                                        </p:attrNameLst>
                                      </p:cBhvr>
                                      <p:to>
                                        <p:strVal val="hidden"/>
                                      </p:to>
                                    </p:set>
                                  </p:childTnLst>
                                </p:cTn>
                              </p:par>
                              <p:par>
                                <p:cTn id="86" presetID="3" presetClass="mediacall" presetSubtype="0" fill="hold" nodeType="withEffect">
                                  <p:stCondLst>
                                    <p:cond delay="0"/>
                                  </p:stCondLst>
                                  <p:childTnLst>
                                    <p:cmd type="call" cmd="stop">
                                      <p:cBhvr>
                                        <p:cTn id="87" dur="1" fill="hold"/>
                                        <p:tgtEl>
                                          <p:spTgt spid="3"/>
                                        </p:tgtEl>
                                      </p:cBhvr>
                                    </p:cmd>
                                  </p:childTnLst>
                                </p:cTn>
                              </p:par>
                            </p:childTnLst>
                          </p:cTn>
                        </p:par>
                      </p:childTnLst>
                    </p:cTn>
                  </p:par>
                  <p:par>
                    <p:cTn id="88" fill="hold">
                      <p:stCondLst>
                        <p:cond delay="indefinite"/>
                      </p:stCondLst>
                      <p:childTnLst>
                        <p:par>
                          <p:cTn id="89" fill="hold">
                            <p:stCondLst>
                              <p:cond delay="0"/>
                            </p:stCondLst>
                            <p:childTnLst>
                              <p:par>
                                <p:cTn id="90" presetID="10" presetClass="exit" presetSubtype="0" fill="hold" grpId="0" nodeType="clickEffect">
                                  <p:stCondLst>
                                    <p:cond delay="0"/>
                                  </p:stCondLst>
                                  <p:childTnLst>
                                    <p:animEffect transition="out" filter="fade">
                                      <p:cBhvr>
                                        <p:cTn id="91" dur="500"/>
                                        <p:tgtEl>
                                          <p:spTgt spid="53"/>
                                        </p:tgtEl>
                                      </p:cBhvr>
                                    </p:animEffect>
                                    <p:set>
                                      <p:cBhvr>
                                        <p:cTn id="92" dur="1" fill="hold">
                                          <p:stCondLst>
                                            <p:cond delay="499"/>
                                          </p:stCondLst>
                                        </p:cTn>
                                        <p:tgtEl>
                                          <p:spTgt spid="53"/>
                                        </p:tgtEl>
                                        <p:attrNameLst>
                                          <p:attrName>style.visibility</p:attrName>
                                        </p:attrNameLst>
                                      </p:cBhvr>
                                      <p:to>
                                        <p:strVal val="hidden"/>
                                      </p:to>
                                    </p:set>
                                  </p:childTnLst>
                                </p:cTn>
                              </p:par>
                              <p:par>
                                <p:cTn id="93" presetID="3" presetClass="mediacall" presetSubtype="0" fill="hold" nodeType="withEffect">
                                  <p:stCondLst>
                                    <p:cond delay="0"/>
                                  </p:stCondLst>
                                  <p:childTnLst>
                                    <p:cmd type="call" cmd="stop">
                                      <p:cBhvr>
                                        <p:cTn id="94" dur="1" fill="hold"/>
                                        <p:tgtEl>
                                          <p:spTgt spid="3"/>
                                        </p:tgtEl>
                                      </p:cBhvr>
                                    </p:cmd>
                                  </p:childTnLst>
                                </p:cTn>
                              </p:par>
                            </p:childTnLst>
                          </p:cTn>
                        </p:par>
                      </p:childTnLst>
                    </p:cTn>
                  </p:par>
                  <p:par>
                    <p:cTn id="95" fill="hold">
                      <p:stCondLst>
                        <p:cond delay="indefinite"/>
                      </p:stCondLst>
                      <p:childTnLst>
                        <p:par>
                          <p:cTn id="96" fill="hold">
                            <p:stCondLst>
                              <p:cond delay="0"/>
                            </p:stCondLst>
                            <p:childTnLst>
                              <p:par>
                                <p:cTn id="97" presetID="10" presetClass="exit" presetSubtype="0" fill="hold" grpId="0" nodeType="clickEffect">
                                  <p:stCondLst>
                                    <p:cond delay="0"/>
                                  </p:stCondLst>
                                  <p:childTnLst>
                                    <p:animEffect transition="out" filter="fade">
                                      <p:cBhvr>
                                        <p:cTn id="98" dur="500"/>
                                        <p:tgtEl>
                                          <p:spTgt spid="54"/>
                                        </p:tgtEl>
                                      </p:cBhvr>
                                    </p:animEffect>
                                    <p:set>
                                      <p:cBhvr>
                                        <p:cTn id="99" dur="1" fill="hold">
                                          <p:stCondLst>
                                            <p:cond delay="499"/>
                                          </p:stCondLst>
                                        </p:cTn>
                                        <p:tgtEl>
                                          <p:spTgt spid="54"/>
                                        </p:tgtEl>
                                        <p:attrNameLst>
                                          <p:attrName>style.visibility</p:attrName>
                                        </p:attrNameLst>
                                      </p:cBhvr>
                                      <p:to>
                                        <p:strVal val="hidden"/>
                                      </p:to>
                                    </p:set>
                                  </p:childTnLst>
                                </p:cTn>
                              </p:par>
                              <p:par>
                                <p:cTn id="100" presetID="3" presetClass="mediacall" presetSubtype="0" fill="hold" nodeType="withEffect">
                                  <p:stCondLst>
                                    <p:cond delay="0"/>
                                  </p:stCondLst>
                                  <p:childTnLst>
                                    <p:cmd type="call" cmd="stop">
                                      <p:cBhvr>
                                        <p:cTn id="101" dur="1" fill="hold"/>
                                        <p:tgtEl>
                                          <p:spTgt spid="3"/>
                                        </p:tgtEl>
                                      </p:cBhvr>
                                    </p:cmd>
                                  </p:childTnLst>
                                </p:cTn>
                              </p:par>
                            </p:childTnLst>
                          </p:cTn>
                        </p:par>
                      </p:childTnLst>
                    </p:cTn>
                  </p:par>
                  <p:par>
                    <p:cTn id="102" fill="hold">
                      <p:stCondLst>
                        <p:cond delay="indefinite"/>
                      </p:stCondLst>
                      <p:childTnLst>
                        <p:par>
                          <p:cTn id="103" fill="hold">
                            <p:stCondLst>
                              <p:cond delay="0"/>
                            </p:stCondLst>
                            <p:childTnLst>
                              <p:par>
                                <p:cTn id="104" presetID="10" presetClass="exit" presetSubtype="0" fill="hold" grpId="0" nodeType="clickEffect">
                                  <p:stCondLst>
                                    <p:cond delay="0"/>
                                  </p:stCondLst>
                                  <p:childTnLst>
                                    <p:animEffect transition="out" filter="fade">
                                      <p:cBhvr>
                                        <p:cTn id="105" dur="500"/>
                                        <p:tgtEl>
                                          <p:spTgt spid="55"/>
                                        </p:tgtEl>
                                      </p:cBhvr>
                                    </p:animEffect>
                                    <p:set>
                                      <p:cBhvr>
                                        <p:cTn id="106" dur="1" fill="hold">
                                          <p:stCondLst>
                                            <p:cond delay="499"/>
                                          </p:stCondLst>
                                        </p:cTn>
                                        <p:tgtEl>
                                          <p:spTgt spid="55"/>
                                        </p:tgtEl>
                                        <p:attrNameLst>
                                          <p:attrName>style.visibility</p:attrName>
                                        </p:attrNameLst>
                                      </p:cBhvr>
                                      <p:to>
                                        <p:strVal val="hidden"/>
                                      </p:to>
                                    </p:set>
                                  </p:childTnLst>
                                </p:cTn>
                              </p:par>
                              <p:par>
                                <p:cTn id="107" presetID="3" presetClass="mediacall" presetSubtype="0" fill="hold" nodeType="withEffect">
                                  <p:stCondLst>
                                    <p:cond delay="0"/>
                                  </p:stCondLst>
                                  <p:childTnLst>
                                    <p:cmd type="call" cmd="stop">
                                      <p:cBhvr>
                                        <p:cTn id="108" dur="1" fill="hold"/>
                                        <p:tgtEl>
                                          <p:spTgt spid="3"/>
                                        </p:tgtEl>
                                      </p:cBhvr>
                                    </p:cmd>
                                  </p:childTnLst>
                                </p:cTn>
                              </p:par>
                            </p:childTnLst>
                          </p:cTn>
                        </p:par>
                      </p:childTnLst>
                    </p:cTn>
                  </p:par>
                  <p:par>
                    <p:cTn id="109" fill="hold">
                      <p:stCondLst>
                        <p:cond delay="indefinite"/>
                      </p:stCondLst>
                      <p:childTnLst>
                        <p:par>
                          <p:cTn id="110" fill="hold">
                            <p:stCondLst>
                              <p:cond delay="0"/>
                            </p:stCondLst>
                            <p:childTnLst>
                              <p:par>
                                <p:cTn id="111" presetID="10" presetClass="exit" presetSubtype="0" fill="hold" grpId="0" nodeType="clickEffect">
                                  <p:stCondLst>
                                    <p:cond delay="0"/>
                                  </p:stCondLst>
                                  <p:childTnLst>
                                    <p:animEffect transition="out" filter="fade">
                                      <p:cBhvr>
                                        <p:cTn id="112" dur="500"/>
                                        <p:tgtEl>
                                          <p:spTgt spid="56"/>
                                        </p:tgtEl>
                                      </p:cBhvr>
                                    </p:animEffect>
                                    <p:set>
                                      <p:cBhvr>
                                        <p:cTn id="113" dur="1" fill="hold">
                                          <p:stCondLst>
                                            <p:cond delay="499"/>
                                          </p:stCondLst>
                                        </p:cTn>
                                        <p:tgtEl>
                                          <p:spTgt spid="56"/>
                                        </p:tgtEl>
                                        <p:attrNameLst>
                                          <p:attrName>style.visibility</p:attrName>
                                        </p:attrNameLst>
                                      </p:cBhvr>
                                      <p:to>
                                        <p:strVal val="hidden"/>
                                      </p:to>
                                    </p:set>
                                  </p:childTnLst>
                                </p:cTn>
                              </p:par>
                              <p:par>
                                <p:cTn id="114" presetID="3" presetClass="mediacall" presetSubtype="0" fill="hold" nodeType="withEffect">
                                  <p:stCondLst>
                                    <p:cond delay="0"/>
                                  </p:stCondLst>
                                  <p:childTnLst>
                                    <p:cmd type="call" cmd="stop">
                                      <p:cBhvr>
                                        <p:cTn id="115" dur="1" fill="hold"/>
                                        <p:tgtEl>
                                          <p:spTgt spid="3"/>
                                        </p:tgtEl>
                                      </p:cBhvr>
                                    </p:cmd>
                                  </p:childTnLst>
                                </p:cTn>
                              </p:par>
                            </p:childTnLst>
                          </p:cTn>
                        </p:par>
                      </p:childTnLst>
                    </p:cTn>
                  </p:par>
                  <p:par>
                    <p:cTn id="116" fill="hold">
                      <p:stCondLst>
                        <p:cond delay="indefinite"/>
                      </p:stCondLst>
                      <p:childTnLst>
                        <p:par>
                          <p:cTn id="117" fill="hold">
                            <p:stCondLst>
                              <p:cond delay="0"/>
                            </p:stCondLst>
                            <p:childTnLst>
                              <p:par>
                                <p:cTn id="118" presetID="10" presetClass="exit" presetSubtype="0" fill="hold" grpId="0" nodeType="clickEffect">
                                  <p:stCondLst>
                                    <p:cond delay="0"/>
                                  </p:stCondLst>
                                  <p:childTnLst>
                                    <p:animEffect transition="out" filter="fade">
                                      <p:cBhvr>
                                        <p:cTn id="119" dur="500"/>
                                        <p:tgtEl>
                                          <p:spTgt spid="57"/>
                                        </p:tgtEl>
                                      </p:cBhvr>
                                    </p:animEffect>
                                    <p:set>
                                      <p:cBhvr>
                                        <p:cTn id="120" dur="1" fill="hold">
                                          <p:stCondLst>
                                            <p:cond delay="499"/>
                                          </p:stCondLst>
                                        </p:cTn>
                                        <p:tgtEl>
                                          <p:spTgt spid="57"/>
                                        </p:tgtEl>
                                        <p:attrNameLst>
                                          <p:attrName>style.visibility</p:attrName>
                                        </p:attrNameLst>
                                      </p:cBhvr>
                                      <p:to>
                                        <p:strVal val="hidden"/>
                                      </p:to>
                                    </p:set>
                                  </p:childTnLst>
                                </p:cTn>
                              </p:par>
                              <p:par>
                                <p:cTn id="121" presetID="3" presetClass="mediacall" presetSubtype="0" fill="hold" nodeType="withEffect">
                                  <p:stCondLst>
                                    <p:cond delay="0"/>
                                  </p:stCondLst>
                                  <p:childTnLst>
                                    <p:cmd type="call" cmd="stop">
                                      <p:cBhvr>
                                        <p:cTn id="122" dur="1" fill="hold"/>
                                        <p:tgtEl>
                                          <p:spTgt spid="3"/>
                                        </p:tgtEl>
                                      </p:cBhvr>
                                    </p:cmd>
                                  </p:childTnLst>
                                </p:cTn>
                              </p:par>
                            </p:childTnLst>
                          </p:cTn>
                        </p:par>
                      </p:childTnLst>
                    </p:cTn>
                  </p:par>
                  <p:par>
                    <p:cTn id="123" fill="hold">
                      <p:stCondLst>
                        <p:cond delay="indefinite"/>
                      </p:stCondLst>
                      <p:childTnLst>
                        <p:par>
                          <p:cTn id="124" fill="hold">
                            <p:stCondLst>
                              <p:cond delay="0"/>
                            </p:stCondLst>
                            <p:childTnLst>
                              <p:par>
                                <p:cTn id="125" presetID="10" presetClass="exit" presetSubtype="0" fill="hold" grpId="0" nodeType="clickEffect">
                                  <p:stCondLst>
                                    <p:cond delay="0"/>
                                  </p:stCondLst>
                                  <p:childTnLst>
                                    <p:animEffect transition="out" filter="fade">
                                      <p:cBhvr>
                                        <p:cTn id="126" dur="500"/>
                                        <p:tgtEl>
                                          <p:spTgt spid="58"/>
                                        </p:tgtEl>
                                      </p:cBhvr>
                                    </p:animEffect>
                                    <p:set>
                                      <p:cBhvr>
                                        <p:cTn id="127" dur="1" fill="hold">
                                          <p:stCondLst>
                                            <p:cond delay="499"/>
                                          </p:stCondLst>
                                        </p:cTn>
                                        <p:tgtEl>
                                          <p:spTgt spid="58"/>
                                        </p:tgtEl>
                                        <p:attrNameLst>
                                          <p:attrName>style.visibility</p:attrName>
                                        </p:attrNameLst>
                                      </p:cBhvr>
                                      <p:to>
                                        <p:strVal val="hidden"/>
                                      </p:to>
                                    </p:set>
                                  </p:childTnLst>
                                </p:cTn>
                              </p:par>
                              <p:par>
                                <p:cTn id="128" presetID="3" presetClass="mediacall" presetSubtype="0" fill="hold" nodeType="withEffect">
                                  <p:stCondLst>
                                    <p:cond delay="0"/>
                                  </p:stCondLst>
                                  <p:childTnLst>
                                    <p:cmd type="call" cmd="stop">
                                      <p:cBhvr>
                                        <p:cTn id="129" dur="1" fill="hold"/>
                                        <p:tgtEl>
                                          <p:spTgt spid="3"/>
                                        </p:tgtEl>
                                      </p:cBhvr>
                                    </p:cmd>
                                  </p:childTnLst>
                                </p:cTn>
                              </p:par>
                            </p:childTnLst>
                          </p:cTn>
                        </p:par>
                      </p:childTnLst>
                    </p:cTn>
                  </p:par>
                  <p:par>
                    <p:cTn id="130" fill="hold">
                      <p:stCondLst>
                        <p:cond delay="indefinite"/>
                      </p:stCondLst>
                      <p:childTnLst>
                        <p:par>
                          <p:cTn id="131" fill="hold">
                            <p:stCondLst>
                              <p:cond delay="0"/>
                            </p:stCondLst>
                            <p:childTnLst>
                              <p:par>
                                <p:cTn id="132" presetID="10" presetClass="exit" presetSubtype="0" fill="hold" grpId="0" nodeType="clickEffect">
                                  <p:stCondLst>
                                    <p:cond delay="0"/>
                                  </p:stCondLst>
                                  <p:childTnLst>
                                    <p:animEffect transition="out" filter="fade">
                                      <p:cBhvr>
                                        <p:cTn id="133" dur="500"/>
                                        <p:tgtEl>
                                          <p:spTgt spid="59"/>
                                        </p:tgtEl>
                                      </p:cBhvr>
                                    </p:animEffect>
                                    <p:set>
                                      <p:cBhvr>
                                        <p:cTn id="134" dur="1" fill="hold">
                                          <p:stCondLst>
                                            <p:cond delay="499"/>
                                          </p:stCondLst>
                                        </p:cTn>
                                        <p:tgtEl>
                                          <p:spTgt spid="59"/>
                                        </p:tgtEl>
                                        <p:attrNameLst>
                                          <p:attrName>style.visibility</p:attrName>
                                        </p:attrNameLst>
                                      </p:cBhvr>
                                      <p:to>
                                        <p:strVal val="hidden"/>
                                      </p:to>
                                    </p:set>
                                  </p:childTnLst>
                                </p:cTn>
                              </p:par>
                              <p:par>
                                <p:cTn id="135" presetID="3" presetClass="mediacall" presetSubtype="0" fill="hold" nodeType="withEffect">
                                  <p:stCondLst>
                                    <p:cond delay="0"/>
                                  </p:stCondLst>
                                  <p:childTnLst>
                                    <p:cmd type="call" cmd="stop">
                                      <p:cBhvr>
                                        <p:cTn id="136" dur="1" fill="hold"/>
                                        <p:tgtEl>
                                          <p:spTgt spid="3"/>
                                        </p:tgtEl>
                                      </p:cBhvr>
                                    </p:cmd>
                                  </p:childTnLst>
                                </p:cTn>
                              </p:par>
                            </p:childTnLst>
                          </p:cTn>
                        </p:par>
                      </p:childTnLst>
                    </p:cTn>
                  </p:par>
                  <p:par>
                    <p:cTn id="137" fill="hold">
                      <p:stCondLst>
                        <p:cond delay="indefinite"/>
                      </p:stCondLst>
                      <p:childTnLst>
                        <p:par>
                          <p:cTn id="138" fill="hold">
                            <p:stCondLst>
                              <p:cond delay="0"/>
                            </p:stCondLst>
                            <p:childTnLst>
                              <p:par>
                                <p:cTn id="139" presetID="10" presetClass="exit" presetSubtype="0" fill="hold" grpId="0" nodeType="clickEffect">
                                  <p:stCondLst>
                                    <p:cond delay="0"/>
                                  </p:stCondLst>
                                  <p:childTnLst>
                                    <p:animEffect transition="out" filter="fade">
                                      <p:cBhvr>
                                        <p:cTn id="140" dur="500"/>
                                        <p:tgtEl>
                                          <p:spTgt spid="60"/>
                                        </p:tgtEl>
                                      </p:cBhvr>
                                    </p:animEffect>
                                    <p:set>
                                      <p:cBhvr>
                                        <p:cTn id="141" dur="1" fill="hold">
                                          <p:stCondLst>
                                            <p:cond delay="499"/>
                                          </p:stCondLst>
                                        </p:cTn>
                                        <p:tgtEl>
                                          <p:spTgt spid="60"/>
                                        </p:tgtEl>
                                        <p:attrNameLst>
                                          <p:attrName>style.visibility</p:attrName>
                                        </p:attrNameLst>
                                      </p:cBhvr>
                                      <p:to>
                                        <p:strVal val="hidden"/>
                                      </p:to>
                                    </p:set>
                                  </p:childTnLst>
                                </p:cTn>
                              </p:par>
                              <p:par>
                                <p:cTn id="142" presetID="3" presetClass="mediacall" presetSubtype="0" fill="hold" nodeType="withEffect">
                                  <p:stCondLst>
                                    <p:cond delay="0"/>
                                  </p:stCondLst>
                                  <p:childTnLst>
                                    <p:cmd type="call" cmd="stop">
                                      <p:cBhvr>
                                        <p:cTn id="143" dur="1" fill="hold"/>
                                        <p:tgtEl>
                                          <p:spTgt spid="3"/>
                                        </p:tgtEl>
                                      </p:cBhvr>
                                    </p:cmd>
                                  </p:childTnLst>
                                </p:cTn>
                              </p:par>
                            </p:childTnLst>
                          </p:cTn>
                        </p:par>
                      </p:childTnLst>
                    </p:cTn>
                  </p:par>
                  <p:par>
                    <p:cTn id="144" fill="hold">
                      <p:stCondLst>
                        <p:cond delay="indefinite"/>
                      </p:stCondLst>
                      <p:childTnLst>
                        <p:par>
                          <p:cTn id="145" fill="hold">
                            <p:stCondLst>
                              <p:cond delay="0"/>
                            </p:stCondLst>
                            <p:childTnLst>
                              <p:par>
                                <p:cTn id="146" presetID="10" presetClass="exit" presetSubtype="0" fill="hold" grpId="0" nodeType="clickEffect">
                                  <p:stCondLst>
                                    <p:cond delay="0"/>
                                  </p:stCondLst>
                                  <p:childTnLst>
                                    <p:animEffect transition="out" filter="fade">
                                      <p:cBhvr>
                                        <p:cTn id="147" dur="500"/>
                                        <p:tgtEl>
                                          <p:spTgt spid="61"/>
                                        </p:tgtEl>
                                      </p:cBhvr>
                                    </p:animEffect>
                                    <p:set>
                                      <p:cBhvr>
                                        <p:cTn id="148" dur="1" fill="hold">
                                          <p:stCondLst>
                                            <p:cond delay="499"/>
                                          </p:stCondLst>
                                        </p:cTn>
                                        <p:tgtEl>
                                          <p:spTgt spid="61"/>
                                        </p:tgtEl>
                                        <p:attrNameLst>
                                          <p:attrName>style.visibility</p:attrName>
                                        </p:attrNameLst>
                                      </p:cBhvr>
                                      <p:to>
                                        <p:strVal val="hidden"/>
                                      </p:to>
                                    </p:set>
                                  </p:childTnLst>
                                </p:cTn>
                              </p:par>
                              <p:par>
                                <p:cTn id="149" presetID="3" presetClass="mediacall" presetSubtype="0" fill="hold" nodeType="withEffect">
                                  <p:stCondLst>
                                    <p:cond delay="0"/>
                                  </p:stCondLst>
                                  <p:childTnLst>
                                    <p:cmd type="call" cmd="stop">
                                      <p:cBhvr>
                                        <p:cTn id="150"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151" restart="whenNotActive" fill="hold" evtFilter="cancelBubble" nodeType="interactiveSeq">
                <p:stCondLst>
                  <p:cond evt="onClick" delay="0">
                    <p:tgtEl>
                      <p:spTgt spid="25"/>
                    </p:tgtEl>
                  </p:cond>
                </p:stCondLst>
                <p:endSync evt="end" delay="0">
                  <p:rtn val="all"/>
                </p:endSync>
                <p:childTnLst>
                  <p:par>
                    <p:cTn id="152" fill="hold">
                      <p:stCondLst>
                        <p:cond delay="0"/>
                      </p:stCondLst>
                      <p:childTnLst>
                        <p:par>
                          <p:cTn id="153" fill="hold">
                            <p:stCondLst>
                              <p:cond delay="0"/>
                            </p:stCondLst>
                            <p:childTnLst>
                              <p:par>
                                <p:cTn id="154" presetID="8" presetClass="emph" presetSubtype="0" repeatCount="indefinite" fill="hold" nodeType="clickEffect">
                                  <p:stCondLst>
                                    <p:cond delay="0"/>
                                  </p:stCondLst>
                                  <p:endCondLst>
                                    <p:cond evt="onNext" delay="0">
                                      <p:tgtEl>
                                        <p:sldTgt/>
                                      </p:tgtEl>
                                    </p:cond>
                                  </p:endCondLst>
                                  <p:childTnLst>
                                    <p:animRot by="21600000">
                                      <p:cBhvr>
                                        <p:cTn id="155" dur="500" fill="hold"/>
                                        <p:tgtEl>
                                          <p:spTgt spid="22"/>
                                        </p:tgtEl>
                                        <p:attrNameLst>
                                          <p:attrName>r</p:attrName>
                                        </p:attrNameLst>
                                      </p:cBhvr>
                                    </p:animRot>
                                  </p:childTnLst>
                                </p:cTn>
                              </p:par>
                              <p:par>
                                <p:cTn id="156" presetID="1" presetClass="mediacall" presetSubtype="0" fill="hold" nodeType="withEffect">
                                  <p:stCondLst>
                                    <p:cond delay="0"/>
                                  </p:stCondLst>
                                  <p:childTnLst>
                                    <p:cmd type="call" cmd="playFrom(0.0)">
                                      <p:cBhvr>
                                        <p:cTn id="157" dur="30406" fill="hold"/>
                                        <p:tgtEl>
                                          <p:spTgt spid="3"/>
                                        </p:tgtEl>
                                      </p:cBhvr>
                                    </p:cmd>
                                  </p:childTnLst>
                                </p:cTn>
                              </p:par>
                            </p:childTnLst>
                          </p:cTn>
                        </p:par>
                      </p:childTnLst>
                    </p:cTn>
                  </p:par>
                </p:childTnLst>
              </p:cTn>
              <p:nextCondLst>
                <p:cond evt="onClick" delay="0">
                  <p:tgtEl>
                    <p:spTgt spid="25"/>
                  </p:tgtEl>
                </p:cond>
              </p:nextCondLst>
            </p:seq>
            <p:seq concurrent="1" nextAc="seek">
              <p:cTn id="158" restart="whenNotActive" fill="hold" evtFilter="cancelBubble" nodeType="interactiveSeq">
                <p:stCondLst>
                  <p:cond evt="onClick" delay="0">
                    <p:tgtEl>
                      <p:spTgt spid="26"/>
                    </p:tgtEl>
                  </p:cond>
                </p:stCondLst>
                <p:endSync evt="end" delay="0">
                  <p:rtn val="all"/>
                </p:endSync>
                <p:childTnLst>
                  <p:par>
                    <p:cTn id="159" fill="hold">
                      <p:stCondLst>
                        <p:cond delay="0"/>
                      </p:stCondLst>
                      <p:childTnLst>
                        <p:par>
                          <p:cTn id="160" fill="hold">
                            <p:stCondLst>
                              <p:cond delay="0"/>
                            </p:stCondLst>
                            <p:childTnLst>
                              <p:par>
                                <p:cTn id="161" presetID="1" presetClass="emph" presetSubtype="2" fill="hold" nodeType="clickEffect">
                                  <p:stCondLst>
                                    <p:cond delay="0"/>
                                  </p:stCondLst>
                                  <p:childTnLst>
                                    <p:animClr clrSpc="rgb" dir="cw">
                                      <p:cBhvr>
                                        <p:cTn id="162" dur="500" fill="hold"/>
                                        <p:tgtEl>
                                          <p:spTgt spid="26"/>
                                        </p:tgtEl>
                                        <p:attrNameLst>
                                          <p:attrName>fillcolor</p:attrName>
                                        </p:attrNameLst>
                                      </p:cBhvr>
                                      <p:to>
                                        <a:srgbClr val="000000"/>
                                      </p:to>
                                    </p:animClr>
                                    <p:set>
                                      <p:cBhvr>
                                        <p:cTn id="163" dur="500" fill="hold"/>
                                        <p:tgtEl>
                                          <p:spTgt spid="26"/>
                                        </p:tgtEl>
                                        <p:attrNameLst>
                                          <p:attrName>fill.type</p:attrName>
                                        </p:attrNameLst>
                                      </p:cBhvr>
                                      <p:to>
                                        <p:strVal val="solid"/>
                                      </p:to>
                                    </p:set>
                                    <p:set>
                                      <p:cBhvr>
                                        <p:cTn id="164" dur="500" fill="hold"/>
                                        <p:tgtEl>
                                          <p:spTgt spid="26"/>
                                        </p:tgtEl>
                                        <p:attrNameLst>
                                          <p:attrName>fill.on</p:attrName>
                                        </p:attrNameLst>
                                      </p:cBhvr>
                                      <p:to>
                                        <p:strVal val="true"/>
                                      </p:to>
                                    </p:set>
                                  </p:childTnLst>
                                </p:cTn>
                              </p:par>
                            </p:childTnLst>
                          </p:cTn>
                        </p:par>
                      </p:childTnLst>
                    </p:cTn>
                  </p:par>
                </p:childTnLst>
              </p:cTn>
              <p:nextCondLst>
                <p:cond evt="onClick" delay="0">
                  <p:tgtEl>
                    <p:spTgt spid="26"/>
                  </p:tgtEl>
                </p:cond>
              </p:nextCondLst>
            </p:seq>
            <p:seq concurrent="1" nextAc="seek">
              <p:cTn id="165" restart="whenNotActive" fill="hold" evtFilter="cancelBubble" nodeType="interactiveSeq">
                <p:stCondLst>
                  <p:cond evt="onClick" delay="0">
                    <p:tgtEl>
                      <p:spTgt spid="27"/>
                    </p:tgtEl>
                  </p:cond>
                </p:stCondLst>
                <p:endSync evt="end" delay="0">
                  <p:rtn val="all"/>
                </p:endSync>
                <p:childTnLst>
                  <p:par>
                    <p:cTn id="166" fill="hold">
                      <p:stCondLst>
                        <p:cond delay="0"/>
                      </p:stCondLst>
                      <p:childTnLst>
                        <p:par>
                          <p:cTn id="167" fill="hold">
                            <p:stCondLst>
                              <p:cond delay="0"/>
                            </p:stCondLst>
                            <p:childTnLst>
                              <p:par>
                                <p:cTn id="168" presetID="1" presetClass="emph" presetSubtype="2" fill="hold" nodeType="clickEffect">
                                  <p:stCondLst>
                                    <p:cond delay="0"/>
                                  </p:stCondLst>
                                  <p:childTnLst>
                                    <p:animClr clrSpc="rgb" dir="cw">
                                      <p:cBhvr>
                                        <p:cTn id="169" dur="500" fill="hold"/>
                                        <p:tgtEl>
                                          <p:spTgt spid="27"/>
                                        </p:tgtEl>
                                        <p:attrNameLst>
                                          <p:attrName>fillcolor</p:attrName>
                                        </p:attrNameLst>
                                      </p:cBhvr>
                                      <p:to>
                                        <a:srgbClr val="000000"/>
                                      </p:to>
                                    </p:animClr>
                                    <p:set>
                                      <p:cBhvr>
                                        <p:cTn id="170" dur="500" fill="hold"/>
                                        <p:tgtEl>
                                          <p:spTgt spid="27"/>
                                        </p:tgtEl>
                                        <p:attrNameLst>
                                          <p:attrName>fill.type</p:attrName>
                                        </p:attrNameLst>
                                      </p:cBhvr>
                                      <p:to>
                                        <p:strVal val="solid"/>
                                      </p:to>
                                    </p:set>
                                    <p:set>
                                      <p:cBhvr>
                                        <p:cTn id="171" dur="500" fill="hold"/>
                                        <p:tgtEl>
                                          <p:spTgt spid="27"/>
                                        </p:tgtEl>
                                        <p:attrNameLst>
                                          <p:attrName>fill.on</p:attrName>
                                        </p:attrNameLst>
                                      </p:cBhvr>
                                      <p:to>
                                        <p:strVal val="true"/>
                                      </p:to>
                                    </p:set>
                                  </p:childTnLst>
                                </p:cTn>
                              </p:par>
                            </p:childTnLst>
                          </p:cTn>
                        </p:par>
                      </p:childTnLst>
                    </p:cTn>
                  </p:par>
                </p:childTnLst>
              </p:cTn>
              <p:nextCondLst>
                <p:cond evt="onClick" delay="0">
                  <p:tgtEl>
                    <p:spTgt spid="27"/>
                  </p:tgtEl>
                </p:cond>
              </p:nextCondLst>
            </p:seq>
            <p:seq concurrent="1" nextAc="seek">
              <p:cTn id="172" restart="whenNotActive" fill="hold" evtFilter="cancelBubble" nodeType="interactiveSeq">
                <p:stCondLst>
                  <p:cond evt="onClick" delay="0">
                    <p:tgtEl>
                      <p:spTgt spid="28"/>
                    </p:tgtEl>
                  </p:cond>
                </p:stCondLst>
                <p:endSync evt="end" delay="0">
                  <p:rtn val="all"/>
                </p:endSync>
                <p:childTnLst>
                  <p:par>
                    <p:cTn id="173" fill="hold">
                      <p:stCondLst>
                        <p:cond delay="0"/>
                      </p:stCondLst>
                      <p:childTnLst>
                        <p:par>
                          <p:cTn id="174" fill="hold">
                            <p:stCondLst>
                              <p:cond delay="0"/>
                            </p:stCondLst>
                            <p:childTnLst>
                              <p:par>
                                <p:cTn id="175" presetID="1" presetClass="emph" presetSubtype="2" fill="hold" nodeType="clickEffect">
                                  <p:stCondLst>
                                    <p:cond delay="0"/>
                                  </p:stCondLst>
                                  <p:childTnLst>
                                    <p:animClr clrSpc="rgb" dir="cw">
                                      <p:cBhvr>
                                        <p:cTn id="176" dur="500" fill="hold"/>
                                        <p:tgtEl>
                                          <p:spTgt spid="28"/>
                                        </p:tgtEl>
                                        <p:attrNameLst>
                                          <p:attrName>fillcolor</p:attrName>
                                        </p:attrNameLst>
                                      </p:cBhvr>
                                      <p:to>
                                        <a:srgbClr val="000000"/>
                                      </p:to>
                                    </p:animClr>
                                    <p:set>
                                      <p:cBhvr>
                                        <p:cTn id="177" dur="500" fill="hold"/>
                                        <p:tgtEl>
                                          <p:spTgt spid="28"/>
                                        </p:tgtEl>
                                        <p:attrNameLst>
                                          <p:attrName>fill.type</p:attrName>
                                        </p:attrNameLst>
                                      </p:cBhvr>
                                      <p:to>
                                        <p:strVal val="solid"/>
                                      </p:to>
                                    </p:set>
                                    <p:set>
                                      <p:cBhvr>
                                        <p:cTn id="178" dur="500" fill="hold"/>
                                        <p:tgtEl>
                                          <p:spTgt spid="28"/>
                                        </p:tgtEl>
                                        <p:attrNameLst>
                                          <p:attrName>fill.on</p:attrName>
                                        </p:attrNameLst>
                                      </p:cBhvr>
                                      <p:to>
                                        <p:strVal val="true"/>
                                      </p:to>
                                    </p:set>
                                  </p:childTnLst>
                                </p:cTn>
                              </p:par>
                            </p:childTnLst>
                          </p:cTn>
                        </p:par>
                      </p:childTnLst>
                    </p:cTn>
                  </p:par>
                </p:childTnLst>
              </p:cTn>
              <p:nextCondLst>
                <p:cond evt="onClick" delay="0">
                  <p:tgtEl>
                    <p:spTgt spid="28"/>
                  </p:tgtEl>
                </p:cond>
              </p:nextCondLst>
            </p:seq>
            <p:seq concurrent="1" nextAc="seek">
              <p:cTn id="179" restart="whenNotActive" fill="hold" evtFilter="cancelBubble" nodeType="interactiveSeq">
                <p:stCondLst>
                  <p:cond evt="onClick" delay="0">
                    <p:tgtEl>
                      <p:spTgt spid="35"/>
                    </p:tgtEl>
                  </p:cond>
                </p:stCondLst>
                <p:endSync evt="end" delay="0">
                  <p:rtn val="all"/>
                </p:endSync>
                <p:childTnLst>
                  <p:par>
                    <p:cTn id="180" fill="hold">
                      <p:stCondLst>
                        <p:cond delay="0"/>
                      </p:stCondLst>
                      <p:childTnLst>
                        <p:par>
                          <p:cTn id="181" fill="hold">
                            <p:stCondLst>
                              <p:cond delay="0"/>
                            </p:stCondLst>
                            <p:childTnLst>
                              <p:par>
                                <p:cTn id="182" presetID="1" presetClass="emph" presetSubtype="2" fill="hold" nodeType="clickEffect">
                                  <p:stCondLst>
                                    <p:cond delay="0"/>
                                  </p:stCondLst>
                                  <p:childTnLst>
                                    <p:animClr clrSpc="rgb" dir="cw">
                                      <p:cBhvr>
                                        <p:cTn id="183" dur="500" fill="hold"/>
                                        <p:tgtEl>
                                          <p:spTgt spid="35"/>
                                        </p:tgtEl>
                                        <p:attrNameLst>
                                          <p:attrName>fillcolor</p:attrName>
                                        </p:attrNameLst>
                                      </p:cBhvr>
                                      <p:to>
                                        <a:srgbClr val="000000"/>
                                      </p:to>
                                    </p:animClr>
                                    <p:set>
                                      <p:cBhvr>
                                        <p:cTn id="184" dur="500" fill="hold"/>
                                        <p:tgtEl>
                                          <p:spTgt spid="35"/>
                                        </p:tgtEl>
                                        <p:attrNameLst>
                                          <p:attrName>fill.type</p:attrName>
                                        </p:attrNameLst>
                                      </p:cBhvr>
                                      <p:to>
                                        <p:strVal val="solid"/>
                                      </p:to>
                                    </p:set>
                                    <p:set>
                                      <p:cBhvr>
                                        <p:cTn id="185" dur="500" fill="hold"/>
                                        <p:tgtEl>
                                          <p:spTgt spid="35"/>
                                        </p:tgtEl>
                                        <p:attrNameLst>
                                          <p:attrName>fill.on</p:attrName>
                                        </p:attrNameLst>
                                      </p:cBhvr>
                                      <p:to>
                                        <p:strVal val="true"/>
                                      </p:to>
                                    </p:set>
                                  </p:childTnLst>
                                </p:cTn>
                              </p:par>
                            </p:childTnLst>
                          </p:cTn>
                        </p:par>
                      </p:childTnLst>
                    </p:cTn>
                  </p:par>
                </p:childTnLst>
              </p:cTn>
              <p:nextCondLst>
                <p:cond evt="onClick" delay="0">
                  <p:tgtEl>
                    <p:spTgt spid="35"/>
                  </p:tgtEl>
                </p:cond>
              </p:nextCondLst>
            </p:seq>
            <p:audio>
              <p:cMediaNode vol="80000">
                <p:cTn id="186" fill="hold" display="0">
                  <p:stCondLst>
                    <p:cond delay="indefinite"/>
                  </p:stCondLst>
                  <p:endCondLst>
                    <p:cond evt="onStopAudio" delay="0">
                      <p:tgtEl>
                        <p:sldTgt/>
                      </p:tgtEl>
                    </p:cond>
                  </p:endCondLst>
                </p:cTn>
                <p:tgtEl>
                  <p:spTgt spid="3"/>
                </p:tgtEl>
              </p:cMediaNode>
            </p:audio>
          </p:childTnLst>
        </p:cTn>
      </p:par>
    </p:tnLst>
    <p:bldLst>
      <p:bldP spid="41" grpId="0"/>
      <p:bldP spid="31" grpId="0" animBg="1"/>
      <p:bldP spid="32" grpId="0" animBg="1"/>
      <p:bldP spid="33" grpId="0" animBg="1"/>
      <p:bldP spid="34" grpId="0" animBg="1"/>
      <p:bldP spid="42" grpId="0" animBg="1"/>
      <p:bldP spid="43" grpId="0" animBg="1"/>
      <p:bldP spid="48" grpId="0" animBg="1"/>
      <p:bldP spid="49" grpId="0" animBg="1"/>
      <p:bldP spid="50" grpId="0" animBg="1"/>
      <p:bldP spid="51" grpId="0" animBg="1"/>
      <p:bldP spid="52" grpId="0" animBg="1"/>
      <p:bldP spid="53" grpId="0" animBg="1"/>
      <p:bldP spid="54" grpId="0" animBg="1"/>
      <p:bldP spid="55" grpId="0" animBg="1"/>
      <p:bldP spid="56" grpId="0" animBg="1"/>
      <p:bldP spid="57" grpId="0" animBg="1"/>
      <p:bldP spid="58" grpId="0" animBg="1"/>
      <p:bldP spid="59" grpId="0" animBg="1"/>
      <p:bldP spid="60" grpId="0" animBg="1"/>
      <p:bldP spid="61"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5" cstate="print">
            <a:biLevel thresh="25000"/>
            <a:extLst>
              <a:ext uri="{BEBA8EAE-BF5A-486C-A8C5-ECC9F3942E4B}">
                <a14:imgProps xmlns:a14="http://schemas.microsoft.com/office/drawing/2010/main">
                  <a14:imgLayer r:embed="rId6">
                    <a14:imgEffect>
                      <a14:brightnessContrast bright="40000" contrast="-20000"/>
                    </a14:imgEffect>
                  </a14:imgLayer>
                </a14:imgProps>
              </a:ext>
              <a:ext uri="{28A0092B-C50C-407E-A947-70E740481C1C}">
                <a14:useLocalDpi xmlns:a14="http://schemas.microsoft.com/office/drawing/2010/main" val="0"/>
              </a:ext>
            </a:extLst>
          </a:blip>
          <a:stretch>
            <a:fillRect/>
          </a:stretch>
        </p:blipFill>
        <p:spPr>
          <a:xfrm>
            <a:off x="10494163" y="3769131"/>
            <a:ext cx="1086500" cy="1182926"/>
          </a:xfrm>
          <a:prstGeom prst="rect">
            <a:avLst/>
          </a:prstGeom>
        </p:spPr>
      </p:pic>
      <p:pic>
        <p:nvPicPr>
          <p:cNvPr id="9" name="Picture 8"/>
          <p:cNvPicPr>
            <a:picLocks noChangeAspect="1"/>
          </p:cNvPicPr>
          <p:nvPr/>
        </p:nvPicPr>
        <p:blipFill>
          <a:blip r:embed="rId7" cstate="print">
            <a:biLevel thresh="25000"/>
            <a:extLst>
              <a:ext uri="{BEBA8EAE-BF5A-486C-A8C5-ECC9F3942E4B}">
                <a14:imgProps xmlns:a14="http://schemas.microsoft.com/office/drawing/2010/main">
                  <a14:imgLayer r:embed="rId8">
                    <a14:imgEffect>
                      <a14:brightnessContrast bright="40000" contrast="-20000"/>
                    </a14:imgEffect>
                  </a14:imgLayer>
                </a14:imgProps>
              </a:ext>
              <a:ext uri="{28A0092B-C50C-407E-A947-70E740481C1C}">
                <a14:useLocalDpi xmlns:a14="http://schemas.microsoft.com/office/drawing/2010/main" val="0"/>
              </a:ext>
            </a:extLst>
          </a:blip>
          <a:stretch>
            <a:fillRect/>
          </a:stretch>
        </p:blipFill>
        <p:spPr>
          <a:xfrm>
            <a:off x="9776937" y="4515854"/>
            <a:ext cx="812889" cy="885032"/>
          </a:xfrm>
          <a:prstGeom prst="rect">
            <a:avLst/>
          </a:prstGeom>
        </p:spPr>
      </p:pic>
      <p:pic>
        <p:nvPicPr>
          <p:cNvPr id="11" name="Picture 10"/>
          <p:cNvPicPr>
            <a:picLocks noChangeAspect="1"/>
          </p:cNvPicPr>
          <p:nvPr/>
        </p:nvPicPr>
        <p:blipFill>
          <a:blip r:embed="rId9" cstate="print">
            <a:biLevel thresh="25000"/>
            <a:extLst>
              <a:ext uri="{BEBA8EAE-BF5A-486C-A8C5-ECC9F3942E4B}">
                <a14:imgProps xmlns:a14="http://schemas.microsoft.com/office/drawing/2010/main">
                  <a14:imgLayer r:embed="rId10">
                    <a14:imgEffect>
                      <a14:brightnessContrast bright="40000" contrast="-20000"/>
                    </a14:imgEffect>
                  </a14:imgLayer>
                </a14:imgProps>
              </a:ext>
              <a:ext uri="{28A0092B-C50C-407E-A947-70E740481C1C}">
                <a14:useLocalDpi xmlns:a14="http://schemas.microsoft.com/office/drawing/2010/main" val="0"/>
              </a:ext>
            </a:extLst>
          </a:blip>
          <a:stretch>
            <a:fillRect/>
          </a:stretch>
        </p:blipFill>
        <p:spPr>
          <a:xfrm>
            <a:off x="10361978" y="5130389"/>
            <a:ext cx="520391" cy="566575"/>
          </a:xfrm>
          <a:prstGeom prst="rect">
            <a:avLst/>
          </a:prstGeom>
        </p:spPr>
      </p:pic>
      <p:sp>
        <p:nvSpPr>
          <p:cNvPr id="4" name="Snip Diagonal Corner Rectangle 3"/>
          <p:cNvSpPr/>
          <p:nvPr/>
        </p:nvSpPr>
        <p:spPr>
          <a:xfrm>
            <a:off x="832636" y="199869"/>
            <a:ext cx="10526728" cy="1604597"/>
          </a:xfrm>
          <a:prstGeom prst="snip2DiagRect">
            <a:avLst/>
          </a:prstGeom>
          <a:solidFill>
            <a:schemeClr val="bg1"/>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defRPr/>
            </a:pPr>
            <a:r>
              <a:rPr lang="en-US" altLang="en-US" sz="3600" dirty="0">
                <a:solidFill>
                  <a:srgbClr val="FF0000"/>
                </a:solidFill>
                <a:latin typeface="Times New Roman" panose="02020603050405020304" pitchFamily="18" charset="0"/>
              </a:rPr>
              <a:t>1) </a:t>
            </a:r>
            <a:r>
              <a:rPr lang="en-US" altLang="en-US" sz="3600" dirty="0" err="1">
                <a:solidFill>
                  <a:srgbClr val="FF0000"/>
                </a:solidFill>
                <a:latin typeface="Times New Roman" panose="02020603050405020304" pitchFamily="18" charset="0"/>
              </a:rPr>
              <a:t>Nuôi</a:t>
            </a:r>
            <a:r>
              <a:rPr lang="en-US" altLang="en-US" sz="3600" dirty="0">
                <a:solidFill>
                  <a:srgbClr val="FF0000"/>
                </a:solidFill>
                <a:latin typeface="Times New Roman" panose="02020603050405020304" pitchFamily="18" charset="0"/>
              </a:rPr>
              <a:t> </a:t>
            </a:r>
            <a:r>
              <a:rPr lang="en-US" altLang="en-US" sz="3600" dirty="0" err="1">
                <a:solidFill>
                  <a:srgbClr val="FF0000"/>
                </a:solidFill>
                <a:latin typeface="Times New Roman" panose="02020603050405020304" pitchFamily="18" charset="0"/>
              </a:rPr>
              <a:t>gà</a:t>
            </a:r>
            <a:r>
              <a:rPr lang="en-US" altLang="en-US" sz="3600" dirty="0">
                <a:solidFill>
                  <a:srgbClr val="FF0000"/>
                </a:solidFill>
                <a:latin typeface="Times New Roman" panose="02020603050405020304" pitchFamily="18" charset="0"/>
              </a:rPr>
              <a:t> </a:t>
            </a:r>
            <a:r>
              <a:rPr lang="en-US" altLang="en-US" sz="3600" dirty="0" err="1">
                <a:solidFill>
                  <a:srgbClr val="FF0000"/>
                </a:solidFill>
                <a:latin typeface="Times New Roman" panose="02020603050405020304" pitchFamily="18" charset="0"/>
              </a:rPr>
              <a:t>không</a:t>
            </a:r>
            <a:r>
              <a:rPr lang="en-US" altLang="en-US" sz="3600" dirty="0">
                <a:solidFill>
                  <a:srgbClr val="FF0000"/>
                </a:solidFill>
                <a:latin typeface="Times New Roman" panose="02020603050405020304" pitchFamily="18" charset="0"/>
              </a:rPr>
              <a:t> </a:t>
            </a:r>
            <a:r>
              <a:rPr lang="en-US" altLang="en-US" sz="3600" dirty="0" err="1">
                <a:solidFill>
                  <a:srgbClr val="FF0000"/>
                </a:solidFill>
                <a:latin typeface="Times New Roman" panose="02020603050405020304" pitchFamily="18" charset="0"/>
              </a:rPr>
              <a:t>đúng</a:t>
            </a:r>
            <a:r>
              <a:rPr lang="en-US" altLang="en-US" sz="3600" dirty="0">
                <a:solidFill>
                  <a:srgbClr val="FF0000"/>
                </a:solidFill>
                <a:latin typeface="Times New Roman" panose="02020603050405020304" pitchFamily="18" charset="0"/>
              </a:rPr>
              <a:t> </a:t>
            </a:r>
            <a:r>
              <a:rPr lang="en-US" altLang="en-US" sz="3600" dirty="0" err="1">
                <a:solidFill>
                  <a:srgbClr val="FF0000"/>
                </a:solidFill>
                <a:latin typeface="Times New Roman" panose="02020603050405020304" pitchFamily="18" charset="0"/>
              </a:rPr>
              <a:t>cách</a:t>
            </a:r>
            <a:r>
              <a:rPr lang="en-US" altLang="en-US" sz="3600" dirty="0">
                <a:solidFill>
                  <a:srgbClr val="FF0000"/>
                </a:solidFill>
                <a:latin typeface="Times New Roman" panose="02020603050405020304" pitchFamily="18" charset="0"/>
              </a:rPr>
              <a:t> </a:t>
            </a:r>
            <a:r>
              <a:rPr lang="en-US" altLang="en-US" sz="3600" dirty="0" err="1">
                <a:solidFill>
                  <a:srgbClr val="FF0000"/>
                </a:solidFill>
                <a:latin typeface="Times New Roman" panose="02020603050405020304" pitchFamily="18" charset="0"/>
              </a:rPr>
              <a:t>gà</a:t>
            </a:r>
            <a:r>
              <a:rPr lang="en-US" altLang="en-US" sz="3600" dirty="0">
                <a:solidFill>
                  <a:srgbClr val="FF0000"/>
                </a:solidFill>
                <a:latin typeface="Times New Roman" panose="02020603050405020304" pitchFamily="18" charset="0"/>
              </a:rPr>
              <a:t> </a:t>
            </a:r>
            <a:r>
              <a:rPr lang="en-US" altLang="en-US" sz="3600" dirty="0" err="1">
                <a:solidFill>
                  <a:srgbClr val="FF0000"/>
                </a:solidFill>
                <a:latin typeface="Times New Roman" panose="02020603050405020304" pitchFamily="18" charset="0"/>
              </a:rPr>
              <a:t>sẽ</a:t>
            </a:r>
            <a:r>
              <a:rPr lang="en-US" altLang="en-US" sz="3600" dirty="0">
                <a:solidFill>
                  <a:srgbClr val="FF0000"/>
                </a:solidFill>
                <a:latin typeface="Times New Roman" panose="02020603050405020304" pitchFamily="18" charset="0"/>
              </a:rPr>
              <a:t> </a:t>
            </a:r>
            <a:r>
              <a:rPr lang="en-US" altLang="en-US" sz="3600" dirty="0" err="1">
                <a:solidFill>
                  <a:srgbClr val="FF0000"/>
                </a:solidFill>
                <a:latin typeface="Times New Roman" panose="02020603050405020304" pitchFamily="18" charset="0"/>
              </a:rPr>
              <a:t>như</a:t>
            </a:r>
            <a:r>
              <a:rPr lang="en-US" altLang="en-US" sz="3600" dirty="0">
                <a:solidFill>
                  <a:srgbClr val="FF0000"/>
                </a:solidFill>
                <a:latin typeface="Times New Roman" panose="02020603050405020304" pitchFamily="18" charset="0"/>
              </a:rPr>
              <a:t> </a:t>
            </a:r>
            <a:r>
              <a:rPr lang="en-US" altLang="en-US" sz="3600" dirty="0" err="1">
                <a:solidFill>
                  <a:srgbClr val="FF0000"/>
                </a:solidFill>
                <a:latin typeface="Times New Roman" panose="02020603050405020304" pitchFamily="18" charset="0"/>
              </a:rPr>
              <a:t>thế</a:t>
            </a:r>
            <a:r>
              <a:rPr lang="en-US" altLang="en-US" sz="3600" dirty="0">
                <a:solidFill>
                  <a:srgbClr val="FF0000"/>
                </a:solidFill>
                <a:latin typeface="Times New Roman" panose="02020603050405020304" pitchFamily="18" charset="0"/>
              </a:rPr>
              <a:t> </a:t>
            </a:r>
            <a:r>
              <a:rPr lang="en-US" altLang="en-US" sz="3600" dirty="0" err="1">
                <a:solidFill>
                  <a:srgbClr val="FF0000"/>
                </a:solidFill>
                <a:latin typeface="Times New Roman" panose="02020603050405020304" pitchFamily="18" charset="0"/>
              </a:rPr>
              <a:t>nào</a:t>
            </a:r>
            <a:r>
              <a:rPr lang="en-US" altLang="en-US" sz="3600" dirty="0">
                <a:solidFill>
                  <a:srgbClr val="FF0000"/>
                </a:solidFill>
                <a:latin typeface="Times New Roman" panose="02020603050405020304" pitchFamily="18" charset="0"/>
              </a:rPr>
              <a:t>?</a:t>
            </a:r>
            <a:endParaRPr lang="vi-VN" sz="3600" dirty="0">
              <a:solidFill>
                <a:prstClr val="black"/>
              </a:solidFill>
            </a:endParaRPr>
          </a:p>
        </p:txBody>
      </p:sp>
      <p:sp>
        <p:nvSpPr>
          <p:cNvPr id="26" name="Rectangle 25"/>
          <p:cNvSpPr/>
          <p:nvPr/>
        </p:nvSpPr>
        <p:spPr>
          <a:xfrm>
            <a:off x="822320" y="1949346"/>
            <a:ext cx="10526728" cy="770816"/>
          </a:xfrm>
          <a:prstGeom prst="rect">
            <a:avLst/>
          </a:prstGeom>
          <a:solidFill>
            <a:schemeClr val="bg1"/>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spcBef>
                <a:spcPct val="0"/>
              </a:spcBef>
            </a:pPr>
            <a:r>
              <a:rPr lang="en-US" altLang="en-US" sz="3200" dirty="0">
                <a:solidFill>
                  <a:srgbClr val="0000D6"/>
                </a:solidFill>
                <a:latin typeface="Times New Roman" panose="02020603050405020304" pitchFamily="18" charset="0"/>
              </a:rPr>
              <a:t>a. </a:t>
            </a:r>
            <a:r>
              <a:rPr lang="en-US" altLang="en-US" sz="3200" dirty="0" err="1">
                <a:solidFill>
                  <a:srgbClr val="0000D6"/>
                </a:solidFill>
                <a:latin typeface="Times New Roman" panose="02020603050405020304" pitchFamily="18" charset="0"/>
              </a:rPr>
              <a:t>Gà</a:t>
            </a:r>
            <a:r>
              <a:rPr lang="en-US" altLang="en-US" sz="3200" dirty="0">
                <a:solidFill>
                  <a:srgbClr val="0000D6"/>
                </a:solidFill>
                <a:latin typeface="Times New Roman" panose="02020603050405020304" pitchFamily="18" charset="0"/>
              </a:rPr>
              <a:t> </a:t>
            </a:r>
            <a:r>
              <a:rPr lang="en-US" altLang="en-US" sz="3200" dirty="0" err="1">
                <a:solidFill>
                  <a:srgbClr val="0000D6"/>
                </a:solidFill>
                <a:latin typeface="Times New Roman" panose="02020603050405020304" pitchFamily="18" charset="0"/>
              </a:rPr>
              <a:t>vẫn</a:t>
            </a:r>
            <a:r>
              <a:rPr lang="en-US" altLang="en-US" sz="3200" dirty="0">
                <a:solidFill>
                  <a:srgbClr val="0000D6"/>
                </a:solidFill>
                <a:latin typeface="Times New Roman" panose="02020603050405020304" pitchFamily="18" charset="0"/>
              </a:rPr>
              <a:t> </a:t>
            </a:r>
            <a:r>
              <a:rPr lang="en-US" altLang="en-US" sz="3200" dirty="0" err="1">
                <a:solidFill>
                  <a:srgbClr val="0000D6"/>
                </a:solidFill>
                <a:latin typeface="Times New Roman" panose="02020603050405020304" pitchFamily="18" charset="0"/>
              </a:rPr>
              <a:t>phát</a:t>
            </a:r>
            <a:r>
              <a:rPr lang="en-US" altLang="en-US" sz="3200" dirty="0">
                <a:solidFill>
                  <a:srgbClr val="0000D6"/>
                </a:solidFill>
                <a:latin typeface="Times New Roman" panose="02020603050405020304" pitchFamily="18" charset="0"/>
              </a:rPr>
              <a:t> </a:t>
            </a:r>
            <a:r>
              <a:rPr lang="en-US" altLang="en-US" sz="3200" dirty="0" err="1">
                <a:solidFill>
                  <a:srgbClr val="0000D6"/>
                </a:solidFill>
                <a:latin typeface="Times New Roman" panose="02020603050405020304" pitchFamily="18" charset="0"/>
              </a:rPr>
              <a:t>triển</a:t>
            </a:r>
            <a:r>
              <a:rPr lang="en-US" altLang="en-US" sz="3200" dirty="0">
                <a:solidFill>
                  <a:srgbClr val="0000D6"/>
                </a:solidFill>
                <a:latin typeface="Times New Roman" panose="02020603050405020304" pitchFamily="18" charset="0"/>
              </a:rPr>
              <a:t> </a:t>
            </a:r>
            <a:r>
              <a:rPr lang="en-US" altLang="en-US" sz="3200" dirty="0" err="1">
                <a:solidFill>
                  <a:srgbClr val="0000D6"/>
                </a:solidFill>
                <a:latin typeface="Times New Roman" panose="02020603050405020304" pitchFamily="18" charset="0"/>
              </a:rPr>
              <a:t>bình</a:t>
            </a:r>
            <a:r>
              <a:rPr lang="en-US" altLang="en-US" sz="3200" dirty="0">
                <a:solidFill>
                  <a:srgbClr val="0000D6"/>
                </a:solidFill>
                <a:latin typeface="Times New Roman" panose="02020603050405020304" pitchFamily="18" charset="0"/>
              </a:rPr>
              <a:t> </a:t>
            </a:r>
            <a:r>
              <a:rPr lang="en-US" altLang="en-US" sz="3200" dirty="0" err="1">
                <a:solidFill>
                  <a:srgbClr val="0000D6"/>
                </a:solidFill>
                <a:latin typeface="Times New Roman" panose="02020603050405020304" pitchFamily="18" charset="0"/>
              </a:rPr>
              <a:t>thường</a:t>
            </a:r>
            <a:r>
              <a:rPr lang="en-US" altLang="en-US" sz="3200" dirty="0">
                <a:solidFill>
                  <a:srgbClr val="0000D6"/>
                </a:solidFill>
                <a:latin typeface="Times New Roman" panose="02020603050405020304" pitchFamily="18" charset="0"/>
              </a:rPr>
              <a:t>.</a:t>
            </a:r>
          </a:p>
        </p:txBody>
      </p:sp>
      <p:sp>
        <p:nvSpPr>
          <p:cNvPr id="40" name="Cloud 39"/>
          <p:cNvSpPr/>
          <p:nvPr/>
        </p:nvSpPr>
        <p:spPr>
          <a:xfrm>
            <a:off x="-683345" y="4902196"/>
            <a:ext cx="567114" cy="349210"/>
          </a:xfrm>
          <a:prstGeom prst="cloud">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41" name="Cloud 40"/>
          <p:cNvSpPr/>
          <p:nvPr/>
        </p:nvSpPr>
        <p:spPr>
          <a:xfrm>
            <a:off x="13632601" y="4702499"/>
            <a:ext cx="891420" cy="548907"/>
          </a:xfrm>
          <a:prstGeom prst="cloud">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42" name="Rectangle 41"/>
          <p:cNvSpPr/>
          <p:nvPr/>
        </p:nvSpPr>
        <p:spPr>
          <a:xfrm>
            <a:off x="832636" y="2822351"/>
            <a:ext cx="10526728" cy="770816"/>
          </a:xfrm>
          <a:prstGeom prst="rect">
            <a:avLst/>
          </a:prstGeom>
          <a:solidFill>
            <a:schemeClr val="bg1"/>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defRPr/>
            </a:pPr>
            <a:r>
              <a:rPr lang="en-US" altLang="en-US" sz="3200" dirty="0" smtClean="0">
                <a:solidFill>
                  <a:srgbClr val="0000D6"/>
                </a:solidFill>
                <a:latin typeface="Times New Roman" panose="02020603050405020304" pitchFamily="18" charset="0"/>
              </a:rPr>
              <a:t>b</a:t>
            </a:r>
            <a:r>
              <a:rPr lang="en-US" altLang="en-US" sz="3200" dirty="0">
                <a:solidFill>
                  <a:srgbClr val="0000D6"/>
                </a:solidFill>
                <a:latin typeface="Times New Roman" panose="02020603050405020304" pitchFamily="18" charset="0"/>
              </a:rPr>
              <a:t>. </a:t>
            </a:r>
            <a:r>
              <a:rPr lang="en-US" altLang="en-US" sz="3200" dirty="0" err="1">
                <a:solidFill>
                  <a:srgbClr val="0000D6"/>
                </a:solidFill>
                <a:latin typeface="Times New Roman" panose="02020603050405020304" pitchFamily="18" charset="0"/>
              </a:rPr>
              <a:t>Gà</a:t>
            </a:r>
            <a:r>
              <a:rPr lang="en-US" altLang="en-US" sz="3200" dirty="0">
                <a:solidFill>
                  <a:srgbClr val="0000D6"/>
                </a:solidFill>
                <a:latin typeface="Times New Roman" panose="02020603050405020304" pitchFamily="18" charset="0"/>
              </a:rPr>
              <a:t> </a:t>
            </a:r>
            <a:r>
              <a:rPr lang="en-US" altLang="en-US" sz="3200" dirty="0" err="1">
                <a:solidFill>
                  <a:srgbClr val="0000D6"/>
                </a:solidFill>
                <a:latin typeface="Times New Roman" panose="02020603050405020304" pitchFamily="18" charset="0"/>
              </a:rPr>
              <a:t>sẽ</a:t>
            </a:r>
            <a:r>
              <a:rPr lang="en-US" altLang="en-US" sz="3200" dirty="0">
                <a:solidFill>
                  <a:srgbClr val="0000D6"/>
                </a:solidFill>
                <a:latin typeface="Times New Roman" panose="02020603050405020304" pitchFamily="18" charset="0"/>
              </a:rPr>
              <a:t> </a:t>
            </a:r>
            <a:r>
              <a:rPr lang="en-US" altLang="en-US" sz="3200" dirty="0" err="1">
                <a:solidFill>
                  <a:srgbClr val="0000D6"/>
                </a:solidFill>
                <a:latin typeface="Times New Roman" panose="02020603050405020304" pitchFamily="18" charset="0"/>
              </a:rPr>
              <a:t>còi</a:t>
            </a:r>
            <a:r>
              <a:rPr lang="en-US" altLang="en-US" sz="3200" dirty="0">
                <a:solidFill>
                  <a:srgbClr val="0000D6"/>
                </a:solidFill>
                <a:latin typeface="Times New Roman" panose="02020603050405020304" pitchFamily="18" charset="0"/>
              </a:rPr>
              <a:t> </a:t>
            </a:r>
            <a:r>
              <a:rPr lang="en-US" altLang="en-US" sz="3200" dirty="0" err="1">
                <a:solidFill>
                  <a:srgbClr val="0000D6"/>
                </a:solidFill>
                <a:latin typeface="Times New Roman" panose="02020603050405020304" pitchFamily="18" charset="0"/>
              </a:rPr>
              <a:t>cọc</a:t>
            </a:r>
            <a:r>
              <a:rPr lang="en-US" altLang="en-US" sz="3200" dirty="0">
                <a:solidFill>
                  <a:srgbClr val="0000D6"/>
                </a:solidFill>
                <a:latin typeface="Times New Roman" panose="02020603050405020304" pitchFamily="18" charset="0"/>
              </a:rPr>
              <a:t>, </a:t>
            </a:r>
            <a:r>
              <a:rPr lang="en-US" altLang="en-US" sz="3200" dirty="0" err="1">
                <a:solidFill>
                  <a:srgbClr val="0000D6"/>
                </a:solidFill>
                <a:latin typeface="Times New Roman" panose="02020603050405020304" pitchFamily="18" charset="0"/>
              </a:rPr>
              <a:t>yếu</a:t>
            </a:r>
            <a:r>
              <a:rPr lang="en-US" altLang="en-US" sz="3200" dirty="0">
                <a:solidFill>
                  <a:srgbClr val="0000D6"/>
                </a:solidFill>
                <a:latin typeface="Times New Roman" panose="02020603050405020304" pitchFamily="18" charset="0"/>
              </a:rPr>
              <a:t> </a:t>
            </a:r>
            <a:r>
              <a:rPr lang="en-US" altLang="en-US" sz="3200" dirty="0" err="1">
                <a:solidFill>
                  <a:srgbClr val="0000D6"/>
                </a:solidFill>
                <a:latin typeface="Times New Roman" panose="02020603050405020304" pitchFamily="18" charset="0"/>
              </a:rPr>
              <a:t>ớt</a:t>
            </a:r>
            <a:r>
              <a:rPr lang="en-US" altLang="en-US" sz="3200" dirty="0">
                <a:solidFill>
                  <a:srgbClr val="0000D6"/>
                </a:solidFill>
                <a:latin typeface="Times New Roman" panose="02020603050405020304" pitchFamily="18" charset="0"/>
              </a:rPr>
              <a:t>, </a:t>
            </a:r>
            <a:r>
              <a:rPr lang="en-US" altLang="en-US" sz="3200" dirty="0" err="1">
                <a:solidFill>
                  <a:srgbClr val="0000D6"/>
                </a:solidFill>
                <a:latin typeface="Times New Roman" panose="02020603050405020304" pitchFamily="18" charset="0"/>
              </a:rPr>
              <a:t>dễ</a:t>
            </a:r>
            <a:r>
              <a:rPr lang="en-US" altLang="en-US" sz="3200" dirty="0">
                <a:solidFill>
                  <a:srgbClr val="0000D6"/>
                </a:solidFill>
                <a:latin typeface="Times New Roman" panose="02020603050405020304" pitchFamily="18" charset="0"/>
              </a:rPr>
              <a:t> </a:t>
            </a:r>
            <a:r>
              <a:rPr lang="en-US" altLang="en-US" sz="3200" dirty="0" err="1" smtClean="0">
                <a:solidFill>
                  <a:srgbClr val="0000D6"/>
                </a:solidFill>
                <a:latin typeface="Times New Roman" panose="02020603050405020304" pitchFamily="18" charset="0"/>
              </a:rPr>
              <a:t>bị</a:t>
            </a:r>
            <a:r>
              <a:rPr lang="en-US" altLang="en-US" sz="3200" dirty="0" smtClean="0">
                <a:solidFill>
                  <a:srgbClr val="0000D6"/>
                </a:solidFill>
                <a:latin typeface="Times New Roman" panose="02020603050405020304" pitchFamily="18" charset="0"/>
              </a:rPr>
              <a:t> </a:t>
            </a:r>
            <a:r>
              <a:rPr lang="en-US" altLang="en-US" sz="3200" dirty="0" err="1" smtClean="0">
                <a:solidFill>
                  <a:srgbClr val="0000D6"/>
                </a:solidFill>
                <a:latin typeface="Times New Roman" panose="02020603050405020304" pitchFamily="18" charset="0"/>
              </a:rPr>
              <a:t>bệnh</a:t>
            </a:r>
            <a:r>
              <a:rPr lang="en-US" altLang="en-US" sz="3200" dirty="0" smtClean="0">
                <a:solidFill>
                  <a:srgbClr val="0000D6"/>
                </a:solidFill>
                <a:latin typeface="Times New Roman" panose="02020603050405020304" pitchFamily="18" charset="0"/>
              </a:rPr>
              <a:t> </a:t>
            </a:r>
            <a:r>
              <a:rPr lang="en-US" altLang="en-US" sz="3200" dirty="0" err="1">
                <a:solidFill>
                  <a:srgbClr val="0000D6"/>
                </a:solidFill>
                <a:latin typeface="Times New Roman" panose="02020603050405020304" pitchFamily="18" charset="0"/>
              </a:rPr>
              <a:t>và</a:t>
            </a:r>
            <a:r>
              <a:rPr lang="en-US" altLang="en-US" sz="3200" dirty="0">
                <a:solidFill>
                  <a:srgbClr val="0000D6"/>
                </a:solidFill>
                <a:latin typeface="Times New Roman" panose="02020603050405020304" pitchFamily="18" charset="0"/>
              </a:rPr>
              <a:t> </a:t>
            </a:r>
            <a:r>
              <a:rPr lang="en-US" altLang="en-US" sz="3200" dirty="0" err="1">
                <a:solidFill>
                  <a:srgbClr val="0000D6"/>
                </a:solidFill>
                <a:latin typeface="Times New Roman" panose="02020603050405020304" pitchFamily="18" charset="0"/>
              </a:rPr>
              <a:t>sinh</a:t>
            </a:r>
            <a:r>
              <a:rPr lang="en-US" altLang="en-US" sz="3200" dirty="0">
                <a:solidFill>
                  <a:srgbClr val="0000D6"/>
                </a:solidFill>
                <a:latin typeface="Times New Roman" panose="02020603050405020304" pitchFamily="18" charset="0"/>
              </a:rPr>
              <a:t> </a:t>
            </a:r>
            <a:r>
              <a:rPr lang="en-US" altLang="en-US" sz="3200" dirty="0" err="1">
                <a:solidFill>
                  <a:srgbClr val="0000D6"/>
                </a:solidFill>
                <a:latin typeface="Times New Roman" panose="02020603050405020304" pitchFamily="18" charset="0"/>
              </a:rPr>
              <a:t>sản</a:t>
            </a:r>
            <a:r>
              <a:rPr lang="en-US" altLang="en-US" sz="3200" dirty="0">
                <a:solidFill>
                  <a:srgbClr val="0000D6"/>
                </a:solidFill>
                <a:latin typeface="Times New Roman" panose="02020603050405020304" pitchFamily="18" charset="0"/>
              </a:rPr>
              <a:t> </a:t>
            </a:r>
            <a:r>
              <a:rPr lang="en-US" altLang="en-US" sz="3200" dirty="0" err="1" smtClean="0">
                <a:solidFill>
                  <a:srgbClr val="0000D6"/>
                </a:solidFill>
                <a:latin typeface="Times New Roman" panose="02020603050405020304" pitchFamily="18" charset="0"/>
              </a:rPr>
              <a:t>kém</a:t>
            </a:r>
            <a:r>
              <a:rPr lang="en-US" altLang="en-US" sz="3200" dirty="0" smtClean="0">
                <a:solidFill>
                  <a:srgbClr val="0000D6"/>
                </a:solidFill>
                <a:latin typeface="Times New Roman" panose="02020603050405020304" pitchFamily="18" charset="0"/>
              </a:rPr>
              <a:t>.</a:t>
            </a:r>
            <a:endParaRPr kumimoji="0" lang="vi-VN" sz="32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
        <p:nvSpPr>
          <p:cNvPr id="43" name="Rectangle 42"/>
          <p:cNvSpPr/>
          <p:nvPr/>
        </p:nvSpPr>
        <p:spPr>
          <a:xfrm>
            <a:off x="822320" y="3723425"/>
            <a:ext cx="10526728" cy="770816"/>
          </a:xfrm>
          <a:prstGeom prst="rect">
            <a:avLst/>
          </a:prstGeom>
          <a:solidFill>
            <a:schemeClr val="bg1"/>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spcBef>
                <a:spcPct val="0"/>
              </a:spcBef>
            </a:pPr>
            <a:r>
              <a:rPr lang="en-US" altLang="en-US" sz="3200" dirty="0">
                <a:solidFill>
                  <a:srgbClr val="0000D6"/>
                </a:solidFill>
                <a:latin typeface="Times New Roman" panose="02020603050405020304" pitchFamily="18" charset="0"/>
              </a:rPr>
              <a:t>c. </a:t>
            </a:r>
            <a:r>
              <a:rPr lang="en-US" altLang="en-US" sz="3200" dirty="0" err="1">
                <a:solidFill>
                  <a:srgbClr val="0000D6"/>
                </a:solidFill>
                <a:latin typeface="Times New Roman" panose="02020603050405020304" pitchFamily="18" charset="0"/>
              </a:rPr>
              <a:t>Gà</a:t>
            </a:r>
            <a:r>
              <a:rPr lang="en-US" altLang="en-US" sz="3200" dirty="0">
                <a:solidFill>
                  <a:srgbClr val="0000D6"/>
                </a:solidFill>
                <a:latin typeface="Times New Roman" panose="02020603050405020304" pitchFamily="18" charset="0"/>
              </a:rPr>
              <a:t> </a:t>
            </a:r>
            <a:r>
              <a:rPr lang="en-US" altLang="en-US" sz="3200" dirty="0" err="1">
                <a:solidFill>
                  <a:srgbClr val="0000D6"/>
                </a:solidFill>
                <a:latin typeface="Times New Roman" panose="02020603050405020304" pitchFamily="18" charset="0"/>
              </a:rPr>
              <a:t>sẽ</a:t>
            </a:r>
            <a:r>
              <a:rPr lang="en-US" altLang="en-US" sz="3200" dirty="0">
                <a:solidFill>
                  <a:srgbClr val="0000D6"/>
                </a:solidFill>
                <a:latin typeface="Times New Roman" panose="02020603050405020304" pitchFamily="18" charset="0"/>
              </a:rPr>
              <a:t> </a:t>
            </a:r>
            <a:r>
              <a:rPr lang="en-US" altLang="en-US" sz="3200" dirty="0" err="1">
                <a:solidFill>
                  <a:srgbClr val="0000D6"/>
                </a:solidFill>
                <a:latin typeface="Times New Roman" panose="02020603050405020304" pitchFamily="18" charset="0"/>
              </a:rPr>
              <a:t>lớn</a:t>
            </a:r>
            <a:r>
              <a:rPr lang="en-US" altLang="en-US" sz="3200" dirty="0">
                <a:solidFill>
                  <a:srgbClr val="0000D6"/>
                </a:solidFill>
                <a:latin typeface="Times New Roman" panose="02020603050405020304" pitchFamily="18" charset="0"/>
              </a:rPr>
              <a:t> </a:t>
            </a:r>
            <a:r>
              <a:rPr lang="en-US" altLang="en-US" sz="3200" dirty="0" err="1">
                <a:solidFill>
                  <a:srgbClr val="0000D6"/>
                </a:solidFill>
                <a:latin typeface="Times New Roman" panose="02020603050405020304" pitchFamily="18" charset="0"/>
              </a:rPr>
              <a:t>nhanh</a:t>
            </a:r>
            <a:r>
              <a:rPr lang="en-US" altLang="en-US" sz="3200" dirty="0">
                <a:solidFill>
                  <a:srgbClr val="0000D6"/>
                </a:solidFill>
                <a:latin typeface="Times New Roman" panose="02020603050405020304" pitchFamily="18" charset="0"/>
              </a:rPr>
              <a:t> </a:t>
            </a:r>
            <a:r>
              <a:rPr lang="en-US" altLang="en-US" sz="3200" dirty="0" err="1">
                <a:solidFill>
                  <a:srgbClr val="0000D6"/>
                </a:solidFill>
                <a:latin typeface="Times New Roman" panose="02020603050405020304" pitchFamily="18" charset="0"/>
              </a:rPr>
              <a:t>và</a:t>
            </a:r>
            <a:r>
              <a:rPr lang="en-US" altLang="en-US" sz="3200" dirty="0">
                <a:solidFill>
                  <a:srgbClr val="0000D6"/>
                </a:solidFill>
                <a:latin typeface="Times New Roman" panose="02020603050405020304" pitchFamily="18" charset="0"/>
              </a:rPr>
              <a:t> </a:t>
            </a:r>
            <a:r>
              <a:rPr lang="en-US" altLang="en-US" sz="3200" dirty="0" err="1">
                <a:solidFill>
                  <a:srgbClr val="0000D6"/>
                </a:solidFill>
                <a:latin typeface="Times New Roman" panose="02020603050405020304" pitchFamily="18" charset="0"/>
              </a:rPr>
              <a:t>sinh</a:t>
            </a:r>
            <a:r>
              <a:rPr lang="en-US" altLang="en-US" sz="3200" dirty="0">
                <a:solidFill>
                  <a:srgbClr val="0000D6"/>
                </a:solidFill>
                <a:latin typeface="Times New Roman" panose="02020603050405020304" pitchFamily="18" charset="0"/>
              </a:rPr>
              <a:t> </a:t>
            </a:r>
            <a:r>
              <a:rPr lang="en-US" altLang="en-US" sz="3200" dirty="0" err="1">
                <a:solidFill>
                  <a:srgbClr val="0000D6"/>
                </a:solidFill>
                <a:latin typeface="Times New Roman" panose="02020603050405020304" pitchFamily="18" charset="0"/>
              </a:rPr>
              <a:t>sản</a:t>
            </a:r>
            <a:r>
              <a:rPr lang="en-US" altLang="en-US" sz="3200" dirty="0">
                <a:solidFill>
                  <a:srgbClr val="0000D6"/>
                </a:solidFill>
                <a:latin typeface="Times New Roman" panose="02020603050405020304" pitchFamily="18" charset="0"/>
              </a:rPr>
              <a:t> </a:t>
            </a:r>
            <a:r>
              <a:rPr lang="en-US" altLang="en-US" sz="3200" dirty="0" err="1">
                <a:solidFill>
                  <a:srgbClr val="0000D6"/>
                </a:solidFill>
                <a:latin typeface="Times New Roman" panose="02020603050405020304" pitchFamily="18" charset="0"/>
              </a:rPr>
              <a:t>tốt</a:t>
            </a:r>
            <a:r>
              <a:rPr lang="en-US" altLang="en-US" sz="3200" dirty="0">
                <a:solidFill>
                  <a:srgbClr val="0000D6"/>
                </a:solidFill>
                <a:latin typeface="Times New Roman" panose="02020603050405020304" pitchFamily="18" charset="0"/>
              </a:rPr>
              <a:t>.</a:t>
            </a:r>
          </a:p>
        </p:txBody>
      </p:sp>
      <p:pic>
        <p:nvPicPr>
          <p:cNvPr id="47" name="Picture 46"/>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10492977" y="1996675"/>
            <a:ext cx="805722" cy="708059"/>
          </a:xfrm>
          <a:prstGeom prst="rect">
            <a:avLst/>
          </a:prstGeom>
        </p:spPr>
      </p:pic>
      <p:pic>
        <p:nvPicPr>
          <p:cNvPr id="51" name="Picture 50"/>
          <p:cNvPicPr>
            <a:picLocks noChangeAspect="1"/>
          </p:cNvPicPr>
          <p:nvPr/>
        </p:nvPicPr>
        <p:blipFill rotWithShape="1">
          <a:blip r:embed="rId12" cstate="print">
            <a:duotone>
              <a:prstClr val="black"/>
              <a:schemeClr val="accent2">
                <a:tint val="45000"/>
                <a:satMod val="400000"/>
              </a:schemeClr>
            </a:duotone>
            <a:extLst>
              <a:ext uri="{28A0092B-C50C-407E-A947-70E740481C1C}">
                <a14:useLocalDpi xmlns:a14="http://schemas.microsoft.com/office/drawing/2010/main" val="0"/>
              </a:ext>
            </a:extLst>
          </a:blip>
          <a:srcRect r="3472"/>
          <a:stretch/>
        </p:blipFill>
        <p:spPr>
          <a:xfrm>
            <a:off x="10494163" y="3742824"/>
            <a:ext cx="804536" cy="704088"/>
          </a:xfrm>
          <a:prstGeom prst="rect">
            <a:avLst/>
          </a:prstGeom>
        </p:spPr>
      </p:pic>
      <p:pic>
        <p:nvPicPr>
          <p:cNvPr id="53" name="Picture 52"/>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10504273" y="2881344"/>
            <a:ext cx="804742" cy="643793"/>
          </a:xfrm>
          <a:prstGeom prst="rect">
            <a:avLst/>
          </a:prstGeom>
        </p:spPr>
      </p:pic>
      <p:sp>
        <p:nvSpPr>
          <p:cNvPr id="18" name="Cloud 17">
            <a:hlinkClick r:id="rId14" action="ppaction://hlinksldjump"/>
          </p:cNvPr>
          <p:cNvSpPr/>
          <p:nvPr/>
        </p:nvSpPr>
        <p:spPr>
          <a:xfrm>
            <a:off x="4667494" y="4702499"/>
            <a:ext cx="2359211" cy="1104900"/>
          </a:xfrm>
          <a:prstGeom prst="cloud">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srgbClr val="FFC000"/>
                </a:solidFill>
                <a:effectLst/>
                <a:uLnTx/>
                <a:uFillTx/>
                <a:latin typeface="iCiel Cadena" panose="02000503000000020004" pitchFamily="50" charset="0"/>
              </a:rPr>
              <a:t>QUAY VỀ</a:t>
            </a:r>
            <a:endParaRPr kumimoji="0" lang="vi-VN" sz="2800" b="0" i="0" u="none" strike="noStrike" kern="1200" cap="none" spc="0" normalizeH="0" baseline="0" noProof="0" dirty="0">
              <a:ln>
                <a:noFill/>
              </a:ln>
              <a:solidFill>
                <a:srgbClr val="FFC000"/>
              </a:solidFill>
              <a:effectLst/>
              <a:uLnTx/>
              <a:uFillTx/>
              <a:latin typeface="iCiel Cadena" panose="02000503000000020004" pitchFamily="50" charset="0"/>
            </a:endParaRPr>
          </a:p>
        </p:txBody>
      </p:sp>
    </p:spTree>
    <p:extLst>
      <p:ext uri="{BB962C8B-B14F-4D97-AF65-F5344CB8AC3E}">
        <p14:creationId xmlns:p14="http://schemas.microsoft.com/office/powerpoint/2010/main" val="32960658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anim calcmode="lin" valueType="num">
                                      <p:cBhvr>
                                        <p:cTn id="8" dur="500" fill="hold"/>
                                        <p:tgtEl>
                                          <p:spTgt spid="4"/>
                                        </p:tgtEl>
                                        <p:attrNameLst>
                                          <p:attrName>ppt_x</p:attrName>
                                        </p:attrNameLst>
                                      </p:cBhvr>
                                      <p:tavLst>
                                        <p:tav tm="0">
                                          <p:val>
                                            <p:strVal val="#ppt_x"/>
                                          </p:val>
                                        </p:tav>
                                        <p:tav tm="100000">
                                          <p:val>
                                            <p:strVal val="#ppt_x"/>
                                          </p:val>
                                        </p:tav>
                                      </p:tavLst>
                                    </p:anim>
                                    <p:anim calcmode="lin" valueType="num">
                                      <p:cBhvr>
                                        <p:cTn id="9" dur="500" fill="hold"/>
                                        <p:tgtEl>
                                          <p:spTgt spid="4"/>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500"/>
                                  </p:stCondLst>
                                  <p:childTnLst>
                                    <p:set>
                                      <p:cBhvr>
                                        <p:cTn id="11" dur="1" fill="hold">
                                          <p:stCondLst>
                                            <p:cond delay="0"/>
                                          </p:stCondLst>
                                        </p:cTn>
                                        <p:tgtEl>
                                          <p:spTgt spid="26"/>
                                        </p:tgtEl>
                                        <p:attrNameLst>
                                          <p:attrName>style.visibility</p:attrName>
                                        </p:attrNameLst>
                                      </p:cBhvr>
                                      <p:to>
                                        <p:strVal val="visible"/>
                                      </p:to>
                                    </p:set>
                                    <p:animEffect transition="in" filter="fade">
                                      <p:cBhvr>
                                        <p:cTn id="12" dur="500"/>
                                        <p:tgtEl>
                                          <p:spTgt spid="26"/>
                                        </p:tgtEl>
                                      </p:cBhvr>
                                    </p:animEffect>
                                    <p:anim calcmode="lin" valueType="num">
                                      <p:cBhvr>
                                        <p:cTn id="13" dur="500" fill="hold"/>
                                        <p:tgtEl>
                                          <p:spTgt spid="26"/>
                                        </p:tgtEl>
                                        <p:attrNameLst>
                                          <p:attrName>ppt_x</p:attrName>
                                        </p:attrNameLst>
                                      </p:cBhvr>
                                      <p:tavLst>
                                        <p:tav tm="0">
                                          <p:val>
                                            <p:strVal val="#ppt_x"/>
                                          </p:val>
                                        </p:tav>
                                        <p:tav tm="100000">
                                          <p:val>
                                            <p:strVal val="#ppt_x"/>
                                          </p:val>
                                        </p:tav>
                                      </p:tavLst>
                                    </p:anim>
                                    <p:anim calcmode="lin" valueType="num">
                                      <p:cBhvr>
                                        <p:cTn id="14" dur="500" fill="hold"/>
                                        <p:tgtEl>
                                          <p:spTgt spid="26"/>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1000"/>
                                  </p:stCondLst>
                                  <p:childTnLst>
                                    <p:set>
                                      <p:cBhvr>
                                        <p:cTn id="16" dur="1" fill="hold">
                                          <p:stCondLst>
                                            <p:cond delay="0"/>
                                          </p:stCondLst>
                                        </p:cTn>
                                        <p:tgtEl>
                                          <p:spTgt spid="42"/>
                                        </p:tgtEl>
                                        <p:attrNameLst>
                                          <p:attrName>style.visibility</p:attrName>
                                        </p:attrNameLst>
                                      </p:cBhvr>
                                      <p:to>
                                        <p:strVal val="visible"/>
                                      </p:to>
                                    </p:set>
                                    <p:animEffect transition="in" filter="fade">
                                      <p:cBhvr>
                                        <p:cTn id="17" dur="500"/>
                                        <p:tgtEl>
                                          <p:spTgt spid="42"/>
                                        </p:tgtEl>
                                      </p:cBhvr>
                                    </p:animEffect>
                                    <p:anim calcmode="lin" valueType="num">
                                      <p:cBhvr>
                                        <p:cTn id="18" dur="500" fill="hold"/>
                                        <p:tgtEl>
                                          <p:spTgt spid="42"/>
                                        </p:tgtEl>
                                        <p:attrNameLst>
                                          <p:attrName>ppt_x</p:attrName>
                                        </p:attrNameLst>
                                      </p:cBhvr>
                                      <p:tavLst>
                                        <p:tav tm="0">
                                          <p:val>
                                            <p:strVal val="#ppt_x"/>
                                          </p:val>
                                        </p:tav>
                                        <p:tav tm="100000">
                                          <p:val>
                                            <p:strVal val="#ppt_x"/>
                                          </p:val>
                                        </p:tav>
                                      </p:tavLst>
                                    </p:anim>
                                    <p:anim calcmode="lin" valueType="num">
                                      <p:cBhvr>
                                        <p:cTn id="19" dur="500" fill="hold"/>
                                        <p:tgtEl>
                                          <p:spTgt spid="42"/>
                                        </p:tgtEl>
                                        <p:attrNameLst>
                                          <p:attrName>ppt_y</p:attrName>
                                        </p:attrNameLst>
                                      </p:cBhvr>
                                      <p:tavLst>
                                        <p:tav tm="0">
                                          <p:val>
                                            <p:strVal val="#ppt_y+.1"/>
                                          </p:val>
                                        </p:tav>
                                        <p:tav tm="100000">
                                          <p:val>
                                            <p:strVal val="#ppt_y"/>
                                          </p:val>
                                        </p:tav>
                                      </p:tavLst>
                                    </p:anim>
                                  </p:childTnLst>
                                </p:cTn>
                              </p:par>
                              <p:par>
                                <p:cTn id="20" presetID="42" presetClass="entr" presetSubtype="0" fill="hold" grpId="0" nodeType="withEffect">
                                  <p:stCondLst>
                                    <p:cond delay="1500"/>
                                  </p:stCondLst>
                                  <p:childTnLst>
                                    <p:set>
                                      <p:cBhvr>
                                        <p:cTn id="21" dur="1" fill="hold">
                                          <p:stCondLst>
                                            <p:cond delay="0"/>
                                          </p:stCondLst>
                                        </p:cTn>
                                        <p:tgtEl>
                                          <p:spTgt spid="43"/>
                                        </p:tgtEl>
                                        <p:attrNameLst>
                                          <p:attrName>style.visibility</p:attrName>
                                        </p:attrNameLst>
                                      </p:cBhvr>
                                      <p:to>
                                        <p:strVal val="visible"/>
                                      </p:to>
                                    </p:set>
                                    <p:animEffect transition="in" filter="fade">
                                      <p:cBhvr>
                                        <p:cTn id="22" dur="500"/>
                                        <p:tgtEl>
                                          <p:spTgt spid="43"/>
                                        </p:tgtEl>
                                      </p:cBhvr>
                                    </p:animEffect>
                                    <p:anim calcmode="lin" valueType="num">
                                      <p:cBhvr>
                                        <p:cTn id="23" dur="500" fill="hold"/>
                                        <p:tgtEl>
                                          <p:spTgt spid="43"/>
                                        </p:tgtEl>
                                        <p:attrNameLst>
                                          <p:attrName>ppt_x</p:attrName>
                                        </p:attrNameLst>
                                      </p:cBhvr>
                                      <p:tavLst>
                                        <p:tav tm="0">
                                          <p:val>
                                            <p:strVal val="#ppt_x"/>
                                          </p:val>
                                        </p:tav>
                                        <p:tav tm="100000">
                                          <p:val>
                                            <p:strVal val="#ppt_x"/>
                                          </p:val>
                                        </p:tav>
                                      </p:tavLst>
                                    </p:anim>
                                    <p:anim calcmode="lin" valueType="num">
                                      <p:cBhvr>
                                        <p:cTn id="24" dur="500" fill="hold"/>
                                        <p:tgtEl>
                                          <p:spTgt spid="43"/>
                                        </p:tgtEl>
                                        <p:attrNameLst>
                                          <p:attrName>ppt_y</p:attrName>
                                        </p:attrNameLst>
                                      </p:cBhvr>
                                      <p:tavLst>
                                        <p:tav tm="0">
                                          <p:val>
                                            <p:strVal val="#ppt_y+.1"/>
                                          </p:val>
                                        </p:tav>
                                        <p:tav tm="100000">
                                          <p:val>
                                            <p:strVal val="#ppt_y"/>
                                          </p:val>
                                        </p:tav>
                                      </p:tavLst>
                                    </p:anim>
                                  </p:childTnLst>
                                </p:cTn>
                              </p:par>
                              <p:par>
                                <p:cTn id="25" presetID="8" presetClass="emph" presetSubtype="0" repeatCount="indefinite" fill="hold" nodeType="withEffect">
                                  <p:stCondLst>
                                    <p:cond delay="0"/>
                                  </p:stCondLst>
                                  <p:childTnLst>
                                    <p:animRot by="21600000">
                                      <p:cBhvr>
                                        <p:cTn id="26" dur="2250" fill="hold"/>
                                        <p:tgtEl>
                                          <p:spTgt spid="7"/>
                                        </p:tgtEl>
                                        <p:attrNameLst>
                                          <p:attrName>r</p:attrName>
                                        </p:attrNameLst>
                                      </p:cBhvr>
                                    </p:animRot>
                                  </p:childTnLst>
                                </p:cTn>
                              </p:par>
                              <p:par>
                                <p:cTn id="27" presetID="8" presetClass="emph" presetSubtype="0" repeatCount="indefinite" fill="hold" nodeType="withEffect">
                                  <p:stCondLst>
                                    <p:cond delay="0"/>
                                  </p:stCondLst>
                                  <p:childTnLst>
                                    <p:animRot by="21600000">
                                      <p:cBhvr>
                                        <p:cTn id="28" dur="2500" fill="hold"/>
                                        <p:tgtEl>
                                          <p:spTgt spid="9"/>
                                        </p:tgtEl>
                                        <p:attrNameLst>
                                          <p:attrName>r</p:attrName>
                                        </p:attrNameLst>
                                      </p:cBhvr>
                                    </p:animRot>
                                  </p:childTnLst>
                                </p:cTn>
                              </p:par>
                              <p:par>
                                <p:cTn id="29" presetID="8" presetClass="emph" presetSubtype="0" repeatCount="indefinite" fill="hold" nodeType="withEffect">
                                  <p:stCondLst>
                                    <p:cond delay="0"/>
                                  </p:stCondLst>
                                  <p:childTnLst>
                                    <p:animRot by="21600000">
                                      <p:cBhvr>
                                        <p:cTn id="30" dur="2000" fill="hold"/>
                                        <p:tgtEl>
                                          <p:spTgt spid="11"/>
                                        </p:tgtEl>
                                        <p:attrNameLst>
                                          <p:attrName>r</p:attrName>
                                        </p:attrNameLst>
                                      </p:cBhvr>
                                    </p:animRot>
                                  </p:childTnLst>
                                </p:cTn>
                              </p:par>
                              <p:par>
                                <p:cTn id="31" presetID="2" presetClass="entr" presetSubtype="2" repeatCount="indefinite" fill="hold" grpId="0" nodeType="withEffect">
                                  <p:stCondLst>
                                    <p:cond delay="500"/>
                                  </p:stCondLst>
                                  <p:childTnLst>
                                    <p:set>
                                      <p:cBhvr>
                                        <p:cTn id="32" dur="1" fill="hold">
                                          <p:stCondLst>
                                            <p:cond delay="0"/>
                                          </p:stCondLst>
                                        </p:cTn>
                                        <p:tgtEl>
                                          <p:spTgt spid="40"/>
                                        </p:tgtEl>
                                        <p:attrNameLst>
                                          <p:attrName>style.visibility</p:attrName>
                                        </p:attrNameLst>
                                      </p:cBhvr>
                                      <p:to>
                                        <p:strVal val="visible"/>
                                      </p:to>
                                    </p:set>
                                    <p:anim calcmode="lin" valueType="num">
                                      <p:cBhvr additive="base">
                                        <p:cTn id="33" dur="20000" fill="hold"/>
                                        <p:tgtEl>
                                          <p:spTgt spid="40"/>
                                        </p:tgtEl>
                                        <p:attrNameLst>
                                          <p:attrName>ppt_x</p:attrName>
                                        </p:attrNameLst>
                                      </p:cBhvr>
                                      <p:tavLst>
                                        <p:tav tm="0">
                                          <p:val>
                                            <p:strVal val="1+#ppt_w/2"/>
                                          </p:val>
                                        </p:tav>
                                        <p:tav tm="100000">
                                          <p:val>
                                            <p:strVal val="#ppt_x"/>
                                          </p:val>
                                        </p:tav>
                                      </p:tavLst>
                                    </p:anim>
                                    <p:anim calcmode="lin" valueType="num">
                                      <p:cBhvr additive="base">
                                        <p:cTn id="34" dur="20000" fill="hold"/>
                                        <p:tgtEl>
                                          <p:spTgt spid="40"/>
                                        </p:tgtEl>
                                        <p:attrNameLst>
                                          <p:attrName>ppt_y</p:attrName>
                                        </p:attrNameLst>
                                      </p:cBhvr>
                                      <p:tavLst>
                                        <p:tav tm="0">
                                          <p:val>
                                            <p:strVal val="#ppt_y"/>
                                          </p:val>
                                        </p:tav>
                                        <p:tav tm="100000">
                                          <p:val>
                                            <p:strVal val="#ppt_y"/>
                                          </p:val>
                                        </p:tav>
                                      </p:tavLst>
                                    </p:anim>
                                  </p:childTnLst>
                                </p:cTn>
                              </p:par>
                              <p:par>
                                <p:cTn id="35" presetID="2" presetClass="entr" presetSubtype="8" repeatCount="indefinite" fill="hold" grpId="0" nodeType="withEffect">
                                  <p:stCondLst>
                                    <p:cond delay="500"/>
                                  </p:stCondLst>
                                  <p:childTnLst>
                                    <p:set>
                                      <p:cBhvr>
                                        <p:cTn id="36" dur="1" fill="hold">
                                          <p:stCondLst>
                                            <p:cond delay="0"/>
                                          </p:stCondLst>
                                        </p:cTn>
                                        <p:tgtEl>
                                          <p:spTgt spid="41"/>
                                        </p:tgtEl>
                                        <p:attrNameLst>
                                          <p:attrName>style.visibility</p:attrName>
                                        </p:attrNameLst>
                                      </p:cBhvr>
                                      <p:to>
                                        <p:strVal val="visible"/>
                                      </p:to>
                                    </p:set>
                                    <p:anim calcmode="lin" valueType="num">
                                      <p:cBhvr additive="base">
                                        <p:cTn id="37" dur="20000" fill="hold"/>
                                        <p:tgtEl>
                                          <p:spTgt spid="41"/>
                                        </p:tgtEl>
                                        <p:attrNameLst>
                                          <p:attrName>ppt_x</p:attrName>
                                        </p:attrNameLst>
                                      </p:cBhvr>
                                      <p:tavLst>
                                        <p:tav tm="0">
                                          <p:val>
                                            <p:strVal val="0-#ppt_w/2"/>
                                          </p:val>
                                        </p:tav>
                                        <p:tav tm="100000">
                                          <p:val>
                                            <p:strVal val="#ppt_x"/>
                                          </p:val>
                                        </p:tav>
                                      </p:tavLst>
                                    </p:anim>
                                    <p:anim calcmode="lin" valueType="num">
                                      <p:cBhvr additive="base">
                                        <p:cTn id="38" dur="20000" fill="hold"/>
                                        <p:tgtEl>
                                          <p:spTgt spid="41"/>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seq concurrent="1" nextAc="seek">
              <p:cTn id="39" restart="whenNotActive" fill="hold" evtFilter="cancelBubble" nodeType="interactiveSeq">
                <p:stCondLst>
                  <p:cond evt="onClick" delay="0">
                    <p:tgtEl>
                      <p:spTgt spid="26"/>
                    </p:tgtEl>
                  </p:cond>
                </p:stCondLst>
                <p:endSync evt="end" delay="0">
                  <p:rtn val="all"/>
                </p:endSync>
                <p:childTnLst>
                  <p:par>
                    <p:cTn id="40" fill="hold">
                      <p:stCondLst>
                        <p:cond delay="0"/>
                      </p:stCondLst>
                      <p:childTnLst>
                        <p:par>
                          <p:cTn id="41" fill="hold">
                            <p:stCondLst>
                              <p:cond delay="0"/>
                            </p:stCondLst>
                            <p:childTnLst>
                              <p:par>
                                <p:cTn id="42" presetID="1" presetClass="emph" presetSubtype="2" fill="hold" nodeType="clickEffect">
                                  <p:stCondLst>
                                    <p:cond delay="0"/>
                                  </p:stCondLst>
                                  <p:childTnLst>
                                    <p:animClr clrSpc="rgb" dir="cw">
                                      <p:cBhvr>
                                        <p:cTn id="43" dur="250" fill="hold"/>
                                        <p:tgtEl>
                                          <p:spTgt spid="26"/>
                                        </p:tgtEl>
                                        <p:attrNameLst>
                                          <p:attrName>fillcolor</p:attrName>
                                        </p:attrNameLst>
                                      </p:cBhvr>
                                      <p:to>
                                        <a:srgbClr val="FFF2CC"/>
                                      </p:to>
                                    </p:animClr>
                                    <p:set>
                                      <p:cBhvr>
                                        <p:cTn id="44" dur="250" fill="hold"/>
                                        <p:tgtEl>
                                          <p:spTgt spid="26"/>
                                        </p:tgtEl>
                                        <p:attrNameLst>
                                          <p:attrName>fill.type</p:attrName>
                                        </p:attrNameLst>
                                      </p:cBhvr>
                                      <p:to>
                                        <p:strVal val="solid"/>
                                      </p:to>
                                    </p:set>
                                    <p:set>
                                      <p:cBhvr>
                                        <p:cTn id="45" dur="250" fill="hold"/>
                                        <p:tgtEl>
                                          <p:spTgt spid="26"/>
                                        </p:tgtEl>
                                        <p:attrNameLst>
                                          <p:attrName>fill.on</p:attrName>
                                        </p:attrNameLst>
                                      </p:cBhvr>
                                      <p:to>
                                        <p:strVal val="true"/>
                                      </p:to>
                                    </p:set>
                                  </p:childTnLst>
                                  <p:subTnLst>
                                    <p:audio>
                                      <p:cMediaNode>
                                        <p:cTn display="0" masterRel="sameClick">
                                          <p:stCondLst>
                                            <p:cond evt="begin" delay="0">
                                              <p:tn val="42"/>
                                            </p:cond>
                                          </p:stCondLst>
                                          <p:endCondLst>
                                            <p:cond evt="onStopAudio" delay="0">
                                              <p:tgtEl>
                                                <p:sldTgt/>
                                              </p:tgtEl>
                                            </p:cond>
                                          </p:endCondLst>
                                        </p:cTn>
                                        <p:tgtEl>
                                          <p:sndTgt r:embed="rId2" name="click.wav"/>
                                        </p:tgtEl>
                                      </p:cMediaNode>
                                    </p:audio>
                                  </p:subTnLst>
                                </p:cTn>
                              </p:par>
                              <p:par>
                                <p:cTn id="46" presetID="23" presetClass="entr" presetSubtype="32" fill="hold" nodeType="withEffect">
                                  <p:stCondLst>
                                    <p:cond delay="1000"/>
                                  </p:stCondLst>
                                  <p:childTnLst>
                                    <p:set>
                                      <p:cBhvr>
                                        <p:cTn id="47" dur="1" fill="hold">
                                          <p:stCondLst>
                                            <p:cond delay="0"/>
                                          </p:stCondLst>
                                        </p:cTn>
                                        <p:tgtEl>
                                          <p:spTgt spid="47"/>
                                        </p:tgtEl>
                                        <p:attrNameLst>
                                          <p:attrName>style.visibility</p:attrName>
                                        </p:attrNameLst>
                                      </p:cBhvr>
                                      <p:to>
                                        <p:strVal val="visible"/>
                                      </p:to>
                                    </p:set>
                                    <p:anim calcmode="lin" valueType="num">
                                      <p:cBhvr>
                                        <p:cTn id="48" dur="250" fill="hold"/>
                                        <p:tgtEl>
                                          <p:spTgt spid="47"/>
                                        </p:tgtEl>
                                        <p:attrNameLst>
                                          <p:attrName>ppt_w</p:attrName>
                                        </p:attrNameLst>
                                      </p:cBhvr>
                                      <p:tavLst>
                                        <p:tav tm="0">
                                          <p:val>
                                            <p:strVal val="4*#ppt_w"/>
                                          </p:val>
                                        </p:tav>
                                        <p:tav tm="100000">
                                          <p:val>
                                            <p:strVal val="#ppt_w"/>
                                          </p:val>
                                        </p:tav>
                                      </p:tavLst>
                                    </p:anim>
                                    <p:anim calcmode="lin" valueType="num">
                                      <p:cBhvr>
                                        <p:cTn id="49" dur="250" fill="hold"/>
                                        <p:tgtEl>
                                          <p:spTgt spid="47"/>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46"/>
                                            </p:cond>
                                          </p:stCondLst>
                                          <p:endCondLst>
                                            <p:cond evt="onStopAudio" delay="0">
                                              <p:tgtEl>
                                                <p:sldTgt/>
                                              </p:tgtEl>
                                            </p:cond>
                                          </p:endCondLst>
                                        </p:cTn>
                                        <p:tgtEl>
                                          <p:sndTgt r:embed="rId3" name="Wrong Buzzer.wav"/>
                                        </p:tgtEl>
                                      </p:cMediaNode>
                                    </p:audio>
                                  </p:subTnLst>
                                </p:cTn>
                              </p:par>
                              <p:par>
                                <p:cTn id="50" presetID="1" presetClass="emph" presetSubtype="2" fill="hold" nodeType="withEffect">
                                  <p:stCondLst>
                                    <p:cond delay="1000"/>
                                  </p:stCondLst>
                                  <p:childTnLst>
                                    <p:animClr clrSpc="rgb" dir="cw">
                                      <p:cBhvr>
                                        <p:cTn id="51" dur="250" fill="hold"/>
                                        <p:tgtEl>
                                          <p:spTgt spid="26"/>
                                        </p:tgtEl>
                                        <p:attrNameLst>
                                          <p:attrName>fillcolor</p:attrName>
                                        </p:attrNameLst>
                                      </p:cBhvr>
                                      <p:to>
                                        <a:srgbClr val="FFFF00"/>
                                      </p:to>
                                    </p:animClr>
                                    <p:set>
                                      <p:cBhvr>
                                        <p:cTn id="52" dur="250" fill="hold"/>
                                        <p:tgtEl>
                                          <p:spTgt spid="26"/>
                                        </p:tgtEl>
                                        <p:attrNameLst>
                                          <p:attrName>fill.type</p:attrName>
                                        </p:attrNameLst>
                                      </p:cBhvr>
                                      <p:to>
                                        <p:strVal val="solid"/>
                                      </p:to>
                                    </p:set>
                                    <p:set>
                                      <p:cBhvr>
                                        <p:cTn id="53" dur="250" fill="hold"/>
                                        <p:tgtEl>
                                          <p:spTgt spid="26"/>
                                        </p:tgtEl>
                                        <p:attrNameLst>
                                          <p:attrName>fill.on</p:attrName>
                                        </p:attrNameLst>
                                      </p:cBhvr>
                                      <p:to>
                                        <p:strVal val="true"/>
                                      </p:to>
                                    </p:set>
                                  </p:childTnLst>
                                </p:cTn>
                              </p:par>
                            </p:childTnLst>
                          </p:cTn>
                        </p:par>
                      </p:childTnLst>
                    </p:cTn>
                  </p:par>
                </p:childTnLst>
              </p:cTn>
              <p:nextCondLst>
                <p:cond evt="onClick" delay="0">
                  <p:tgtEl>
                    <p:spTgt spid="26"/>
                  </p:tgtEl>
                </p:cond>
              </p:nextCondLst>
            </p:seq>
            <p:seq concurrent="1" nextAc="seek">
              <p:cTn id="54" restart="whenNotActive" fill="hold" evtFilter="cancelBubble" nodeType="interactiveSeq">
                <p:stCondLst>
                  <p:cond evt="onClick" delay="0">
                    <p:tgtEl>
                      <p:spTgt spid="42"/>
                    </p:tgtEl>
                  </p:cond>
                </p:stCondLst>
                <p:endSync evt="end" delay="0">
                  <p:rtn val="all"/>
                </p:endSync>
                <p:childTnLst>
                  <p:par>
                    <p:cTn id="55" fill="hold">
                      <p:stCondLst>
                        <p:cond delay="0"/>
                      </p:stCondLst>
                      <p:childTnLst>
                        <p:par>
                          <p:cTn id="56" fill="hold">
                            <p:stCondLst>
                              <p:cond delay="0"/>
                            </p:stCondLst>
                            <p:childTnLst>
                              <p:par>
                                <p:cTn id="57" presetID="1" presetClass="emph" presetSubtype="2" fill="hold" nodeType="clickEffect">
                                  <p:stCondLst>
                                    <p:cond delay="0"/>
                                  </p:stCondLst>
                                  <p:childTnLst>
                                    <p:animClr clrSpc="rgb" dir="cw">
                                      <p:cBhvr>
                                        <p:cTn id="58" dur="250" fill="hold"/>
                                        <p:tgtEl>
                                          <p:spTgt spid="42"/>
                                        </p:tgtEl>
                                        <p:attrNameLst>
                                          <p:attrName>fillcolor</p:attrName>
                                        </p:attrNameLst>
                                      </p:cBhvr>
                                      <p:to>
                                        <a:srgbClr val="FFF2CC"/>
                                      </p:to>
                                    </p:animClr>
                                    <p:set>
                                      <p:cBhvr>
                                        <p:cTn id="59" dur="250" fill="hold"/>
                                        <p:tgtEl>
                                          <p:spTgt spid="42"/>
                                        </p:tgtEl>
                                        <p:attrNameLst>
                                          <p:attrName>fill.type</p:attrName>
                                        </p:attrNameLst>
                                      </p:cBhvr>
                                      <p:to>
                                        <p:strVal val="solid"/>
                                      </p:to>
                                    </p:set>
                                    <p:set>
                                      <p:cBhvr>
                                        <p:cTn id="60" dur="250" fill="hold"/>
                                        <p:tgtEl>
                                          <p:spTgt spid="42"/>
                                        </p:tgtEl>
                                        <p:attrNameLst>
                                          <p:attrName>fill.on</p:attrName>
                                        </p:attrNameLst>
                                      </p:cBhvr>
                                      <p:to>
                                        <p:strVal val="true"/>
                                      </p:to>
                                    </p:set>
                                  </p:childTnLst>
                                  <p:subTnLst>
                                    <p:audio>
                                      <p:cMediaNode>
                                        <p:cTn display="0" masterRel="sameClick">
                                          <p:stCondLst>
                                            <p:cond evt="begin" delay="0">
                                              <p:tn val="57"/>
                                            </p:cond>
                                          </p:stCondLst>
                                          <p:endCondLst>
                                            <p:cond evt="onStopAudio" delay="0">
                                              <p:tgtEl>
                                                <p:sldTgt/>
                                              </p:tgtEl>
                                            </p:cond>
                                          </p:endCondLst>
                                        </p:cTn>
                                        <p:tgtEl>
                                          <p:sndTgt r:embed="rId2" name="click.wav"/>
                                        </p:tgtEl>
                                      </p:cMediaNode>
                                    </p:audio>
                                  </p:subTnLst>
                                </p:cTn>
                              </p:par>
                              <p:par>
                                <p:cTn id="61" presetID="23" presetClass="entr" presetSubtype="32" fill="hold" nodeType="withEffect">
                                  <p:stCondLst>
                                    <p:cond delay="1000"/>
                                  </p:stCondLst>
                                  <p:childTnLst>
                                    <p:set>
                                      <p:cBhvr>
                                        <p:cTn id="62" dur="1" fill="hold">
                                          <p:stCondLst>
                                            <p:cond delay="0"/>
                                          </p:stCondLst>
                                        </p:cTn>
                                        <p:tgtEl>
                                          <p:spTgt spid="53"/>
                                        </p:tgtEl>
                                        <p:attrNameLst>
                                          <p:attrName>style.visibility</p:attrName>
                                        </p:attrNameLst>
                                      </p:cBhvr>
                                      <p:to>
                                        <p:strVal val="visible"/>
                                      </p:to>
                                    </p:set>
                                    <p:anim calcmode="lin" valueType="num">
                                      <p:cBhvr>
                                        <p:cTn id="63" dur="250" fill="hold"/>
                                        <p:tgtEl>
                                          <p:spTgt spid="53"/>
                                        </p:tgtEl>
                                        <p:attrNameLst>
                                          <p:attrName>ppt_w</p:attrName>
                                        </p:attrNameLst>
                                      </p:cBhvr>
                                      <p:tavLst>
                                        <p:tav tm="0">
                                          <p:val>
                                            <p:strVal val="4*#ppt_w"/>
                                          </p:val>
                                        </p:tav>
                                        <p:tav tm="100000">
                                          <p:val>
                                            <p:strVal val="#ppt_w"/>
                                          </p:val>
                                        </p:tav>
                                      </p:tavLst>
                                    </p:anim>
                                    <p:anim calcmode="lin" valueType="num">
                                      <p:cBhvr>
                                        <p:cTn id="64" dur="250" fill="hold"/>
                                        <p:tgtEl>
                                          <p:spTgt spid="53"/>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61"/>
                                            </p:cond>
                                          </p:stCondLst>
                                          <p:endCondLst>
                                            <p:cond evt="onStopAudio" delay="0">
                                              <p:tgtEl>
                                                <p:sldTgt/>
                                              </p:tgtEl>
                                            </p:cond>
                                          </p:endCondLst>
                                        </p:cTn>
                                        <p:tgtEl>
                                          <p:sndTgt r:embed="rId4" name="Check mark.wav"/>
                                        </p:tgtEl>
                                      </p:cMediaNode>
                                    </p:audio>
                                  </p:subTnLst>
                                </p:cTn>
                              </p:par>
                              <p:par>
                                <p:cTn id="65" presetID="1" presetClass="emph" presetSubtype="2" fill="hold" nodeType="withEffect">
                                  <p:stCondLst>
                                    <p:cond delay="1000"/>
                                  </p:stCondLst>
                                  <p:childTnLst>
                                    <p:animClr clrSpc="rgb" dir="cw">
                                      <p:cBhvr>
                                        <p:cTn id="66" dur="250" fill="hold"/>
                                        <p:tgtEl>
                                          <p:spTgt spid="42"/>
                                        </p:tgtEl>
                                        <p:attrNameLst>
                                          <p:attrName>fillcolor</p:attrName>
                                        </p:attrNameLst>
                                      </p:cBhvr>
                                      <p:to>
                                        <a:srgbClr val="00B050"/>
                                      </p:to>
                                    </p:animClr>
                                    <p:set>
                                      <p:cBhvr>
                                        <p:cTn id="67" dur="250" fill="hold"/>
                                        <p:tgtEl>
                                          <p:spTgt spid="42"/>
                                        </p:tgtEl>
                                        <p:attrNameLst>
                                          <p:attrName>fill.type</p:attrName>
                                        </p:attrNameLst>
                                      </p:cBhvr>
                                      <p:to>
                                        <p:strVal val="solid"/>
                                      </p:to>
                                    </p:set>
                                    <p:set>
                                      <p:cBhvr>
                                        <p:cTn id="68" dur="250" fill="hold"/>
                                        <p:tgtEl>
                                          <p:spTgt spid="42"/>
                                        </p:tgtEl>
                                        <p:attrNameLst>
                                          <p:attrName>fill.on</p:attrName>
                                        </p:attrNameLst>
                                      </p:cBhvr>
                                      <p:to>
                                        <p:strVal val="true"/>
                                      </p:to>
                                    </p:set>
                                  </p:childTnLst>
                                </p:cTn>
                              </p:par>
                            </p:childTnLst>
                          </p:cTn>
                        </p:par>
                      </p:childTnLst>
                    </p:cTn>
                  </p:par>
                </p:childTnLst>
              </p:cTn>
              <p:nextCondLst>
                <p:cond evt="onClick" delay="0">
                  <p:tgtEl>
                    <p:spTgt spid="42"/>
                  </p:tgtEl>
                </p:cond>
              </p:nextCondLst>
            </p:seq>
            <p:seq concurrent="1" nextAc="seek">
              <p:cTn id="69" restart="whenNotActive" fill="hold" evtFilter="cancelBubble" nodeType="interactiveSeq">
                <p:stCondLst>
                  <p:cond evt="onClick" delay="0">
                    <p:tgtEl>
                      <p:spTgt spid="43"/>
                    </p:tgtEl>
                  </p:cond>
                </p:stCondLst>
                <p:endSync evt="end" delay="0">
                  <p:rtn val="all"/>
                </p:endSync>
                <p:childTnLst>
                  <p:par>
                    <p:cTn id="70" fill="hold">
                      <p:stCondLst>
                        <p:cond delay="0"/>
                      </p:stCondLst>
                      <p:childTnLst>
                        <p:par>
                          <p:cTn id="71" fill="hold">
                            <p:stCondLst>
                              <p:cond delay="0"/>
                            </p:stCondLst>
                            <p:childTnLst>
                              <p:par>
                                <p:cTn id="72" presetID="1" presetClass="emph" presetSubtype="2" fill="hold" nodeType="clickEffect">
                                  <p:stCondLst>
                                    <p:cond delay="0"/>
                                  </p:stCondLst>
                                  <p:childTnLst>
                                    <p:animClr clrSpc="rgb" dir="cw">
                                      <p:cBhvr>
                                        <p:cTn id="73" dur="250" fill="hold"/>
                                        <p:tgtEl>
                                          <p:spTgt spid="43"/>
                                        </p:tgtEl>
                                        <p:attrNameLst>
                                          <p:attrName>fillcolor</p:attrName>
                                        </p:attrNameLst>
                                      </p:cBhvr>
                                      <p:to>
                                        <a:srgbClr val="FFF2CC"/>
                                      </p:to>
                                    </p:animClr>
                                    <p:set>
                                      <p:cBhvr>
                                        <p:cTn id="74" dur="250" fill="hold"/>
                                        <p:tgtEl>
                                          <p:spTgt spid="43"/>
                                        </p:tgtEl>
                                        <p:attrNameLst>
                                          <p:attrName>fill.type</p:attrName>
                                        </p:attrNameLst>
                                      </p:cBhvr>
                                      <p:to>
                                        <p:strVal val="solid"/>
                                      </p:to>
                                    </p:set>
                                    <p:set>
                                      <p:cBhvr>
                                        <p:cTn id="75" dur="250" fill="hold"/>
                                        <p:tgtEl>
                                          <p:spTgt spid="43"/>
                                        </p:tgtEl>
                                        <p:attrNameLst>
                                          <p:attrName>fill.on</p:attrName>
                                        </p:attrNameLst>
                                      </p:cBhvr>
                                      <p:to>
                                        <p:strVal val="true"/>
                                      </p:to>
                                    </p:set>
                                  </p:childTnLst>
                                  <p:subTnLst>
                                    <p:audio>
                                      <p:cMediaNode>
                                        <p:cTn display="0" masterRel="sameClick">
                                          <p:stCondLst>
                                            <p:cond evt="begin" delay="0">
                                              <p:tn val="72"/>
                                            </p:cond>
                                          </p:stCondLst>
                                          <p:endCondLst>
                                            <p:cond evt="onStopAudio" delay="0">
                                              <p:tgtEl>
                                                <p:sldTgt/>
                                              </p:tgtEl>
                                            </p:cond>
                                          </p:endCondLst>
                                        </p:cTn>
                                        <p:tgtEl>
                                          <p:sndTgt r:embed="rId2" name="click.wav"/>
                                        </p:tgtEl>
                                      </p:cMediaNode>
                                    </p:audio>
                                  </p:subTnLst>
                                </p:cTn>
                              </p:par>
                              <p:par>
                                <p:cTn id="76" presetID="23" presetClass="entr" presetSubtype="32" fill="hold" nodeType="withEffect">
                                  <p:stCondLst>
                                    <p:cond delay="1000"/>
                                  </p:stCondLst>
                                  <p:childTnLst>
                                    <p:set>
                                      <p:cBhvr>
                                        <p:cTn id="77" dur="1" fill="hold">
                                          <p:stCondLst>
                                            <p:cond delay="0"/>
                                          </p:stCondLst>
                                        </p:cTn>
                                        <p:tgtEl>
                                          <p:spTgt spid="51"/>
                                        </p:tgtEl>
                                        <p:attrNameLst>
                                          <p:attrName>style.visibility</p:attrName>
                                        </p:attrNameLst>
                                      </p:cBhvr>
                                      <p:to>
                                        <p:strVal val="visible"/>
                                      </p:to>
                                    </p:set>
                                    <p:anim calcmode="lin" valueType="num">
                                      <p:cBhvr>
                                        <p:cTn id="78" dur="250" fill="hold"/>
                                        <p:tgtEl>
                                          <p:spTgt spid="51"/>
                                        </p:tgtEl>
                                        <p:attrNameLst>
                                          <p:attrName>ppt_w</p:attrName>
                                        </p:attrNameLst>
                                      </p:cBhvr>
                                      <p:tavLst>
                                        <p:tav tm="0">
                                          <p:val>
                                            <p:strVal val="4*#ppt_w"/>
                                          </p:val>
                                        </p:tav>
                                        <p:tav tm="100000">
                                          <p:val>
                                            <p:strVal val="#ppt_w"/>
                                          </p:val>
                                        </p:tav>
                                      </p:tavLst>
                                    </p:anim>
                                    <p:anim calcmode="lin" valueType="num">
                                      <p:cBhvr>
                                        <p:cTn id="79" dur="250" fill="hold"/>
                                        <p:tgtEl>
                                          <p:spTgt spid="51"/>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76"/>
                                            </p:cond>
                                          </p:stCondLst>
                                          <p:endCondLst>
                                            <p:cond evt="onStopAudio" delay="0">
                                              <p:tgtEl>
                                                <p:sldTgt/>
                                              </p:tgtEl>
                                            </p:cond>
                                          </p:endCondLst>
                                        </p:cTn>
                                        <p:tgtEl>
                                          <p:sndTgt r:embed="rId3" name="Wrong Buzzer.wav"/>
                                        </p:tgtEl>
                                      </p:cMediaNode>
                                    </p:audio>
                                  </p:subTnLst>
                                </p:cTn>
                              </p:par>
                              <p:par>
                                <p:cTn id="80" presetID="1" presetClass="emph" presetSubtype="2" fill="hold" nodeType="withEffect">
                                  <p:stCondLst>
                                    <p:cond delay="1000"/>
                                  </p:stCondLst>
                                  <p:childTnLst>
                                    <p:animClr clrSpc="rgb" dir="cw">
                                      <p:cBhvr>
                                        <p:cTn id="81" dur="250" fill="hold"/>
                                        <p:tgtEl>
                                          <p:spTgt spid="43"/>
                                        </p:tgtEl>
                                        <p:attrNameLst>
                                          <p:attrName>fillcolor</p:attrName>
                                        </p:attrNameLst>
                                      </p:cBhvr>
                                      <p:to>
                                        <a:srgbClr val="FFFF00"/>
                                      </p:to>
                                    </p:animClr>
                                    <p:set>
                                      <p:cBhvr>
                                        <p:cTn id="82" dur="250" fill="hold"/>
                                        <p:tgtEl>
                                          <p:spTgt spid="43"/>
                                        </p:tgtEl>
                                        <p:attrNameLst>
                                          <p:attrName>fill.type</p:attrName>
                                        </p:attrNameLst>
                                      </p:cBhvr>
                                      <p:to>
                                        <p:strVal val="solid"/>
                                      </p:to>
                                    </p:set>
                                    <p:set>
                                      <p:cBhvr>
                                        <p:cTn id="83" dur="250" fill="hold"/>
                                        <p:tgtEl>
                                          <p:spTgt spid="43"/>
                                        </p:tgtEl>
                                        <p:attrNameLst>
                                          <p:attrName>fill.on</p:attrName>
                                        </p:attrNameLst>
                                      </p:cBhvr>
                                      <p:to>
                                        <p:strVal val="true"/>
                                      </p:to>
                                    </p:set>
                                  </p:childTnLst>
                                </p:cTn>
                              </p:par>
                            </p:childTnLst>
                          </p:cTn>
                        </p:par>
                      </p:childTnLst>
                    </p:cTn>
                  </p:par>
                </p:childTnLst>
              </p:cTn>
              <p:nextCondLst>
                <p:cond evt="onClick" delay="0">
                  <p:tgtEl>
                    <p:spTgt spid="43"/>
                  </p:tgtEl>
                </p:cond>
              </p:nextCondLst>
            </p:seq>
          </p:childTnLst>
        </p:cTn>
      </p:par>
    </p:tnLst>
    <p:bldLst>
      <p:bldP spid="4" grpId="0" animBg="1"/>
      <p:bldP spid="26" grpId="0" animBg="1"/>
      <p:bldP spid="40" grpId="0" animBg="1"/>
      <p:bldP spid="41" grpId="0" animBg="1"/>
      <p:bldP spid="42" grpId="0" animBg="1"/>
      <p:bldP spid="43"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5" cstate="print">
            <a:biLevel thresh="25000"/>
            <a:extLst>
              <a:ext uri="{BEBA8EAE-BF5A-486C-A8C5-ECC9F3942E4B}">
                <a14:imgProps xmlns:a14="http://schemas.microsoft.com/office/drawing/2010/main">
                  <a14:imgLayer r:embed="rId6">
                    <a14:imgEffect>
                      <a14:brightnessContrast bright="40000" contrast="-20000"/>
                    </a14:imgEffect>
                  </a14:imgLayer>
                </a14:imgProps>
              </a:ext>
              <a:ext uri="{28A0092B-C50C-407E-A947-70E740481C1C}">
                <a14:useLocalDpi xmlns:a14="http://schemas.microsoft.com/office/drawing/2010/main" val="0"/>
              </a:ext>
            </a:extLst>
          </a:blip>
          <a:stretch>
            <a:fillRect/>
          </a:stretch>
        </p:blipFill>
        <p:spPr>
          <a:xfrm>
            <a:off x="10589826" y="3789925"/>
            <a:ext cx="1086500" cy="1182926"/>
          </a:xfrm>
          <a:prstGeom prst="rect">
            <a:avLst/>
          </a:prstGeom>
        </p:spPr>
      </p:pic>
      <p:pic>
        <p:nvPicPr>
          <p:cNvPr id="9" name="Picture 8"/>
          <p:cNvPicPr>
            <a:picLocks noChangeAspect="1"/>
          </p:cNvPicPr>
          <p:nvPr/>
        </p:nvPicPr>
        <p:blipFill>
          <a:blip r:embed="rId7" cstate="print">
            <a:biLevel thresh="25000"/>
            <a:extLst>
              <a:ext uri="{BEBA8EAE-BF5A-486C-A8C5-ECC9F3942E4B}">
                <a14:imgProps xmlns:a14="http://schemas.microsoft.com/office/drawing/2010/main">
                  <a14:imgLayer r:embed="rId8">
                    <a14:imgEffect>
                      <a14:brightnessContrast bright="40000" contrast="-20000"/>
                    </a14:imgEffect>
                  </a14:imgLayer>
                </a14:imgProps>
              </a:ext>
              <a:ext uri="{28A0092B-C50C-407E-A947-70E740481C1C}">
                <a14:useLocalDpi xmlns:a14="http://schemas.microsoft.com/office/drawing/2010/main" val="0"/>
              </a:ext>
            </a:extLst>
          </a:blip>
          <a:stretch>
            <a:fillRect/>
          </a:stretch>
        </p:blipFill>
        <p:spPr>
          <a:xfrm>
            <a:off x="9776937" y="4515854"/>
            <a:ext cx="812889" cy="885032"/>
          </a:xfrm>
          <a:prstGeom prst="rect">
            <a:avLst/>
          </a:prstGeom>
        </p:spPr>
      </p:pic>
      <p:pic>
        <p:nvPicPr>
          <p:cNvPr id="11" name="Picture 10"/>
          <p:cNvPicPr>
            <a:picLocks noChangeAspect="1"/>
          </p:cNvPicPr>
          <p:nvPr/>
        </p:nvPicPr>
        <p:blipFill>
          <a:blip r:embed="rId9" cstate="print">
            <a:biLevel thresh="25000"/>
            <a:extLst>
              <a:ext uri="{BEBA8EAE-BF5A-486C-A8C5-ECC9F3942E4B}">
                <a14:imgProps xmlns:a14="http://schemas.microsoft.com/office/drawing/2010/main">
                  <a14:imgLayer r:embed="rId10">
                    <a14:imgEffect>
                      <a14:brightnessContrast bright="40000" contrast="-20000"/>
                    </a14:imgEffect>
                  </a14:imgLayer>
                </a14:imgProps>
              </a:ext>
              <a:ext uri="{28A0092B-C50C-407E-A947-70E740481C1C}">
                <a14:useLocalDpi xmlns:a14="http://schemas.microsoft.com/office/drawing/2010/main" val="0"/>
              </a:ext>
            </a:extLst>
          </a:blip>
          <a:stretch>
            <a:fillRect/>
          </a:stretch>
        </p:blipFill>
        <p:spPr>
          <a:xfrm>
            <a:off x="10361978" y="5130389"/>
            <a:ext cx="520391" cy="566575"/>
          </a:xfrm>
          <a:prstGeom prst="rect">
            <a:avLst/>
          </a:prstGeom>
        </p:spPr>
      </p:pic>
      <p:sp>
        <p:nvSpPr>
          <p:cNvPr id="4" name="Snip Diagonal Corner Rectangle 3"/>
          <p:cNvSpPr/>
          <p:nvPr/>
        </p:nvSpPr>
        <p:spPr>
          <a:xfrm>
            <a:off x="832636" y="199869"/>
            <a:ext cx="10526728" cy="1604597"/>
          </a:xfrm>
          <a:prstGeom prst="snip2DiagRect">
            <a:avLst/>
          </a:prstGeom>
          <a:solidFill>
            <a:schemeClr val="bg1"/>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defRPr/>
            </a:pPr>
            <a:r>
              <a:rPr lang="en-US" altLang="en-US" sz="3600" dirty="0">
                <a:solidFill>
                  <a:srgbClr val="FF0000"/>
                </a:solidFill>
                <a:latin typeface="Times New Roman" panose="02020603050405020304" pitchFamily="18" charset="0"/>
              </a:rPr>
              <a:t>2) </a:t>
            </a:r>
            <a:r>
              <a:rPr lang="en-US" altLang="en-US" sz="3600" dirty="0" err="1">
                <a:solidFill>
                  <a:srgbClr val="FF0000"/>
                </a:solidFill>
                <a:latin typeface="Times New Roman" panose="02020603050405020304" pitchFamily="18" charset="0"/>
              </a:rPr>
              <a:t>Phải</a:t>
            </a:r>
            <a:r>
              <a:rPr lang="en-US" altLang="en-US" sz="3600" dirty="0">
                <a:solidFill>
                  <a:srgbClr val="FF0000"/>
                </a:solidFill>
                <a:latin typeface="Times New Roman" panose="02020603050405020304" pitchFamily="18" charset="0"/>
              </a:rPr>
              <a:t> </a:t>
            </a:r>
            <a:r>
              <a:rPr lang="en-US" altLang="en-US" sz="3600" dirty="0" err="1">
                <a:solidFill>
                  <a:srgbClr val="FF0000"/>
                </a:solidFill>
                <a:latin typeface="Times New Roman" panose="02020603050405020304" pitchFamily="18" charset="0"/>
              </a:rPr>
              <a:t>cung</a:t>
            </a:r>
            <a:r>
              <a:rPr lang="en-US" altLang="en-US" sz="3600" dirty="0">
                <a:solidFill>
                  <a:srgbClr val="FF0000"/>
                </a:solidFill>
                <a:latin typeface="Times New Roman" panose="02020603050405020304" pitchFamily="18" charset="0"/>
              </a:rPr>
              <a:t> </a:t>
            </a:r>
            <a:r>
              <a:rPr lang="en-US" altLang="en-US" sz="3600" dirty="0" err="1">
                <a:solidFill>
                  <a:srgbClr val="FF0000"/>
                </a:solidFill>
                <a:latin typeface="Times New Roman" panose="02020603050405020304" pitchFamily="18" charset="0"/>
              </a:rPr>
              <a:t>cấp</a:t>
            </a:r>
            <a:r>
              <a:rPr lang="en-US" altLang="en-US" sz="3600" dirty="0">
                <a:solidFill>
                  <a:srgbClr val="FF0000"/>
                </a:solidFill>
                <a:latin typeface="Times New Roman" panose="02020603050405020304" pitchFamily="18" charset="0"/>
              </a:rPr>
              <a:t> </a:t>
            </a:r>
            <a:r>
              <a:rPr lang="en-US" altLang="en-US" sz="3600" dirty="0" err="1">
                <a:solidFill>
                  <a:srgbClr val="FF0000"/>
                </a:solidFill>
                <a:latin typeface="Times New Roman" panose="02020603050405020304" pitchFamily="18" charset="0"/>
              </a:rPr>
              <a:t>các</a:t>
            </a:r>
            <a:r>
              <a:rPr lang="en-US" altLang="en-US" sz="3600" dirty="0">
                <a:solidFill>
                  <a:srgbClr val="FF0000"/>
                </a:solidFill>
                <a:latin typeface="Times New Roman" panose="02020603050405020304" pitchFamily="18" charset="0"/>
              </a:rPr>
              <a:t> </a:t>
            </a:r>
            <a:r>
              <a:rPr lang="en-US" altLang="en-US" sz="3600" dirty="0" err="1">
                <a:solidFill>
                  <a:srgbClr val="FF0000"/>
                </a:solidFill>
                <a:latin typeface="Times New Roman" panose="02020603050405020304" pitchFamily="18" charset="0"/>
              </a:rPr>
              <a:t>chất</a:t>
            </a:r>
            <a:r>
              <a:rPr lang="en-US" altLang="en-US" sz="3600" dirty="0">
                <a:solidFill>
                  <a:srgbClr val="FF0000"/>
                </a:solidFill>
                <a:latin typeface="Times New Roman" panose="02020603050405020304" pitchFamily="18" charset="0"/>
              </a:rPr>
              <a:t> </a:t>
            </a:r>
            <a:r>
              <a:rPr lang="en-US" altLang="en-US" sz="3600" dirty="0" err="1">
                <a:solidFill>
                  <a:srgbClr val="FF0000"/>
                </a:solidFill>
                <a:latin typeface="Times New Roman" panose="02020603050405020304" pitchFamily="18" charset="0"/>
              </a:rPr>
              <a:t>dinh</a:t>
            </a:r>
            <a:r>
              <a:rPr lang="en-US" altLang="en-US" sz="3600" dirty="0">
                <a:solidFill>
                  <a:srgbClr val="FF0000"/>
                </a:solidFill>
                <a:latin typeface="Times New Roman" panose="02020603050405020304" pitchFamily="18" charset="0"/>
              </a:rPr>
              <a:t> </a:t>
            </a:r>
            <a:r>
              <a:rPr lang="en-US" altLang="en-US" sz="3600" dirty="0" err="1">
                <a:solidFill>
                  <a:srgbClr val="FF0000"/>
                </a:solidFill>
                <a:latin typeface="Times New Roman" panose="02020603050405020304" pitchFamily="18" charset="0"/>
              </a:rPr>
              <a:t>dưỡng</a:t>
            </a:r>
            <a:r>
              <a:rPr lang="en-US" altLang="en-US" sz="3600" dirty="0">
                <a:solidFill>
                  <a:srgbClr val="FF0000"/>
                </a:solidFill>
                <a:latin typeface="Times New Roman" panose="02020603050405020304" pitchFamily="18" charset="0"/>
              </a:rPr>
              <a:t> </a:t>
            </a:r>
            <a:r>
              <a:rPr lang="en-US" altLang="en-US" sz="3600" dirty="0" err="1">
                <a:solidFill>
                  <a:srgbClr val="FF0000"/>
                </a:solidFill>
                <a:latin typeface="Times New Roman" panose="02020603050405020304" pitchFamily="18" charset="0"/>
              </a:rPr>
              <a:t>nào</a:t>
            </a:r>
            <a:r>
              <a:rPr lang="en-US" altLang="en-US" sz="3600" dirty="0">
                <a:solidFill>
                  <a:srgbClr val="FF0000"/>
                </a:solidFill>
                <a:latin typeface="Times New Roman" panose="02020603050405020304" pitchFamily="18" charset="0"/>
              </a:rPr>
              <a:t> </a:t>
            </a:r>
            <a:r>
              <a:rPr lang="en-US" altLang="en-US" sz="3600" dirty="0" err="1">
                <a:solidFill>
                  <a:srgbClr val="FF0000"/>
                </a:solidFill>
                <a:latin typeface="Times New Roman" panose="02020603050405020304" pitchFamily="18" charset="0"/>
              </a:rPr>
              <a:t>cho</a:t>
            </a:r>
            <a:r>
              <a:rPr lang="en-US" altLang="en-US" sz="3600" dirty="0">
                <a:solidFill>
                  <a:srgbClr val="FF0000"/>
                </a:solidFill>
                <a:latin typeface="Times New Roman" panose="02020603050405020304" pitchFamily="18" charset="0"/>
              </a:rPr>
              <a:t> </a:t>
            </a:r>
            <a:r>
              <a:rPr lang="en-US" altLang="en-US" sz="3600" dirty="0" err="1">
                <a:solidFill>
                  <a:srgbClr val="FF0000"/>
                </a:solidFill>
                <a:latin typeface="Times New Roman" panose="02020603050405020304" pitchFamily="18" charset="0"/>
              </a:rPr>
              <a:t>gà</a:t>
            </a:r>
            <a:r>
              <a:rPr lang="en-US" altLang="en-US" sz="3600" dirty="0">
                <a:solidFill>
                  <a:srgbClr val="FF0000"/>
                </a:solidFill>
                <a:latin typeface="Times New Roman" panose="02020603050405020304" pitchFamily="18" charset="0"/>
              </a:rPr>
              <a:t>?</a:t>
            </a:r>
            <a:endParaRPr kumimoji="0" lang="vi-VN" sz="3600" b="0" i="0" u="none" strike="noStrike" kern="1200" cap="none" spc="0" normalizeH="0" baseline="0" noProof="0" dirty="0">
              <a:ln>
                <a:noFill/>
              </a:ln>
              <a:solidFill>
                <a:prstClr val="black"/>
              </a:solidFill>
              <a:effectLst/>
              <a:uLnTx/>
              <a:uFillTx/>
              <a:latin typeface="Arial" panose="020B0604020202020204" pitchFamily="34" charset="0"/>
            </a:endParaRPr>
          </a:p>
        </p:txBody>
      </p:sp>
      <p:sp>
        <p:nvSpPr>
          <p:cNvPr id="26" name="Rectangle 25"/>
          <p:cNvSpPr/>
          <p:nvPr/>
        </p:nvSpPr>
        <p:spPr>
          <a:xfrm>
            <a:off x="832636" y="1949346"/>
            <a:ext cx="10526728" cy="770816"/>
          </a:xfrm>
          <a:prstGeom prst="rect">
            <a:avLst/>
          </a:prstGeom>
          <a:solidFill>
            <a:schemeClr val="bg1"/>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spcBef>
                <a:spcPct val="0"/>
              </a:spcBef>
            </a:pPr>
            <a:r>
              <a:rPr lang="en-US" altLang="en-US" sz="3200" dirty="0">
                <a:solidFill>
                  <a:srgbClr val="0000D6"/>
                </a:solidFill>
                <a:latin typeface="Times New Roman" panose="02020603050405020304" pitchFamily="18" charset="0"/>
              </a:rPr>
              <a:t>a. </a:t>
            </a:r>
            <a:r>
              <a:rPr lang="en-US" altLang="en-US" sz="3200" dirty="0" err="1">
                <a:solidFill>
                  <a:srgbClr val="0000D6"/>
                </a:solidFill>
                <a:latin typeface="Times New Roman" panose="02020603050405020304" pitchFamily="18" charset="0"/>
              </a:rPr>
              <a:t>Chỉ</a:t>
            </a:r>
            <a:r>
              <a:rPr lang="en-US" altLang="en-US" sz="3200" dirty="0">
                <a:solidFill>
                  <a:srgbClr val="0000D6"/>
                </a:solidFill>
                <a:latin typeface="Times New Roman" panose="02020603050405020304" pitchFamily="18" charset="0"/>
              </a:rPr>
              <a:t> </a:t>
            </a:r>
            <a:r>
              <a:rPr lang="en-US" altLang="en-US" sz="3200" dirty="0" err="1">
                <a:solidFill>
                  <a:srgbClr val="0000D6"/>
                </a:solidFill>
                <a:latin typeface="Times New Roman" panose="02020603050405020304" pitchFamily="18" charset="0"/>
              </a:rPr>
              <a:t>cho</a:t>
            </a:r>
            <a:r>
              <a:rPr lang="en-US" altLang="en-US" sz="3200" dirty="0">
                <a:solidFill>
                  <a:srgbClr val="0000D6"/>
                </a:solidFill>
                <a:latin typeface="Times New Roman" panose="02020603050405020304" pitchFamily="18" charset="0"/>
              </a:rPr>
              <a:t> </a:t>
            </a:r>
            <a:r>
              <a:rPr lang="en-US" altLang="en-US" sz="3200" dirty="0" err="1">
                <a:solidFill>
                  <a:srgbClr val="0000D6"/>
                </a:solidFill>
                <a:latin typeface="Times New Roman" panose="02020603050405020304" pitchFamily="18" charset="0"/>
              </a:rPr>
              <a:t>gà</a:t>
            </a:r>
            <a:r>
              <a:rPr lang="en-US" altLang="en-US" sz="3200" dirty="0">
                <a:solidFill>
                  <a:srgbClr val="0000D6"/>
                </a:solidFill>
                <a:latin typeface="Times New Roman" panose="02020603050405020304" pitchFamily="18" charset="0"/>
              </a:rPr>
              <a:t> </a:t>
            </a:r>
            <a:r>
              <a:rPr lang="en-US" altLang="en-US" sz="3200" dirty="0" err="1">
                <a:solidFill>
                  <a:srgbClr val="0000D6"/>
                </a:solidFill>
                <a:latin typeface="Times New Roman" panose="02020603050405020304" pitchFamily="18" charset="0"/>
              </a:rPr>
              <a:t>ăn</a:t>
            </a:r>
            <a:r>
              <a:rPr lang="en-US" altLang="en-US" sz="3200" dirty="0">
                <a:solidFill>
                  <a:srgbClr val="0000D6"/>
                </a:solidFill>
                <a:latin typeface="Times New Roman" panose="02020603050405020304" pitchFamily="18" charset="0"/>
              </a:rPr>
              <a:t> </a:t>
            </a:r>
            <a:r>
              <a:rPr lang="en-US" altLang="en-US" sz="3200" dirty="0" err="1">
                <a:solidFill>
                  <a:srgbClr val="0000D6"/>
                </a:solidFill>
                <a:latin typeface="Times New Roman" panose="02020603050405020304" pitchFamily="18" charset="0"/>
              </a:rPr>
              <a:t>chất</a:t>
            </a:r>
            <a:r>
              <a:rPr lang="en-US" altLang="en-US" sz="3200" dirty="0">
                <a:solidFill>
                  <a:srgbClr val="0000D6"/>
                </a:solidFill>
                <a:latin typeface="Times New Roman" panose="02020603050405020304" pitchFamily="18" charset="0"/>
              </a:rPr>
              <a:t> </a:t>
            </a:r>
            <a:r>
              <a:rPr lang="en-US" altLang="en-US" sz="3200" dirty="0" err="1">
                <a:solidFill>
                  <a:srgbClr val="0000D6"/>
                </a:solidFill>
                <a:latin typeface="Times New Roman" panose="02020603050405020304" pitchFamily="18" charset="0"/>
              </a:rPr>
              <a:t>đạm</a:t>
            </a:r>
            <a:r>
              <a:rPr lang="en-US" altLang="en-US" sz="3200" dirty="0">
                <a:solidFill>
                  <a:srgbClr val="0000D6"/>
                </a:solidFill>
                <a:latin typeface="Times New Roman" panose="02020603050405020304" pitchFamily="18" charset="0"/>
              </a:rPr>
              <a:t>.</a:t>
            </a:r>
          </a:p>
        </p:txBody>
      </p:sp>
      <p:sp>
        <p:nvSpPr>
          <p:cNvPr id="40" name="Cloud 39"/>
          <p:cNvSpPr/>
          <p:nvPr/>
        </p:nvSpPr>
        <p:spPr>
          <a:xfrm>
            <a:off x="-683345" y="4902196"/>
            <a:ext cx="567114" cy="349210"/>
          </a:xfrm>
          <a:prstGeom prst="cloud">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41" name="Cloud 40"/>
          <p:cNvSpPr/>
          <p:nvPr/>
        </p:nvSpPr>
        <p:spPr>
          <a:xfrm>
            <a:off x="13632601" y="4702499"/>
            <a:ext cx="891420" cy="548907"/>
          </a:xfrm>
          <a:prstGeom prst="cloud">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42" name="Rectangle 41"/>
          <p:cNvSpPr/>
          <p:nvPr/>
        </p:nvSpPr>
        <p:spPr>
          <a:xfrm>
            <a:off x="832636" y="2858242"/>
            <a:ext cx="10526728" cy="770816"/>
          </a:xfrm>
          <a:prstGeom prst="rect">
            <a:avLst/>
          </a:prstGeom>
          <a:solidFill>
            <a:schemeClr val="bg1"/>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spcBef>
                <a:spcPct val="0"/>
              </a:spcBef>
            </a:pPr>
            <a:r>
              <a:rPr lang="en-US" altLang="en-US" sz="3200" dirty="0">
                <a:solidFill>
                  <a:srgbClr val="0000D6"/>
                </a:solidFill>
                <a:latin typeface="Times New Roman" panose="02020603050405020304" pitchFamily="18" charset="0"/>
              </a:rPr>
              <a:t>b. Cho </a:t>
            </a:r>
            <a:r>
              <a:rPr lang="en-US" altLang="en-US" sz="3200" dirty="0" err="1">
                <a:solidFill>
                  <a:srgbClr val="0000D6"/>
                </a:solidFill>
                <a:latin typeface="Times New Roman" panose="02020603050405020304" pitchFamily="18" charset="0"/>
              </a:rPr>
              <a:t>gà</a:t>
            </a:r>
            <a:r>
              <a:rPr lang="en-US" altLang="en-US" sz="3200" dirty="0">
                <a:solidFill>
                  <a:srgbClr val="0000D6"/>
                </a:solidFill>
                <a:latin typeface="Times New Roman" panose="02020603050405020304" pitchFamily="18" charset="0"/>
              </a:rPr>
              <a:t> </a:t>
            </a:r>
            <a:r>
              <a:rPr lang="en-US" altLang="en-US" sz="3200" dirty="0" err="1">
                <a:solidFill>
                  <a:srgbClr val="0000D6"/>
                </a:solidFill>
                <a:latin typeface="Times New Roman" panose="02020603050405020304" pitchFamily="18" charset="0"/>
              </a:rPr>
              <a:t>ăn</a:t>
            </a:r>
            <a:r>
              <a:rPr lang="en-US" altLang="en-US" sz="3200" dirty="0">
                <a:solidFill>
                  <a:srgbClr val="0000D6"/>
                </a:solidFill>
                <a:latin typeface="Times New Roman" panose="02020603050405020304" pitchFamily="18" charset="0"/>
              </a:rPr>
              <a:t> </a:t>
            </a:r>
            <a:r>
              <a:rPr lang="en-US" altLang="en-US" sz="3200" dirty="0" err="1">
                <a:solidFill>
                  <a:srgbClr val="0000D6"/>
                </a:solidFill>
                <a:latin typeface="Times New Roman" panose="02020603050405020304" pitchFamily="18" charset="0"/>
              </a:rPr>
              <a:t>chất</a:t>
            </a:r>
            <a:r>
              <a:rPr lang="en-US" altLang="en-US" sz="3200" dirty="0">
                <a:solidFill>
                  <a:srgbClr val="0000D6"/>
                </a:solidFill>
                <a:latin typeface="Times New Roman" panose="02020603050405020304" pitchFamily="18" charset="0"/>
              </a:rPr>
              <a:t> </a:t>
            </a:r>
            <a:r>
              <a:rPr lang="en-US" altLang="en-US" sz="3200" dirty="0" err="1">
                <a:solidFill>
                  <a:srgbClr val="0000D6"/>
                </a:solidFill>
                <a:latin typeface="Times New Roman" panose="02020603050405020304" pitchFamily="18" charset="0"/>
              </a:rPr>
              <a:t>bột</a:t>
            </a:r>
            <a:r>
              <a:rPr lang="en-US" altLang="en-US" sz="3200" dirty="0">
                <a:solidFill>
                  <a:srgbClr val="0000D6"/>
                </a:solidFill>
                <a:latin typeface="Times New Roman" panose="02020603050405020304" pitchFamily="18" charset="0"/>
              </a:rPr>
              <a:t> </a:t>
            </a:r>
            <a:r>
              <a:rPr lang="en-US" altLang="en-US" sz="3200" dirty="0" err="1">
                <a:solidFill>
                  <a:srgbClr val="0000D6"/>
                </a:solidFill>
                <a:latin typeface="Times New Roman" panose="02020603050405020304" pitchFamily="18" charset="0"/>
              </a:rPr>
              <a:t>đường</a:t>
            </a:r>
            <a:r>
              <a:rPr lang="en-US" altLang="en-US" sz="3200" dirty="0">
                <a:solidFill>
                  <a:srgbClr val="0000D6"/>
                </a:solidFill>
                <a:latin typeface="Times New Roman" panose="02020603050405020304" pitchFamily="18" charset="0"/>
              </a:rPr>
              <a:t> </a:t>
            </a:r>
            <a:r>
              <a:rPr lang="en-US" altLang="en-US" sz="3200" dirty="0" err="1">
                <a:solidFill>
                  <a:srgbClr val="0000D6"/>
                </a:solidFill>
                <a:latin typeface="Times New Roman" panose="02020603050405020304" pitchFamily="18" charset="0"/>
              </a:rPr>
              <a:t>và</a:t>
            </a:r>
            <a:r>
              <a:rPr lang="en-US" altLang="en-US" sz="3200" dirty="0">
                <a:solidFill>
                  <a:srgbClr val="0000D6"/>
                </a:solidFill>
                <a:latin typeface="Times New Roman" panose="02020603050405020304" pitchFamily="18" charset="0"/>
              </a:rPr>
              <a:t> </a:t>
            </a:r>
            <a:r>
              <a:rPr lang="en-US" altLang="en-US" sz="3200" dirty="0" err="1">
                <a:solidFill>
                  <a:srgbClr val="0000D6"/>
                </a:solidFill>
                <a:latin typeface="Times New Roman" panose="02020603050405020304" pitchFamily="18" charset="0"/>
              </a:rPr>
              <a:t>chất</a:t>
            </a:r>
            <a:r>
              <a:rPr lang="en-US" altLang="en-US" sz="3200" dirty="0">
                <a:solidFill>
                  <a:srgbClr val="0000D6"/>
                </a:solidFill>
                <a:latin typeface="Times New Roman" panose="02020603050405020304" pitchFamily="18" charset="0"/>
              </a:rPr>
              <a:t> </a:t>
            </a:r>
            <a:r>
              <a:rPr lang="en-US" altLang="en-US" sz="3200" dirty="0" err="1">
                <a:solidFill>
                  <a:srgbClr val="0000D6"/>
                </a:solidFill>
                <a:latin typeface="Times New Roman" panose="02020603050405020304" pitchFamily="18" charset="0"/>
              </a:rPr>
              <a:t>đạm</a:t>
            </a:r>
            <a:r>
              <a:rPr lang="en-US" altLang="en-US" sz="3200" dirty="0">
                <a:solidFill>
                  <a:srgbClr val="0000D6"/>
                </a:solidFill>
                <a:latin typeface="Times New Roman" panose="02020603050405020304" pitchFamily="18" charset="0"/>
              </a:rPr>
              <a:t>.</a:t>
            </a:r>
          </a:p>
        </p:txBody>
      </p:sp>
      <p:sp>
        <p:nvSpPr>
          <p:cNvPr id="43" name="Rectangle 42"/>
          <p:cNvSpPr/>
          <p:nvPr/>
        </p:nvSpPr>
        <p:spPr>
          <a:xfrm>
            <a:off x="832636" y="3752919"/>
            <a:ext cx="10526728" cy="1081391"/>
          </a:xfrm>
          <a:prstGeom prst="rect">
            <a:avLst/>
          </a:prstGeom>
          <a:solidFill>
            <a:schemeClr val="bg1"/>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spcBef>
                <a:spcPct val="0"/>
              </a:spcBef>
            </a:pPr>
            <a:r>
              <a:rPr lang="vi-VN" altLang="en-US" sz="3200" dirty="0">
                <a:solidFill>
                  <a:srgbClr val="0000D6"/>
                </a:solidFill>
                <a:latin typeface="Times New Roman" panose="02020603050405020304" pitchFamily="18" charset="0"/>
              </a:rPr>
              <a:t>c. Cho gà ăn chất đạm, bột đường, vi-ta-min và </a:t>
            </a:r>
            <a:r>
              <a:rPr lang="vi-VN" altLang="en-US" sz="3200" dirty="0" smtClean="0">
                <a:solidFill>
                  <a:srgbClr val="0000D6"/>
                </a:solidFill>
                <a:latin typeface="Times New Roman" panose="02020603050405020304" pitchFamily="18" charset="0"/>
              </a:rPr>
              <a:t>thức</a:t>
            </a:r>
            <a:r>
              <a:rPr lang="en-US" altLang="en-US" sz="3200" dirty="0" smtClean="0">
                <a:solidFill>
                  <a:srgbClr val="0000D6"/>
                </a:solidFill>
                <a:latin typeface="Times New Roman" panose="02020603050405020304" pitchFamily="18" charset="0"/>
              </a:rPr>
              <a:t> </a:t>
            </a:r>
            <a:r>
              <a:rPr lang="vi-VN" altLang="en-US" sz="3200" dirty="0" smtClean="0">
                <a:solidFill>
                  <a:srgbClr val="0000D6"/>
                </a:solidFill>
                <a:latin typeface="Times New Roman" panose="02020603050405020304" pitchFamily="18" charset="0"/>
              </a:rPr>
              <a:t>ăn </a:t>
            </a:r>
            <a:r>
              <a:rPr lang="vi-VN" altLang="en-US" sz="3200" dirty="0">
                <a:solidFill>
                  <a:srgbClr val="0000D6"/>
                </a:solidFill>
                <a:latin typeface="Times New Roman" panose="02020603050405020304" pitchFamily="18" charset="0"/>
              </a:rPr>
              <a:t>hỗn hợp.</a:t>
            </a:r>
          </a:p>
        </p:txBody>
      </p:sp>
      <p:pic>
        <p:nvPicPr>
          <p:cNvPr id="47" name="Picture 46"/>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10589826" y="1965183"/>
            <a:ext cx="805722" cy="708059"/>
          </a:xfrm>
          <a:prstGeom prst="rect">
            <a:avLst/>
          </a:prstGeom>
        </p:spPr>
      </p:pic>
      <p:pic>
        <p:nvPicPr>
          <p:cNvPr id="51" name="Picture 50"/>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10608751" y="4194039"/>
            <a:ext cx="804536" cy="778811"/>
          </a:xfrm>
          <a:prstGeom prst="rect">
            <a:avLst/>
          </a:prstGeom>
        </p:spPr>
      </p:pic>
      <p:pic>
        <p:nvPicPr>
          <p:cNvPr id="53" name="Picture 52"/>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10662956" y="2921562"/>
            <a:ext cx="732592" cy="643793"/>
          </a:xfrm>
          <a:prstGeom prst="rect">
            <a:avLst/>
          </a:prstGeom>
        </p:spPr>
      </p:pic>
      <p:sp>
        <p:nvSpPr>
          <p:cNvPr id="18" name="Cloud 17">
            <a:hlinkClick r:id="rId13" action="ppaction://hlinksldjump"/>
          </p:cNvPr>
          <p:cNvSpPr/>
          <p:nvPr/>
        </p:nvSpPr>
        <p:spPr>
          <a:xfrm>
            <a:off x="4667494" y="4952057"/>
            <a:ext cx="2359211" cy="1104900"/>
          </a:xfrm>
          <a:prstGeom prst="cloud">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srgbClr val="FFC000"/>
                </a:solidFill>
                <a:effectLst/>
                <a:uLnTx/>
                <a:uFillTx/>
                <a:latin typeface="iCiel Cadena" panose="02000503000000020004" pitchFamily="50" charset="0"/>
              </a:rPr>
              <a:t>QUAY VỀ</a:t>
            </a:r>
            <a:endParaRPr kumimoji="0" lang="vi-VN" sz="2800" b="0" i="0" u="none" strike="noStrike" kern="1200" cap="none" spc="0" normalizeH="0" baseline="0" noProof="0" dirty="0">
              <a:ln>
                <a:noFill/>
              </a:ln>
              <a:solidFill>
                <a:srgbClr val="FFC000"/>
              </a:solidFill>
              <a:effectLst/>
              <a:uLnTx/>
              <a:uFillTx/>
              <a:latin typeface="iCiel Cadena" panose="02000503000000020004" pitchFamily="50" charset="0"/>
            </a:endParaRPr>
          </a:p>
        </p:txBody>
      </p:sp>
    </p:spTree>
    <p:extLst>
      <p:ext uri="{BB962C8B-B14F-4D97-AF65-F5344CB8AC3E}">
        <p14:creationId xmlns:p14="http://schemas.microsoft.com/office/powerpoint/2010/main" val="9380594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anim calcmode="lin" valueType="num">
                                      <p:cBhvr>
                                        <p:cTn id="8" dur="500" fill="hold"/>
                                        <p:tgtEl>
                                          <p:spTgt spid="4"/>
                                        </p:tgtEl>
                                        <p:attrNameLst>
                                          <p:attrName>ppt_x</p:attrName>
                                        </p:attrNameLst>
                                      </p:cBhvr>
                                      <p:tavLst>
                                        <p:tav tm="0">
                                          <p:val>
                                            <p:strVal val="#ppt_x"/>
                                          </p:val>
                                        </p:tav>
                                        <p:tav tm="100000">
                                          <p:val>
                                            <p:strVal val="#ppt_x"/>
                                          </p:val>
                                        </p:tav>
                                      </p:tavLst>
                                    </p:anim>
                                    <p:anim calcmode="lin" valueType="num">
                                      <p:cBhvr>
                                        <p:cTn id="9" dur="500" fill="hold"/>
                                        <p:tgtEl>
                                          <p:spTgt spid="4"/>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500"/>
                                  </p:stCondLst>
                                  <p:childTnLst>
                                    <p:set>
                                      <p:cBhvr>
                                        <p:cTn id="11" dur="1" fill="hold">
                                          <p:stCondLst>
                                            <p:cond delay="0"/>
                                          </p:stCondLst>
                                        </p:cTn>
                                        <p:tgtEl>
                                          <p:spTgt spid="26"/>
                                        </p:tgtEl>
                                        <p:attrNameLst>
                                          <p:attrName>style.visibility</p:attrName>
                                        </p:attrNameLst>
                                      </p:cBhvr>
                                      <p:to>
                                        <p:strVal val="visible"/>
                                      </p:to>
                                    </p:set>
                                    <p:animEffect transition="in" filter="fade">
                                      <p:cBhvr>
                                        <p:cTn id="12" dur="500"/>
                                        <p:tgtEl>
                                          <p:spTgt spid="26"/>
                                        </p:tgtEl>
                                      </p:cBhvr>
                                    </p:animEffect>
                                    <p:anim calcmode="lin" valueType="num">
                                      <p:cBhvr>
                                        <p:cTn id="13" dur="500" fill="hold"/>
                                        <p:tgtEl>
                                          <p:spTgt spid="26"/>
                                        </p:tgtEl>
                                        <p:attrNameLst>
                                          <p:attrName>ppt_x</p:attrName>
                                        </p:attrNameLst>
                                      </p:cBhvr>
                                      <p:tavLst>
                                        <p:tav tm="0">
                                          <p:val>
                                            <p:strVal val="#ppt_x"/>
                                          </p:val>
                                        </p:tav>
                                        <p:tav tm="100000">
                                          <p:val>
                                            <p:strVal val="#ppt_x"/>
                                          </p:val>
                                        </p:tav>
                                      </p:tavLst>
                                    </p:anim>
                                    <p:anim calcmode="lin" valueType="num">
                                      <p:cBhvr>
                                        <p:cTn id="14" dur="500" fill="hold"/>
                                        <p:tgtEl>
                                          <p:spTgt spid="26"/>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1000"/>
                                  </p:stCondLst>
                                  <p:childTnLst>
                                    <p:set>
                                      <p:cBhvr>
                                        <p:cTn id="16" dur="1" fill="hold">
                                          <p:stCondLst>
                                            <p:cond delay="0"/>
                                          </p:stCondLst>
                                        </p:cTn>
                                        <p:tgtEl>
                                          <p:spTgt spid="42"/>
                                        </p:tgtEl>
                                        <p:attrNameLst>
                                          <p:attrName>style.visibility</p:attrName>
                                        </p:attrNameLst>
                                      </p:cBhvr>
                                      <p:to>
                                        <p:strVal val="visible"/>
                                      </p:to>
                                    </p:set>
                                    <p:animEffect transition="in" filter="fade">
                                      <p:cBhvr>
                                        <p:cTn id="17" dur="500"/>
                                        <p:tgtEl>
                                          <p:spTgt spid="42"/>
                                        </p:tgtEl>
                                      </p:cBhvr>
                                    </p:animEffect>
                                    <p:anim calcmode="lin" valueType="num">
                                      <p:cBhvr>
                                        <p:cTn id="18" dur="500" fill="hold"/>
                                        <p:tgtEl>
                                          <p:spTgt spid="42"/>
                                        </p:tgtEl>
                                        <p:attrNameLst>
                                          <p:attrName>ppt_x</p:attrName>
                                        </p:attrNameLst>
                                      </p:cBhvr>
                                      <p:tavLst>
                                        <p:tav tm="0">
                                          <p:val>
                                            <p:strVal val="#ppt_x"/>
                                          </p:val>
                                        </p:tav>
                                        <p:tav tm="100000">
                                          <p:val>
                                            <p:strVal val="#ppt_x"/>
                                          </p:val>
                                        </p:tav>
                                      </p:tavLst>
                                    </p:anim>
                                    <p:anim calcmode="lin" valueType="num">
                                      <p:cBhvr>
                                        <p:cTn id="19" dur="500" fill="hold"/>
                                        <p:tgtEl>
                                          <p:spTgt spid="42"/>
                                        </p:tgtEl>
                                        <p:attrNameLst>
                                          <p:attrName>ppt_y</p:attrName>
                                        </p:attrNameLst>
                                      </p:cBhvr>
                                      <p:tavLst>
                                        <p:tav tm="0">
                                          <p:val>
                                            <p:strVal val="#ppt_y+.1"/>
                                          </p:val>
                                        </p:tav>
                                        <p:tav tm="100000">
                                          <p:val>
                                            <p:strVal val="#ppt_y"/>
                                          </p:val>
                                        </p:tav>
                                      </p:tavLst>
                                    </p:anim>
                                  </p:childTnLst>
                                </p:cTn>
                              </p:par>
                              <p:par>
                                <p:cTn id="20" presetID="42" presetClass="entr" presetSubtype="0" fill="hold" grpId="0" nodeType="withEffect">
                                  <p:stCondLst>
                                    <p:cond delay="1500"/>
                                  </p:stCondLst>
                                  <p:childTnLst>
                                    <p:set>
                                      <p:cBhvr>
                                        <p:cTn id="21" dur="1" fill="hold">
                                          <p:stCondLst>
                                            <p:cond delay="0"/>
                                          </p:stCondLst>
                                        </p:cTn>
                                        <p:tgtEl>
                                          <p:spTgt spid="43"/>
                                        </p:tgtEl>
                                        <p:attrNameLst>
                                          <p:attrName>style.visibility</p:attrName>
                                        </p:attrNameLst>
                                      </p:cBhvr>
                                      <p:to>
                                        <p:strVal val="visible"/>
                                      </p:to>
                                    </p:set>
                                    <p:animEffect transition="in" filter="fade">
                                      <p:cBhvr>
                                        <p:cTn id="22" dur="500"/>
                                        <p:tgtEl>
                                          <p:spTgt spid="43"/>
                                        </p:tgtEl>
                                      </p:cBhvr>
                                    </p:animEffect>
                                    <p:anim calcmode="lin" valueType="num">
                                      <p:cBhvr>
                                        <p:cTn id="23" dur="500" fill="hold"/>
                                        <p:tgtEl>
                                          <p:spTgt spid="43"/>
                                        </p:tgtEl>
                                        <p:attrNameLst>
                                          <p:attrName>ppt_x</p:attrName>
                                        </p:attrNameLst>
                                      </p:cBhvr>
                                      <p:tavLst>
                                        <p:tav tm="0">
                                          <p:val>
                                            <p:strVal val="#ppt_x"/>
                                          </p:val>
                                        </p:tav>
                                        <p:tav tm="100000">
                                          <p:val>
                                            <p:strVal val="#ppt_x"/>
                                          </p:val>
                                        </p:tav>
                                      </p:tavLst>
                                    </p:anim>
                                    <p:anim calcmode="lin" valueType="num">
                                      <p:cBhvr>
                                        <p:cTn id="24" dur="500" fill="hold"/>
                                        <p:tgtEl>
                                          <p:spTgt spid="43"/>
                                        </p:tgtEl>
                                        <p:attrNameLst>
                                          <p:attrName>ppt_y</p:attrName>
                                        </p:attrNameLst>
                                      </p:cBhvr>
                                      <p:tavLst>
                                        <p:tav tm="0">
                                          <p:val>
                                            <p:strVal val="#ppt_y+.1"/>
                                          </p:val>
                                        </p:tav>
                                        <p:tav tm="100000">
                                          <p:val>
                                            <p:strVal val="#ppt_y"/>
                                          </p:val>
                                        </p:tav>
                                      </p:tavLst>
                                    </p:anim>
                                  </p:childTnLst>
                                </p:cTn>
                              </p:par>
                              <p:par>
                                <p:cTn id="25" presetID="8" presetClass="emph" presetSubtype="0" repeatCount="indefinite" fill="hold" nodeType="withEffect">
                                  <p:stCondLst>
                                    <p:cond delay="0"/>
                                  </p:stCondLst>
                                  <p:childTnLst>
                                    <p:animRot by="21600000">
                                      <p:cBhvr>
                                        <p:cTn id="26" dur="2250" fill="hold"/>
                                        <p:tgtEl>
                                          <p:spTgt spid="7"/>
                                        </p:tgtEl>
                                        <p:attrNameLst>
                                          <p:attrName>r</p:attrName>
                                        </p:attrNameLst>
                                      </p:cBhvr>
                                    </p:animRot>
                                  </p:childTnLst>
                                </p:cTn>
                              </p:par>
                              <p:par>
                                <p:cTn id="27" presetID="8" presetClass="emph" presetSubtype="0" repeatCount="indefinite" fill="hold" nodeType="withEffect">
                                  <p:stCondLst>
                                    <p:cond delay="0"/>
                                  </p:stCondLst>
                                  <p:childTnLst>
                                    <p:animRot by="21600000">
                                      <p:cBhvr>
                                        <p:cTn id="28" dur="2500" fill="hold"/>
                                        <p:tgtEl>
                                          <p:spTgt spid="9"/>
                                        </p:tgtEl>
                                        <p:attrNameLst>
                                          <p:attrName>r</p:attrName>
                                        </p:attrNameLst>
                                      </p:cBhvr>
                                    </p:animRot>
                                  </p:childTnLst>
                                </p:cTn>
                              </p:par>
                              <p:par>
                                <p:cTn id="29" presetID="8" presetClass="emph" presetSubtype="0" repeatCount="indefinite" fill="hold" nodeType="withEffect">
                                  <p:stCondLst>
                                    <p:cond delay="0"/>
                                  </p:stCondLst>
                                  <p:childTnLst>
                                    <p:animRot by="21600000">
                                      <p:cBhvr>
                                        <p:cTn id="30" dur="2000" fill="hold"/>
                                        <p:tgtEl>
                                          <p:spTgt spid="11"/>
                                        </p:tgtEl>
                                        <p:attrNameLst>
                                          <p:attrName>r</p:attrName>
                                        </p:attrNameLst>
                                      </p:cBhvr>
                                    </p:animRot>
                                  </p:childTnLst>
                                </p:cTn>
                              </p:par>
                              <p:par>
                                <p:cTn id="31" presetID="2" presetClass="entr" presetSubtype="2" repeatCount="indefinite" fill="hold" grpId="0" nodeType="withEffect">
                                  <p:stCondLst>
                                    <p:cond delay="500"/>
                                  </p:stCondLst>
                                  <p:childTnLst>
                                    <p:set>
                                      <p:cBhvr>
                                        <p:cTn id="32" dur="1" fill="hold">
                                          <p:stCondLst>
                                            <p:cond delay="0"/>
                                          </p:stCondLst>
                                        </p:cTn>
                                        <p:tgtEl>
                                          <p:spTgt spid="40"/>
                                        </p:tgtEl>
                                        <p:attrNameLst>
                                          <p:attrName>style.visibility</p:attrName>
                                        </p:attrNameLst>
                                      </p:cBhvr>
                                      <p:to>
                                        <p:strVal val="visible"/>
                                      </p:to>
                                    </p:set>
                                    <p:anim calcmode="lin" valueType="num">
                                      <p:cBhvr additive="base">
                                        <p:cTn id="33" dur="20000" fill="hold"/>
                                        <p:tgtEl>
                                          <p:spTgt spid="40"/>
                                        </p:tgtEl>
                                        <p:attrNameLst>
                                          <p:attrName>ppt_x</p:attrName>
                                        </p:attrNameLst>
                                      </p:cBhvr>
                                      <p:tavLst>
                                        <p:tav tm="0">
                                          <p:val>
                                            <p:strVal val="1+#ppt_w/2"/>
                                          </p:val>
                                        </p:tav>
                                        <p:tav tm="100000">
                                          <p:val>
                                            <p:strVal val="#ppt_x"/>
                                          </p:val>
                                        </p:tav>
                                      </p:tavLst>
                                    </p:anim>
                                    <p:anim calcmode="lin" valueType="num">
                                      <p:cBhvr additive="base">
                                        <p:cTn id="34" dur="20000" fill="hold"/>
                                        <p:tgtEl>
                                          <p:spTgt spid="40"/>
                                        </p:tgtEl>
                                        <p:attrNameLst>
                                          <p:attrName>ppt_y</p:attrName>
                                        </p:attrNameLst>
                                      </p:cBhvr>
                                      <p:tavLst>
                                        <p:tav tm="0">
                                          <p:val>
                                            <p:strVal val="#ppt_y"/>
                                          </p:val>
                                        </p:tav>
                                        <p:tav tm="100000">
                                          <p:val>
                                            <p:strVal val="#ppt_y"/>
                                          </p:val>
                                        </p:tav>
                                      </p:tavLst>
                                    </p:anim>
                                  </p:childTnLst>
                                </p:cTn>
                              </p:par>
                              <p:par>
                                <p:cTn id="35" presetID="2" presetClass="entr" presetSubtype="8" repeatCount="indefinite" fill="hold" grpId="0" nodeType="withEffect">
                                  <p:stCondLst>
                                    <p:cond delay="500"/>
                                  </p:stCondLst>
                                  <p:childTnLst>
                                    <p:set>
                                      <p:cBhvr>
                                        <p:cTn id="36" dur="1" fill="hold">
                                          <p:stCondLst>
                                            <p:cond delay="0"/>
                                          </p:stCondLst>
                                        </p:cTn>
                                        <p:tgtEl>
                                          <p:spTgt spid="41"/>
                                        </p:tgtEl>
                                        <p:attrNameLst>
                                          <p:attrName>style.visibility</p:attrName>
                                        </p:attrNameLst>
                                      </p:cBhvr>
                                      <p:to>
                                        <p:strVal val="visible"/>
                                      </p:to>
                                    </p:set>
                                    <p:anim calcmode="lin" valueType="num">
                                      <p:cBhvr additive="base">
                                        <p:cTn id="37" dur="20000" fill="hold"/>
                                        <p:tgtEl>
                                          <p:spTgt spid="41"/>
                                        </p:tgtEl>
                                        <p:attrNameLst>
                                          <p:attrName>ppt_x</p:attrName>
                                        </p:attrNameLst>
                                      </p:cBhvr>
                                      <p:tavLst>
                                        <p:tav tm="0">
                                          <p:val>
                                            <p:strVal val="0-#ppt_w/2"/>
                                          </p:val>
                                        </p:tav>
                                        <p:tav tm="100000">
                                          <p:val>
                                            <p:strVal val="#ppt_x"/>
                                          </p:val>
                                        </p:tav>
                                      </p:tavLst>
                                    </p:anim>
                                    <p:anim calcmode="lin" valueType="num">
                                      <p:cBhvr additive="base">
                                        <p:cTn id="38" dur="20000" fill="hold"/>
                                        <p:tgtEl>
                                          <p:spTgt spid="41"/>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seq concurrent="1" nextAc="seek">
              <p:cTn id="39" restart="whenNotActive" fill="hold" evtFilter="cancelBubble" nodeType="interactiveSeq">
                <p:stCondLst>
                  <p:cond evt="onClick" delay="0">
                    <p:tgtEl>
                      <p:spTgt spid="26"/>
                    </p:tgtEl>
                  </p:cond>
                </p:stCondLst>
                <p:endSync evt="end" delay="0">
                  <p:rtn val="all"/>
                </p:endSync>
                <p:childTnLst>
                  <p:par>
                    <p:cTn id="40" fill="hold">
                      <p:stCondLst>
                        <p:cond delay="0"/>
                      </p:stCondLst>
                      <p:childTnLst>
                        <p:par>
                          <p:cTn id="41" fill="hold">
                            <p:stCondLst>
                              <p:cond delay="0"/>
                            </p:stCondLst>
                            <p:childTnLst>
                              <p:par>
                                <p:cTn id="42" presetID="1" presetClass="emph" presetSubtype="2" fill="hold" nodeType="clickEffect">
                                  <p:stCondLst>
                                    <p:cond delay="0"/>
                                  </p:stCondLst>
                                  <p:childTnLst>
                                    <p:animClr clrSpc="rgb" dir="cw">
                                      <p:cBhvr>
                                        <p:cTn id="43" dur="250" fill="hold"/>
                                        <p:tgtEl>
                                          <p:spTgt spid="26"/>
                                        </p:tgtEl>
                                        <p:attrNameLst>
                                          <p:attrName>fillcolor</p:attrName>
                                        </p:attrNameLst>
                                      </p:cBhvr>
                                      <p:to>
                                        <a:srgbClr val="FFF2CC"/>
                                      </p:to>
                                    </p:animClr>
                                    <p:set>
                                      <p:cBhvr>
                                        <p:cTn id="44" dur="250" fill="hold"/>
                                        <p:tgtEl>
                                          <p:spTgt spid="26"/>
                                        </p:tgtEl>
                                        <p:attrNameLst>
                                          <p:attrName>fill.type</p:attrName>
                                        </p:attrNameLst>
                                      </p:cBhvr>
                                      <p:to>
                                        <p:strVal val="solid"/>
                                      </p:to>
                                    </p:set>
                                    <p:set>
                                      <p:cBhvr>
                                        <p:cTn id="45" dur="250" fill="hold"/>
                                        <p:tgtEl>
                                          <p:spTgt spid="26"/>
                                        </p:tgtEl>
                                        <p:attrNameLst>
                                          <p:attrName>fill.on</p:attrName>
                                        </p:attrNameLst>
                                      </p:cBhvr>
                                      <p:to>
                                        <p:strVal val="true"/>
                                      </p:to>
                                    </p:set>
                                  </p:childTnLst>
                                  <p:subTnLst>
                                    <p:audio>
                                      <p:cMediaNode>
                                        <p:cTn display="0" masterRel="sameClick">
                                          <p:stCondLst>
                                            <p:cond evt="begin" delay="0">
                                              <p:tn val="42"/>
                                            </p:cond>
                                          </p:stCondLst>
                                          <p:endCondLst>
                                            <p:cond evt="onStopAudio" delay="0">
                                              <p:tgtEl>
                                                <p:sldTgt/>
                                              </p:tgtEl>
                                            </p:cond>
                                          </p:endCondLst>
                                        </p:cTn>
                                        <p:tgtEl>
                                          <p:sndTgt r:embed="rId2" name="click.wav"/>
                                        </p:tgtEl>
                                      </p:cMediaNode>
                                    </p:audio>
                                  </p:subTnLst>
                                </p:cTn>
                              </p:par>
                              <p:par>
                                <p:cTn id="46" presetID="23" presetClass="entr" presetSubtype="32" fill="hold" nodeType="withEffect">
                                  <p:stCondLst>
                                    <p:cond delay="1000"/>
                                  </p:stCondLst>
                                  <p:childTnLst>
                                    <p:set>
                                      <p:cBhvr>
                                        <p:cTn id="47" dur="1" fill="hold">
                                          <p:stCondLst>
                                            <p:cond delay="0"/>
                                          </p:stCondLst>
                                        </p:cTn>
                                        <p:tgtEl>
                                          <p:spTgt spid="47"/>
                                        </p:tgtEl>
                                        <p:attrNameLst>
                                          <p:attrName>style.visibility</p:attrName>
                                        </p:attrNameLst>
                                      </p:cBhvr>
                                      <p:to>
                                        <p:strVal val="visible"/>
                                      </p:to>
                                    </p:set>
                                    <p:anim calcmode="lin" valueType="num">
                                      <p:cBhvr>
                                        <p:cTn id="48" dur="250" fill="hold"/>
                                        <p:tgtEl>
                                          <p:spTgt spid="47"/>
                                        </p:tgtEl>
                                        <p:attrNameLst>
                                          <p:attrName>ppt_w</p:attrName>
                                        </p:attrNameLst>
                                      </p:cBhvr>
                                      <p:tavLst>
                                        <p:tav tm="0">
                                          <p:val>
                                            <p:strVal val="4*#ppt_w"/>
                                          </p:val>
                                        </p:tav>
                                        <p:tav tm="100000">
                                          <p:val>
                                            <p:strVal val="#ppt_w"/>
                                          </p:val>
                                        </p:tav>
                                      </p:tavLst>
                                    </p:anim>
                                    <p:anim calcmode="lin" valueType="num">
                                      <p:cBhvr>
                                        <p:cTn id="49" dur="250" fill="hold"/>
                                        <p:tgtEl>
                                          <p:spTgt spid="47"/>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46"/>
                                            </p:cond>
                                          </p:stCondLst>
                                          <p:endCondLst>
                                            <p:cond evt="onStopAudio" delay="0">
                                              <p:tgtEl>
                                                <p:sldTgt/>
                                              </p:tgtEl>
                                            </p:cond>
                                          </p:endCondLst>
                                        </p:cTn>
                                        <p:tgtEl>
                                          <p:sndTgt r:embed="rId3" name="Wrong Buzzer.wav"/>
                                        </p:tgtEl>
                                      </p:cMediaNode>
                                    </p:audio>
                                  </p:subTnLst>
                                </p:cTn>
                              </p:par>
                              <p:par>
                                <p:cTn id="50" presetID="1" presetClass="emph" presetSubtype="2" fill="hold" nodeType="withEffect">
                                  <p:stCondLst>
                                    <p:cond delay="1000"/>
                                  </p:stCondLst>
                                  <p:childTnLst>
                                    <p:animClr clrSpc="rgb" dir="cw">
                                      <p:cBhvr>
                                        <p:cTn id="51" dur="250" fill="hold"/>
                                        <p:tgtEl>
                                          <p:spTgt spid="26"/>
                                        </p:tgtEl>
                                        <p:attrNameLst>
                                          <p:attrName>fillcolor</p:attrName>
                                        </p:attrNameLst>
                                      </p:cBhvr>
                                      <p:to>
                                        <a:srgbClr val="FFFF00"/>
                                      </p:to>
                                    </p:animClr>
                                    <p:set>
                                      <p:cBhvr>
                                        <p:cTn id="52" dur="250" fill="hold"/>
                                        <p:tgtEl>
                                          <p:spTgt spid="26"/>
                                        </p:tgtEl>
                                        <p:attrNameLst>
                                          <p:attrName>fill.type</p:attrName>
                                        </p:attrNameLst>
                                      </p:cBhvr>
                                      <p:to>
                                        <p:strVal val="solid"/>
                                      </p:to>
                                    </p:set>
                                    <p:set>
                                      <p:cBhvr>
                                        <p:cTn id="53" dur="250" fill="hold"/>
                                        <p:tgtEl>
                                          <p:spTgt spid="26"/>
                                        </p:tgtEl>
                                        <p:attrNameLst>
                                          <p:attrName>fill.on</p:attrName>
                                        </p:attrNameLst>
                                      </p:cBhvr>
                                      <p:to>
                                        <p:strVal val="true"/>
                                      </p:to>
                                    </p:set>
                                  </p:childTnLst>
                                </p:cTn>
                              </p:par>
                            </p:childTnLst>
                          </p:cTn>
                        </p:par>
                      </p:childTnLst>
                    </p:cTn>
                  </p:par>
                </p:childTnLst>
              </p:cTn>
              <p:nextCondLst>
                <p:cond evt="onClick" delay="0">
                  <p:tgtEl>
                    <p:spTgt spid="26"/>
                  </p:tgtEl>
                </p:cond>
              </p:nextCondLst>
            </p:seq>
            <p:seq concurrent="1" nextAc="seek">
              <p:cTn id="54" restart="whenNotActive" fill="hold" evtFilter="cancelBubble" nodeType="interactiveSeq">
                <p:stCondLst>
                  <p:cond evt="onClick" delay="0">
                    <p:tgtEl>
                      <p:spTgt spid="42"/>
                    </p:tgtEl>
                  </p:cond>
                </p:stCondLst>
                <p:endSync evt="end" delay="0">
                  <p:rtn val="all"/>
                </p:endSync>
                <p:childTnLst>
                  <p:par>
                    <p:cTn id="55" fill="hold">
                      <p:stCondLst>
                        <p:cond delay="0"/>
                      </p:stCondLst>
                      <p:childTnLst>
                        <p:par>
                          <p:cTn id="56" fill="hold">
                            <p:stCondLst>
                              <p:cond delay="0"/>
                            </p:stCondLst>
                            <p:childTnLst>
                              <p:par>
                                <p:cTn id="57" presetID="1" presetClass="emph" presetSubtype="2" fill="hold" nodeType="clickEffect">
                                  <p:stCondLst>
                                    <p:cond delay="0"/>
                                  </p:stCondLst>
                                  <p:childTnLst>
                                    <p:animClr clrSpc="rgb" dir="cw">
                                      <p:cBhvr>
                                        <p:cTn id="58" dur="250" fill="hold"/>
                                        <p:tgtEl>
                                          <p:spTgt spid="42"/>
                                        </p:tgtEl>
                                        <p:attrNameLst>
                                          <p:attrName>fillcolor</p:attrName>
                                        </p:attrNameLst>
                                      </p:cBhvr>
                                      <p:to>
                                        <a:srgbClr val="FFF2CC"/>
                                      </p:to>
                                    </p:animClr>
                                    <p:set>
                                      <p:cBhvr>
                                        <p:cTn id="59" dur="250" fill="hold"/>
                                        <p:tgtEl>
                                          <p:spTgt spid="42"/>
                                        </p:tgtEl>
                                        <p:attrNameLst>
                                          <p:attrName>fill.type</p:attrName>
                                        </p:attrNameLst>
                                      </p:cBhvr>
                                      <p:to>
                                        <p:strVal val="solid"/>
                                      </p:to>
                                    </p:set>
                                    <p:set>
                                      <p:cBhvr>
                                        <p:cTn id="60" dur="250" fill="hold"/>
                                        <p:tgtEl>
                                          <p:spTgt spid="42"/>
                                        </p:tgtEl>
                                        <p:attrNameLst>
                                          <p:attrName>fill.on</p:attrName>
                                        </p:attrNameLst>
                                      </p:cBhvr>
                                      <p:to>
                                        <p:strVal val="true"/>
                                      </p:to>
                                    </p:set>
                                  </p:childTnLst>
                                  <p:subTnLst>
                                    <p:audio>
                                      <p:cMediaNode>
                                        <p:cTn display="0" masterRel="sameClick">
                                          <p:stCondLst>
                                            <p:cond evt="begin" delay="0">
                                              <p:tn val="57"/>
                                            </p:cond>
                                          </p:stCondLst>
                                          <p:endCondLst>
                                            <p:cond evt="onStopAudio" delay="0">
                                              <p:tgtEl>
                                                <p:sldTgt/>
                                              </p:tgtEl>
                                            </p:cond>
                                          </p:endCondLst>
                                        </p:cTn>
                                        <p:tgtEl>
                                          <p:sndTgt r:embed="rId2" name="click.wav"/>
                                        </p:tgtEl>
                                      </p:cMediaNode>
                                    </p:audio>
                                  </p:subTnLst>
                                </p:cTn>
                              </p:par>
                              <p:par>
                                <p:cTn id="61" presetID="23" presetClass="entr" presetSubtype="32" fill="hold" nodeType="withEffect">
                                  <p:stCondLst>
                                    <p:cond delay="1000"/>
                                  </p:stCondLst>
                                  <p:childTnLst>
                                    <p:set>
                                      <p:cBhvr>
                                        <p:cTn id="62" dur="1" fill="hold">
                                          <p:stCondLst>
                                            <p:cond delay="0"/>
                                          </p:stCondLst>
                                        </p:cTn>
                                        <p:tgtEl>
                                          <p:spTgt spid="53"/>
                                        </p:tgtEl>
                                        <p:attrNameLst>
                                          <p:attrName>style.visibility</p:attrName>
                                        </p:attrNameLst>
                                      </p:cBhvr>
                                      <p:to>
                                        <p:strVal val="visible"/>
                                      </p:to>
                                    </p:set>
                                    <p:anim calcmode="lin" valueType="num">
                                      <p:cBhvr>
                                        <p:cTn id="63" dur="250" fill="hold"/>
                                        <p:tgtEl>
                                          <p:spTgt spid="53"/>
                                        </p:tgtEl>
                                        <p:attrNameLst>
                                          <p:attrName>ppt_w</p:attrName>
                                        </p:attrNameLst>
                                      </p:cBhvr>
                                      <p:tavLst>
                                        <p:tav tm="0">
                                          <p:val>
                                            <p:strVal val="4*#ppt_w"/>
                                          </p:val>
                                        </p:tav>
                                        <p:tav tm="100000">
                                          <p:val>
                                            <p:strVal val="#ppt_w"/>
                                          </p:val>
                                        </p:tav>
                                      </p:tavLst>
                                    </p:anim>
                                    <p:anim calcmode="lin" valueType="num">
                                      <p:cBhvr>
                                        <p:cTn id="64" dur="250" fill="hold"/>
                                        <p:tgtEl>
                                          <p:spTgt spid="53"/>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61"/>
                                            </p:cond>
                                          </p:stCondLst>
                                          <p:endCondLst>
                                            <p:cond evt="onStopAudio" delay="0">
                                              <p:tgtEl>
                                                <p:sldTgt/>
                                              </p:tgtEl>
                                            </p:cond>
                                          </p:endCondLst>
                                        </p:cTn>
                                        <p:tgtEl>
                                          <p:sndTgt r:embed="rId3" name="Wrong Buzzer.wav"/>
                                        </p:tgtEl>
                                      </p:cMediaNode>
                                    </p:audio>
                                  </p:subTnLst>
                                </p:cTn>
                              </p:par>
                              <p:par>
                                <p:cTn id="65" presetID="1" presetClass="emph" presetSubtype="2" fill="hold" nodeType="withEffect">
                                  <p:stCondLst>
                                    <p:cond delay="1000"/>
                                  </p:stCondLst>
                                  <p:childTnLst>
                                    <p:animClr clrSpc="rgb" dir="cw">
                                      <p:cBhvr>
                                        <p:cTn id="66" dur="250" fill="hold"/>
                                        <p:tgtEl>
                                          <p:spTgt spid="42"/>
                                        </p:tgtEl>
                                        <p:attrNameLst>
                                          <p:attrName>fillcolor</p:attrName>
                                        </p:attrNameLst>
                                      </p:cBhvr>
                                      <p:to>
                                        <a:srgbClr val="FFFF00"/>
                                      </p:to>
                                    </p:animClr>
                                    <p:set>
                                      <p:cBhvr>
                                        <p:cTn id="67" dur="250" fill="hold"/>
                                        <p:tgtEl>
                                          <p:spTgt spid="42"/>
                                        </p:tgtEl>
                                        <p:attrNameLst>
                                          <p:attrName>fill.type</p:attrName>
                                        </p:attrNameLst>
                                      </p:cBhvr>
                                      <p:to>
                                        <p:strVal val="solid"/>
                                      </p:to>
                                    </p:set>
                                    <p:set>
                                      <p:cBhvr>
                                        <p:cTn id="68" dur="250" fill="hold"/>
                                        <p:tgtEl>
                                          <p:spTgt spid="42"/>
                                        </p:tgtEl>
                                        <p:attrNameLst>
                                          <p:attrName>fill.on</p:attrName>
                                        </p:attrNameLst>
                                      </p:cBhvr>
                                      <p:to>
                                        <p:strVal val="true"/>
                                      </p:to>
                                    </p:set>
                                  </p:childTnLst>
                                </p:cTn>
                              </p:par>
                            </p:childTnLst>
                          </p:cTn>
                        </p:par>
                      </p:childTnLst>
                    </p:cTn>
                  </p:par>
                </p:childTnLst>
              </p:cTn>
              <p:nextCondLst>
                <p:cond evt="onClick" delay="0">
                  <p:tgtEl>
                    <p:spTgt spid="42"/>
                  </p:tgtEl>
                </p:cond>
              </p:nextCondLst>
            </p:seq>
            <p:seq concurrent="1" nextAc="seek">
              <p:cTn id="69" restart="whenNotActive" fill="hold" evtFilter="cancelBubble" nodeType="interactiveSeq">
                <p:stCondLst>
                  <p:cond evt="onClick" delay="0">
                    <p:tgtEl>
                      <p:spTgt spid="43"/>
                    </p:tgtEl>
                  </p:cond>
                </p:stCondLst>
                <p:endSync evt="end" delay="0">
                  <p:rtn val="all"/>
                </p:endSync>
                <p:childTnLst>
                  <p:par>
                    <p:cTn id="70" fill="hold">
                      <p:stCondLst>
                        <p:cond delay="0"/>
                      </p:stCondLst>
                      <p:childTnLst>
                        <p:par>
                          <p:cTn id="71" fill="hold">
                            <p:stCondLst>
                              <p:cond delay="0"/>
                            </p:stCondLst>
                            <p:childTnLst>
                              <p:par>
                                <p:cTn id="72" presetID="1" presetClass="emph" presetSubtype="2" fill="hold" nodeType="clickEffect">
                                  <p:stCondLst>
                                    <p:cond delay="0"/>
                                  </p:stCondLst>
                                  <p:childTnLst>
                                    <p:animClr clrSpc="rgb" dir="cw">
                                      <p:cBhvr>
                                        <p:cTn id="73" dur="250" fill="hold"/>
                                        <p:tgtEl>
                                          <p:spTgt spid="43"/>
                                        </p:tgtEl>
                                        <p:attrNameLst>
                                          <p:attrName>fillcolor</p:attrName>
                                        </p:attrNameLst>
                                      </p:cBhvr>
                                      <p:to>
                                        <a:srgbClr val="FFF2CC"/>
                                      </p:to>
                                    </p:animClr>
                                    <p:set>
                                      <p:cBhvr>
                                        <p:cTn id="74" dur="250" fill="hold"/>
                                        <p:tgtEl>
                                          <p:spTgt spid="43"/>
                                        </p:tgtEl>
                                        <p:attrNameLst>
                                          <p:attrName>fill.type</p:attrName>
                                        </p:attrNameLst>
                                      </p:cBhvr>
                                      <p:to>
                                        <p:strVal val="solid"/>
                                      </p:to>
                                    </p:set>
                                    <p:set>
                                      <p:cBhvr>
                                        <p:cTn id="75" dur="250" fill="hold"/>
                                        <p:tgtEl>
                                          <p:spTgt spid="43"/>
                                        </p:tgtEl>
                                        <p:attrNameLst>
                                          <p:attrName>fill.on</p:attrName>
                                        </p:attrNameLst>
                                      </p:cBhvr>
                                      <p:to>
                                        <p:strVal val="true"/>
                                      </p:to>
                                    </p:set>
                                  </p:childTnLst>
                                  <p:subTnLst>
                                    <p:audio>
                                      <p:cMediaNode>
                                        <p:cTn display="0" masterRel="sameClick">
                                          <p:stCondLst>
                                            <p:cond evt="begin" delay="0">
                                              <p:tn val="72"/>
                                            </p:cond>
                                          </p:stCondLst>
                                          <p:endCondLst>
                                            <p:cond evt="onStopAudio" delay="0">
                                              <p:tgtEl>
                                                <p:sldTgt/>
                                              </p:tgtEl>
                                            </p:cond>
                                          </p:endCondLst>
                                        </p:cTn>
                                        <p:tgtEl>
                                          <p:sndTgt r:embed="rId2" name="click.wav"/>
                                        </p:tgtEl>
                                      </p:cMediaNode>
                                    </p:audio>
                                  </p:subTnLst>
                                </p:cTn>
                              </p:par>
                              <p:par>
                                <p:cTn id="76" presetID="23" presetClass="entr" presetSubtype="32" fill="hold" nodeType="withEffect">
                                  <p:stCondLst>
                                    <p:cond delay="1000"/>
                                  </p:stCondLst>
                                  <p:childTnLst>
                                    <p:set>
                                      <p:cBhvr>
                                        <p:cTn id="77" dur="1" fill="hold">
                                          <p:stCondLst>
                                            <p:cond delay="0"/>
                                          </p:stCondLst>
                                        </p:cTn>
                                        <p:tgtEl>
                                          <p:spTgt spid="51"/>
                                        </p:tgtEl>
                                        <p:attrNameLst>
                                          <p:attrName>style.visibility</p:attrName>
                                        </p:attrNameLst>
                                      </p:cBhvr>
                                      <p:to>
                                        <p:strVal val="visible"/>
                                      </p:to>
                                    </p:set>
                                    <p:anim calcmode="lin" valueType="num">
                                      <p:cBhvr>
                                        <p:cTn id="78" dur="250" fill="hold"/>
                                        <p:tgtEl>
                                          <p:spTgt spid="51"/>
                                        </p:tgtEl>
                                        <p:attrNameLst>
                                          <p:attrName>ppt_w</p:attrName>
                                        </p:attrNameLst>
                                      </p:cBhvr>
                                      <p:tavLst>
                                        <p:tav tm="0">
                                          <p:val>
                                            <p:strVal val="4*#ppt_w"/>
                                          </p:val>
                                        </p:tav>
                                        <p:tav tm="100000">
                                          <p:val>
                                            <p:strVal val="#ppt_w"/>
                                          </p:val>
                                        </p:tav>
                                      </p:tavLst>
                                    </p:anim>
                                    <p:anim calcmode="lin" valueType="num">
                                      <p:cBhvr>
                                        <p:cTn id="79" dur="250" fill="hold"/>
                                        <p:tgtEl>
                                          <p:spTgt spid="51"/>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76"/>
                                            </p:cond>
                                          </p:stCondLst>
                                          <p:endCondLst>
                                            <p:cond evt="onStopAudio" delay="0">
                                              <p:tgtEl>
                                                <p:sldTgt/>
                                              </p:tgtEl>
                                            </p:cond>
                                          </p:endCondLst>
                                        </p:cTn>
                                        <p:tgtEl>
                                          <p:sndTgt r:embed="rId4" name="Check mark.wav"/>
                                        </p:tgtEl>
                                      </p:cMediaNode>
                                    </p:audio>
                                  </p:subTnLst>
                                </p:cTn>
                              </p:par>
                              <p:par>
                                <p:cTn id="80" presetID="1" presetClass="emph" presetSubtype="2" fill="hold" nodeType="withEffect">
                                  <p:stCondLst>
                                    <p:cond delay="1000"/>
                                  </p:stCondLst>
                                  <p:childTnLst>
                                    <p:animClr clrSpc="rgb" dir="cw">
                                      <p:cBhvr>
                                        <p:cTn id="81" dur="250" fill="hold"/>
                                        <p:tgtEl>
                                          <p:spTgt spid="43"/>
                                        </p:tgtEl>
                                        <p:attrNameLst>
                                          <p:attrName>fillcolor</p:attrName>
                                        </p:attrNameLst>
                                      </p:cBhvr>
                                      <p:to>
                                        <a:srgbClr val="00B050"/>
                                      </p:to>
                                    </p:animClr>
                                    <p:set>
                                      <p:cBhvr>
                                        <p:cTn id="82" dur="250" fill="hold"/>
                                        <p:tgtEl>
                                          <p:spTgt spid="43"/>
                                        </p:tgtEl>
                                        <p:attrNameLst>
                                          <p:attrName>fill.type</p:attrName>
                                        </p:attrNameLst>
                                      </p:cBhvr>
                                      <p:to>
                                        <p:strVal val="solid"/>
                                      </p:to>
                                    </p:set>
                                    <p:set>
                                      <p:cBhvr>
                                        <p:cTn id="83" dur="250" fill="hold"/>
                                        <p:tgtEl>
                                          <p:spTgt spid="43"/>
                                        </p:tgtEl>
                                        <p:attrNameLst>
                                          <p:attrName>fill.on</p:attrName>
                                        </p:attrNameLst>
                                      </p:cBhvr>
                                      <p:to>
                                        <p:strVal val="true"/>
                                      </p:to>
                                    </p:set>
                                  </p:childTnLst>
                                </p:cTn>
                              </p:par>
                            </p:childTnLst>
                          </p:cTn>
                        </p:par>
                      </p:childTnLst>
                    </p:cTn>
                  </p:par>
                </p:childTnLst>
              </p:cTn>
              <p:nextCondLst>
                <p:cond evt="onClick" delay="0">
                  <p:tgtEl>
                    <p:spTgt spid="43"/>
                  </p:tgtEl>
                </p:cond>
              </p:nextCondLst>
            </p:seq>
          </p:childTnLst>
        </p:cTn>
      </p:par>
    </p:tnLst>
    <p:bldLst>
      <p:bldP spid="4" grpId="0" animBg="1"/>
      <p:bldP spid="26" grpId="0" animBg="1"/>
      <p:bldP spid="40" grpId="0" animBg="1"/>
      <p:bldP spid="41" grpId="0" animBg="1"/>
      <p:bldP spid="42" grpId="0" animBg="1"/>
      <p:bldP spid="43"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5" cstate="print">
            <a:biLevel thresh="25000"/>
            <a:extLst>
              <a:ext uri="{BEBA8EAE-BF5A-486C-A8C5-ECC9F3942E4B}">
                <a14:imgProps xmlns:a14="http://schemas.microsoft.com/office/drawing/2010/main">
                  <a14:imgLayer r:embed="rId6">
                    <a14:imgEffect>
                      <a14:brightnessContrast bright="40000" contrast="-20000"/>
                    </a14:imgEffect>
                  </a14:imgLayer>
                </a14:imgProps>
              </a:ext>
              <a:ext uri="{28A0092B-C50C-407E-A947-70E740481C1C}">
                <a14:useLocalDpi xmlns:a14="http://schemas.microsoft.com/office/drawing/2010/main" val="0"/>
              </a:ext>
            </a:extLst>
          </a:blip>
          <a:stretch>
            <a:fillRect/>
          </a:stretch>
        </p:blipFill>
        <p:spPr>
          <a:xfrm>
            <a:off x="10494163" y="3769131"/>
            <a:ext cx="1086500" cy="1182926"/>
          </a:xfrm>
          <a:prstGeom prst="rect">
            <a:avLst/>
          </a:prstGeom>
        </p:spPr>
      </p:pic>
      <p:pic>
        <p:nvPicPr>
          <p:cNvPr id="9" name="Picture 8"/>
          <p:cNvPicPr>
            <a:picLocks noChangeAspect="1"/>
          </p:cNvPicPr>
          <p:nvPr/>
        </p:nvPicPr>
        <p:blipFill>
          <a:blip r:embed="rId7" cstate="print">
            <a:biLevel thresh="25000"/>
            <a:extLst>
              <a:ext uri="{BEBA8EAE-BF5A-486C-A8C5-ECC9F3942E4B}">
                <a14:imgProps xmlns:a14="http://schemas.microsoft.com/office/drawing/2010/main">
                  <a14:imgLayer r:embed="rId8">
                    <a14:imgEffect>
                      <a14:brightnessContrast bright="40000" contrast="-20000"/>
                    </a14:imgEffect>
                  </a14:imgLayer>
                </a14:imgProps>
              </a:ext>
              <a:ext uri="{28A0092B-C50C-407E-A947-70E740481C1C}">
                <a14:useLocalDpi xmlns:a14="http://schemas.microsoft.com/office/drawing/2010/main" val="0"/>
              </a:ext>
            </a:extLst>
          </a:blip>
          <a:stretch>
            <a:fillRect/>
          </a:stretch>
        </p:blipFill>
        <p:spPr>
          <a:xfrm>
            <a:off x="9776937" y="4515854"/>
            <a:ext cx="812889" cy="885032"/>
          </a:xfrm>
          <a:prstGeom prst="rect">
            <a:avLst/>
          </a:prstGeom>
        </p:spPr>
      </p:pic>
      <p:pic>
        <p:nvPicPr>
          <p:cNvPr id="11" name="Picture 10"/>
          <p:cNvPicPr>
            <a:picLocks noChangeAspect="1"/>
          </p:cNvPicPr>
          <p:nvPr/>
        </p:nvPicPr>
        <p:blipFill>
          <a:blip r:embed="rId9" cstate="print">
            <a:biLevel thresh="25000"/>
            <a:extLst>
              <a:ext uri="{BEBA8EAE-BF5A-486C-A8C5-ECC9F3942E4B}">
                <a14:imgProps xmlns:a14="http://schemas.microsoft.com/office/drawing/2010/main">
                  <a14:imgLayer r:embed="rId10">
                    <a14:imgEffect>
                      <a14:brightnessContrast bright="40000" contrast="-20000"/>
                    </a14:imgEffect>
                  </a14:imgLayer>
                </a14:imgProps>
              </a:ext>
              <a:ext uri="{28A0092B-C50C-407E-A947-70E740481C1C}">
                <a14:useLocalDpi xmlns:a14="http://schemas.microsoft.com/office/drawing/2010/main" val="0"/>
              </a:ext>
            </a:extLst>
          </a:blip>
          <a:stretch>
            <a:fillRect/>
          </a:stretch>
        </p:blipFill>
        <p:spPr>
          <a:xfrm>
            <a:off x="10361978" y="5130389"/>
            <a:ext cx="520391" cy="566575"/>
          </a:xfrm>
          <a:prstGeom prst="rect">
            <a:avLst/>
          </a:prstGeom>
        </p:spPr>
      </p:pic>
      <p:sp>
        <p:nvSpPr>
          <p:cNvPr id="4" name="Snip Diagonal Corner Rectangle 3"/>
          <p:cNvSpPr/>
          <p:nvPr/>
        </p:nvSpPr>
        <p:spPr>
          <a:xfrm>
            <a:off x="832636" y="199869"/>
            <a:ext cx="10526728" cy="1604597"/>
          </a:xfrm>
          <a:prstGeom prst="snip2DiagRect">
            <a:avLst/>
          </a:prstGeom>
          <a:solidFill>
            <a:schemeClr val="bg1"/>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spcBef>
                <a:spcPct val="0"/>
              </a:spcBef>
            </a:pPr>
            <a:r>
              <a:rPr lang="en-US" altLang="en-US" sz="3600" dirty="0">
                <a:solidFill>
                  <a:srgbClr val="FF0000"/>
                </a:solidFill>
                <a:latin typeface="Times New Roman" panose="02020603050405020304" pitchFamily="18" charset="0"/>
              </a:rPr>
              <a:t>3) </a:t>
            </a:r>
            <a:r>
              <a:rPr lang="en-US" altLang="en-US" sz="3600" dirty="0" err="1">
                <a:solidFill>
                  <a:srgbClr val="FF0000"/>
                </a:solidFill>
                <a:latin typeface="Times New Roman" panose="02020603050405020304" pitchFamily="18" charset="0"/>
              </a:rPr>
              <a:t>Nên</a:t>
            </a:r>
            <a:r>
              <a:rPr lang="en-US" altLang="en-US" sz="3600" dirty="0">
                <a:solidFill>
                  <a:srgbClr val="FF0000"/>
                </a:solidFill>
                <a:latin typeface="Times New Roman" panose="02020603050405020304" pitchFamily="18" charset="0"/>
              </a:rPr>
              <a:t> </a:t>
            </a:r>
            <a:r>
              <a:rPr lang="en-US" altLang="en-US" sz="3600" dirty="0" err="1">
                <a:solidFill>
                  <a:srgbClr val="FF0000"/>
                </a:solidFill>
                <a:latin typeface="Times New Roman" panose="02020603050405020304" pitchFamily="18" charset="0"/>
              </a:rPr>
              <a:t>cho</a:t>
            </a:r>
            <a:r>
              <a:rPr lang="en-US" altLang="en-US" sz="3600" dirty="0">
                <a:solidFill>
                  <a:srgbClr val="FF0000"/>
                </a:solidFill>
                <a:latin typeface="Times New Roman" panose="02020603050405020304" pitchFamily="18" charset="0"/>
              </a:rPr>
              <a:t> </a:t>
            </a:r>
            <a:r>
              <a:rPr lang="en-US" altLang="en-US" sz="3600" dirty="0" err="1">
                <a:solidFill>
                  <a:srgbClr val="FF0000"/>
                </a:solidFill>
                <a:latin typeface="Times New Roman" panose="02020603050405020304" pitchFamily="18" charset="0"/>
              </a:rPr>
              <a:t>gà</a:t>
            </a:r>
            <a:r>
              <a:rPr lang="en-US" altLang="en-US" sz="3600" dirty="0">
                <a:solidFill>
                  <a:srgbClr val="FF0000"/>
                </a:solidFill>
                <a:latin typeface="Times New Roman" panose="02020603050405020304" pitchFamily="18" charset="0"/>
              </a:rPr>
              <a:t> </a:t>
            </a:r>
            <a:r>
              <a:rPr lang="en-US" altLang="en-US" sz="3600" dirty="0" err="1">
                <a:solidFill>
                  <a:srgbClr val="FF0000"/>
                </a:solidFill>
                <a:latin typeface="Times New Roman" panose="02020603050405020304" pitchFamily="18" charset="0"/>
              </a:rPr>
              <a:t>uống</a:t>
            </a:r>
            <a:r>
              <a:rPr lang="en-US" altLang="en-US" sz="3600" dirty="0">
                <a:solidFill>
                  <a:srgbClr val="FF0000"/>
                </a:solidFill>
                <a:latin typeface="Times New Roman" panose="02020603050405020304" pitchFamily="18" charset="0"/>
              </a:rPr>
              <a:t> </a:t>
            </a:r>
            <a:r>
              <a:rPr lang="en-US" altLang="en-US" sz="3600" dirty="0" err="1">
                <a:solidFill>
                  <a:srgbClr val="FF0000"/>
                </a:solidFill>
                <a:latin typeface="Times New Roman" panose="02020603050405020304" pitchFamily="18" charset="0"/>
              </a:rPr>
              <a:t>khi</a:t>
            </a:r>
            <a:r>
              <a:rPr lang="en-US" altLang="en-US" sz="3600" dirty="0">
                <a:solidFill>
                  <a:srgbClr val="FF0000"/>
                </a:solidFill>
                <a:latin typeface="Times New Roman" panose="02020603050405020304" pitchFamily="18" charset="0"/>
              </a:rPr>
              <a:t> </a:t>
            </a:r>
            <a:r>
              <a:rPr lang="en-US" altLang="en-US" sz="3600" dirty="0" err="1">
                <a:solidFill>
                  <a:srgbClr val="FF0000"/>
                </a:solidFill>
                <a:latin typeface="Times New Roman" panose="02020603050405020304" pitchFamily="18" charset="0"/>
              </a:rPr>
              <a:t>nào</a:t>
            </a:r>
            <a:r>
              <a:rPr lang="en-US" altLang="en-US" sz="3600" dirty="0">
                <a:solidFill>
                  <a:srgbClr val="FF0000"/>
                </a:solidFill>
                <a:latin typeface="Times New Roman" panose="02020603050405020304" pitchFamily="18" charset="0"/>
              </a:rPr>
              <a:t> ?</a:t>
            </a:r>
          </a:p>
        </p:txBody>
      </p:sp>
      <p:sp>
        <p:nvSpPr>
          <p:cNvPr id="26" name="Rectangle 25"/>
          <p:cNvSpPr/>
          <p:nvPr/>
        </p:nvSpPr>
        <p:spPr>
          <a:xfrm>
            <a:off x="819808" y="3702011"/>
            <a:ext cx="10526728" cy="770816"/>
          </a:xfrm>
          <a:prstGeom prst="rect">
            <a:avLst/>
          </a:prstGeom>
          <a:solidFill>
            <a:schemeClr val="bg1"/>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spcBef>
                <a:spcPct val="0"/>
              </a:spcBef>
            </a:pPr>
            <a:r>
              <a:rPr lang="en-US" altLang="en-US" sz="3200" dirty="0">
                <a:solidFill>
                  <a:srgbClr val="0000D6"/>
                </a:solidFill>
                <a:latin typeface="Times New Roman" panose="02020603050405020304" pitchFamily="18" charset="0"/>
              </a:rPr>
              <a:t>c. </a:t>
            </a:r>
            <a:r>
              <a:rPr lang="en-US" altLang="en-US" sz="3200" dirty="0" err="1">
                <a:solidFill>
                  <a:srgbClr val="0000D6"/>
                </a:solidFill>
                <a:latin typeface="Times New Roman" panose="02020603050405020304" pitchFamily="18" charset="0"/>
              </a:rPr>
              <a:t>Thường</a:t>
            </a:r>
            <a:r>
              <a:rPr lang="en-US" altLang="en-US" sz="3200" dirty="0">
                <a:solidFill>
                  <a:srgbClr val="0000D6"/>
                </a:solidFill>
                <a:latin typeface="Times New Roman" panose="02020603050405020304" pitchFamily="18" charset="0"/>
              </a:rPr>
              <a:t> </a:t>
            </a:r>
            <a:r>
              <a:rPr lang="en-US" altLang="en-US" sz="3200" dirty="0" err="1">
                <a:solidFill>
                  <a:srgbClr val="0000D6"/>
                </a:solidFill>
                <a:latin typeface="Times New Roman" panose="02020603050405020304" pitchFamily="18" charset="0"/>
              </a:rPr>
              <a:t>xuyên</a:t>
            </a:r>
            <a:r>
              <a:rPr lang="en-US" altLang="en-US" sz="3200" dirty="0">
                <a:solidFill>
                  <a:srgbClr val="0000D6"/>
                </a:solidFill>
                <a:latin typeface="Times New Roman" panose="02020603050405020304" pitchFamily="18" charset="0"/>
              </a:rPr>
              <a:t> </a:t>
            </a:r>
            <a:r>
              <a:rPr lang="en-US" altLang="en-US" sz="3200" dirty="0" err="1">
                <a:solidFill>
                  <a:srgbClr val="0000D6"/>
                </a:solidFill>
                <a:latin typeface="Times New Roman" panose="02020603050405020304" pitchFamily="18" charset="0"/>
              </a:rPr>
              <a:t>cung</a:t>
            </a:r>
            <a:r>
              <a:rPr lang="en-US" altLang="en-US" sz="3200" dirty="0">
                <a:solidFill>
                  <a:srgbClr val="0000D6"/>
                </a:solidFill>
                <a:latin typeface="Times New Roman" panose="02020603050405020304" pitchFamily="18" charset="0"/>
              </a:rPr>
              <a:t> </a:t>
            </a:r>
            <a:r>
              <a:rPr lang="en-US" altLang="en-US" sz="3200" dirty="0" err="1">
                <a:solidFill>
                  <a:srgbClr val="0000D6"/>
                </a:solidFill>
                <a:latin typeface="Times New Roman" panose="02020603050405020304" pitchFamily="18" charset="0"/>
              </a:rPr>
              <a:t>cấp</a:t>
            </a:r>
            <a:r>
              <a:rPr lang="en-US" altLang="en-US" sz="3200" dirty="0">
                <a:solidFill>
                  <a:srgbClr val="0000D6"/>
                </a:solidFill>
                <a:latin typeface="Times New Roman" panose="02020603050405020304" pitchFamily="18" charset="0"/>
              </a:rPr>
              <a:t> </a:t>
            </a:r>
            <a:r>
              <a:rPr lang="en-US" altLang="en-US" sz="3200" dirty="0" err="1">
                <a:solidFill>
                  <a:srgbClr val="0000D6"/>
                </a:solidFill>
                <a:latin typeface="Times New Roman" panose="02020603050405020304" pitchFamily="18" charset="0"/>
              </a:rPr>
              <a:t>đủ</a:t>
            </a:r>
            <a:r>
              <a:rPr lang="en-US" altLang="en-US" sz="3200" dirty="0">
                <a:solidFill>
                  <a:srgbClr val="0000D6"/>
                </a:solidFill>
                <a:latin typeface="Times New Roman" panose="02020603050405020304" pitchFamily="18" charset="0"/>
              </a:rPr>
              <a:t> </a:t>
            </a:r>
            <a:r>
              <a:rPr lang="en-US" altLang="en-US" sz="3200" dirty="0" err="1">
                <a:solidFill>
                  <a:srgbClr val="0000D6"/>
                </a:solidFill>
                <a:latin typeface="Times New Roman" panose="02020603050405020304" pitchFamily="18" charset="0"/>
              </a:rPr>
              <a:t>nước</a:t>
            </a:r>
            <a:r>
              <a:rPr lang="en-US" altLang="en-US" sz="3200" dirty="0">
                <a:solidFill>
                  <a:srgbClr val="0000D6"/>
                </a:solidFill>
                <a:latin typeface="Times New Roman" panose="02020603050405020304" pitchFamily="18" charset="0"/>
              </a:rPr>
              <a:t> </a:t>
            </a:r>
            <a:r>
              <a:rPr lang="en-US" altLang="en-US" sz="3200" dirty="0" err="1">
                <a:solidFill>
                  <a:srgbClr val="0000D6"/>
                </a:solidFill>
                <a:latin typeface="Times New Roman" panose="02020603050405020304" pitchFamily="18" charset="0"/>
              </a:rPr>
              <a:t>cho</a:t>
            </a:r>
            <a:r>
              <a:rPr lang="en-US" altLang="en-US" sz="3200" dirty="0">
                <a:solidFill>
                  <a:srgbClr val="0000D6"/>
                </a:solidFill>
                <a:latin typeface="Times New Roman" panose="02020603050405020304" pitchFamily="18" charset="0"/>
              </a:rPr>
              <a:t> </a:t>
            </a:r>
            <a:r>
              <a:rPr lang="en-US" altLang="en-US" sz="3200" dirty="0" err="1">
                <a:solidFill>
                  <a:srgbClr val="0000D6"/>
                </a:solidFill>
                <a:latin typeface="Times New Roman" panose="02020603050405020304" pitchFamily="18" charset="0"/>
              </a:rPr>
              <a:t>gà</a:t>
            </a:r>
            <a:r>
              <a:rPr lang="en-US" altLang="en-US" sz="3200" dirty="0">
                <a:solidFill>
                  <a:srgbClr val="0000D6"/>
                </a:solidFill>
                <a:latin typeface="Times New Roman" panose="02020603050405020304" pitchFamily="18" charset="0"/>
              </a:rPr>
              <a:t>.</a:t>
            </a:r>
          </a:p>
        </p:txBody>
      </p:sp>
      <p:sp>
        <p:nvSpPr>
          <p:cNvPr id="40" name="Cloud 39"/>
          <p:cNvSpPr/>
          <p:nvPr/>
        </p:nvSpPr>
        <p:spPr>
          <a:xfrm>
            <a:off x="-683345" y="4902196"/>
            <a:ext cx="567114" cy="349210"/>
          </a:xfrm>
          <a:prstGeom prst="cloud">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41" name="Cloud 40"/>
          <p:cNvSpPr/>
          <p:nvPr/>
        </p:nvSpPr>
        <p:spPr>
          <a:xfrm>
            <a:off x="13632601" y="4702499"/>
            <a:ext cx="891420" cy="548907"/>
          </a:xfrm>
          <a:prstGeom prst="cloud">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42" name="Rectangle 41"/>
          <p:cNvSpPr/>
          <p:nvPr/>
        </p:nvSpPr>
        <p:spPr>
          <a:xfrm>
            <a:off x="832636" y="1902800"/>
            <a:ext cx="10526728" cy="770816"/>
          </a:xfrm>
          <a:prstGeom prst="rect">
            <a:avLst/>
          </a:prstGeom>
          <a:solidFill>
            <a:schemeClr val="bg1"/>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spcBef>
                <a:spcPct val="0"/>
              </a:spcBef>
            </a:pPr>
            <a:r>
              <a:rPr lang="en-US" altLang="en-US" sz="3200" dirty="0">
                <a:solidFill>
                  <a:srgbClr val="0000D6"/>
                </a:solidFill>
                <a:latin typeface="Times New Roman" panose="02020603050405020304" pitchFamily="18" charset="0"/>
              </a:rPr>
              <a:t>a. </a:t>
            </a:r>
            <a:r>
              <a:rPr lang="en-US" altLang="en-US" sz="3200" dirty="0" err="1">
                <a:solidFill>
                  <a:srgbClr val="0000D6"/>
                </a:solidFill>
                <a:latin typeface="Times New Roman" panose="02020603050405020304" pitchFamily="18" charset="0"/>
              </a:rPr>
              <a:t>Khi</a:t>
            </a:r>
            <a:r>
              <a:rPr lang="en-US" altLang="en-US" sz="3200" dirty="0">
                <a:solidFill>
                  <a:srgbClr val="0000D6"/>
                </a:solidFill>
                <a:latin typeface="Times New Roman" panose="02020603050405020304" pitchFamily="18" charset="0"/>
              </a:rPr>
              <a:t> </a:t>
            </a:r>
            <a:r>
              <a:rPr lang="en-US" altLang="en-US" sz="3200" dirty="0" err="1">
                <a:solidFill>
                  <a:srgbClr val="0000D6"/>
                </a:solidFill>
                <a:latin typeface="Times New Roman" panose="02020603050405020304" pitchFamily="18" charset="0"/>
              </a:rPr>
              <a:t>gà</a:t>
            </a:r>
            <a:r>
              <a:rPr lang="en-US" altLang="en-US" sz="3200" dirty="0">
                <a:solidFill>
                  <a:srgbClr val="0000D6"/>
                </a:solidFill>
                <a:latin typeface="Times New Roman" panose="02020603050405020304" pitchFamily="18" charset="0"/>
              </a:rPr>
              <a:t> </a:t>
            </a:r>
            <a:r>
              <a:rPr lang="en-US" altLang="en-US" sz="3200" dirty="0" err="1">
                <a:solidFill>
                  <a:srgbClr val="0000D6"/>
                </a:solidFill>
                <a:latin typeface="Times New Roman" panose="02020603050405020304" pitchFamily="18" charset="0"/>
              </a:rPr>
              <a:t>khát</a:t>
            </a:r>
            <a:r>
              <a:rPr lang="en-US" altLang="en-US" sz="3200" dirty="0">
                <a:solidFill>
                  <a:srgbClr val="0000D6"/>
                </a:solidFill>
                <a:latin typeface="Times New Roman" panose="02020603050405020304" pitchFamily="18" charset="0"/>
              </a:rPr>
              <a:t>.</a:t>
            </a:r>
          </a:p>
        </p:txBody>
      </p:sp>
      <p:sp>
        <p:nvSpPr>
          <p:cNvPr id="43" name="Rectangle 42"/>
          <p:cNvSpPr/>
          <p:nvPr/>
        </p:nvSpPr>
        <p:spPr>
          <a:xfrm>
            <a:off x="823226" y="2794272"/>
            <a:ext cx="10526728" cy="770816"/>
          </a:xfrm>
          <a:prstGeom prst="rect">
            <a:avLst/>
          </a:prstGeom>
          <a:solidFill>
            <a:schemeClr val="bg1"/>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spcBef>
                <a:spcPct val="0"/>
              </a:spcBef>
            </a:pPr>
            <a:r>
              <a:rPr lang="en-US" altLang="en-US" sz="3200" dirty="0">
                <a:solidFill>
                  <a:srgbClr val="0000D6"/>
                </a:solidFill>
                <a:latin typeface="Times New Roman" panose="02020603050405020304" pitchFamily="18" charset="0"/>
              </a:rPr>
              <a:t>b. </a:t>
            </a:r>
            <a:r>
              <a:rPr lang="en-US" altLang="en-US" sz="3200" dirty="0" err="1">
                <a:solidFill>
                  <a:srgbClr val="0000D6"/>
                </a:solidFill>
                <a:latin typeface="Times New Roman" panose="02020603050405020304" pitchFamily="18" charset="0"/>
              </a:rPr>
              <a:t>Chỉ</a:t>
            </a:r>
            <a:r>
              <a:rPr lang="en-US" altLang="en-US" sz="3200" dirty="0">
                <a:solidFill>
                  <a:srgbClr val="0000D6"/>
                </a:solidFill>
                <a:latin typeface="Times New Roman" panose="02020603050405020304" pitchFamily="18" charset="0"/>
              </a:rPr>
              <a:t> </a:t>
            </a:r>
            <a:r>
              <a:rPr lang="en-US" altLang="en-US" sz="3200" dirty="0" err="1">
                <a:solidFill>
                  <a:srgbClr val="0000D6"/>
                </a:solidFill>
                <a:latin typeface="Times New Roman" panose="02020603050405020304" pitchFamily="18" charset="0"/>
              </a:rPr>
              <a:t>cho</a:t>
            </a:r>
            <a:r>
              <a:rPr lang="en-US" altLang="en-US" sz="3200" dirty="0">
                <a:solidFill>
                  <a:srgbClr val="0000D6"/>
                </a:solidFill>
                <a:latin typeface="Times New Roman" panose="02020603050405020304" pitchFamily="18" charset="0"/>
              </a:rPr>
              <a:t> </a:t>
            </a:r>
            <a:r>
              <a:rPr lang="en-US" altLang="en-US" sz="3200" dirty="0" err="1">
                <a:solidFill>
                  <a:srgbClr val="0000D6"/>
                </a:solidFill>
                <a:latin typeface="Times New Roman" panose="02020603050405020304" pitchFamily="18" charset="0"/>
              </a:rPr>
              <a:t>uống</a:t>
            </a:r>
            <a:r>
              <a:rPr lang="en-US" altLang="en-US" sz="3200" dirty="0">
                <a:solidFill>
                  <a:srgbClr val="0000D6"/>
                </a:solidFill>
                <a:latin typeface="Times New Roman" panose="02020603050405020304" pitchFamily="18" charset="0"/>
              </a:rPr>
              <a:t> ban </a:t>
            </a:r>
            <a:r>
              <a:rPr lang="en-US" altLang="en-US" sz="3200" dirty="0" err="1">
                <a:solidFill>
                  <a:srgbClr val="0000D6"/>
                </a:solidFill>
                <a:latin typeface="Times New Roman" panose="02020603050405020304" pitchFamily="18" charset="0"/>
              </a:rPr>
              <a:t>ngày</a:t>
            </a:r>
            <a:r>
              <a:rPr lang="en-US" altLang="en-US" sz="3200" dirty="0">
                <a:solidFill>
                  <a:srgbClr val="0000D6"/>
                </a:solidFill>
                <a:latin typeface="Times New Roman" panose="02020603050405020304" pitchFamily="18" charset="0"/>
              </a:rPr>
              <a:t>.</a:t>
            </a:r>
          </a:p>
        </p:txBody>
      </p:sp>
      <p:sp>
        <p:nvSpPr>
          <p:cNvPr id="44" name="Rectangle 43"/>
          <p:cNvSpPr/>
          <p:nvPr/>
        </p:nvSpPr>
        <p:spPr>
          <a:xfrm>
            <a:off x="832636" y="4597173"/>
            <a:ext cx="10526728" cy="770816"/>
          </a:xfrm>
          <a:prstGeom prst="rect">
            <a:avLst/>
          </a:prstGeom>
          <a:solidFill>
            <a:schemeClr val="bg1"/>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spcBef>
                <a:spcPct val="0"/>
              </a:spcBef>
            </a:pPr>
            <a:r>
              <a:rPr lang="en-US" altLang="en-US" sz="3200" dirty="0">
                <a:solidFill>
                  <a:srgbClr val="0000D6"/>
                </a:solidFill>
                <a:latin typeface="Times New Roman" panose="02020603050405020304" pitchFamily="18" charset="0"/>
              </a:rPr>
              <a:t>d. </a:t>
            </a:r>
            <a:r>
              <a:rPr lang="en-US" altLang="en-US" sz="3200" dirty="0" err="1">
                <a:solidFill>
                  <a:srgbClr val="0000D6"/>
                </a:solidFill>
                <a:latin typeface="Times New Roman" panose="02020603050405020304" pitchFamily="18" charset="0"/>
              </a:rPr>
              <a:t>Lúc</a:t>
            </a:r>
            <a:r>
              <a:rPr lang="en-US" altLang="en-US" sz="3200" dirty="0">
                <a:solidFill>
                  <a:srgbClr val="0000D6"/>
                </a:solidFill>
                <a:latin typeface="Times New Roman" panose="02020603050405020304" pitchFamily="18" charset="0"/>
              </a:rPr>
              <a:t> </a:t>
            </a:r>
            <a:r>
              <a:rPr lang="en-US" altLang="en-US" sz="3200" dirty="0" err="1">
                <a:solidFill>
                  <a:srgbClr val="0000D6"/>
                </a:solidFill>
                <a:latin typeface="Times New Roman" panose="02020603050405020304" pitchFamily="18" charset="0"/>
              </a:rPr>
              <a:t>cho</a:t>
            </a:r>
            <a:r>
              <a:rPr lang="en-US" altLang="en-US" sz="3200" dirty="0">
                <a:solidFill>
                  <a:srgbClr val="0000D6"/>
                </a:solidFill>
                <a:latin typeface="Times New Roman" panose="02020603050405020304" pitchFamily="18" charset="0"/>
              </a:rPr>
              <a:t> </a:t>
            </a:r>
            <a:r>
              <a:rPr lang="en-US" altLang="en-US" sz="3200" dirty="0" err="1">
                <a:solidFill>
                  <a:srgbClr val="0000D6"/>
                </a:solidFill>
                <a:latin typeface="Times New Roman" panose="02020603050405020304" pitchFamily="18" charset="0"/>
              </a:rPr>
              <a:t>gà</a:t>
            </a:r>
            <a:r>
              <a:rPr lang="en-US" altLang="en-US" sz="3200" dirty="0">
                <a:solidFill>
                  <a:srgbClr val="0000D6"/>
                </a:solidFill>
                <a:latin typeface="Times New Roman" panose="02020603050405020304" pitchFamily="18" charset="0"/>
              </a:rPr>
              <a:t> </a:t>
            </a:r>
            <a:r>
              <a:rPr lang="en-US" altLang="en-US" sz="3200" dirty="0" err="1">
                <a:solidFill>
                  <a:srgbClr val="0000D6"/>
                </a:solidFill>
                <a:latin typeface="Times New Roman" panose="02020603050405020304" pitchFamily="18" charset="0"/>
              </a:rPr>
              <a:t>ăn</a:t>
            </a:r>
            <a:r>
              <a:rPr lang="en-US" altLang="en-US" sz="3200" dirty="0">
                <a:solidFill>
                  <a:srgbClr val="0000D6"/>
                </a:solidFill>
                <a:latin typeface="Times New Roman" panose="02020603050405020304" pitchFamily="18" charset="0"/>
              </a:rPr>
              <a:t>.</a:t>
            </a:r>
          </a:p>
        </p:txBody>
      </p:sp>
      <p:pic>
        <p:nvPicPr>
          <p:cNvPr id="47" name="Picture 46"/>
          <p:cNvPicPr>
            <a:picLocks noChangeAspect="1"/>
          </p:cNvPicPr>
          <p:nvPr/>
        </p:nvPicPr>
        <p:blipFill rotWithShape="1">
          <a:blip r:embed="rId11" cstate="print">
            <a:duotone>
              <a:prstClr val="black"/>
              <a:schemeClr val="accent6">
                <a:tint val="45000"/>
                <a:satMod val="400000"/>
              </a:schemeClr>
            </a:duotone>
            <a:extLst>
              <a:ext uri="{28A0092B-C50C-407E-A947-70E740481C1C}">
                <a14:useLocalDpi xmlns:a14="http://schemas.microsoft.com/office/drawing/2010/main" val="0"/>
              </a:ext>
            </a:extLst>
          </a:blip>
          <a:srcRect r="-5485"/>
          <a:stretch/>
        </p:blipFill>
        <p:spPr>
          <a:xfrm>
            <a:off x="10467813" y="3727486"/>
            <a:ext cx="885137" cy="708059"/>
          </a:xfrm>
          <a:prstGeom prst="rect">
            <a:avLst/>
          </a:prstGeom>
        </p:spPr>
      </p:pic>
      <p:pic>
        <p:nvPicPr>
          <p:cNvPr id="51" name="Picture 50"/>
          <p:cNvPicPr>
            <a:picLocks noChangeAspect="1"/>
          </p:cNvPicPr>
          <p:nvPr/>
        </p:nvPicPr>
        <p:blipFill rotWithShape="1">
          <a:blip r:embed="rId12" cstate="print">
            <a:duotone>
              <a:prstClr val="black"/>
              <a:schemeClr val="accent2">
                <a:tint val="45000"/>
                <a:satMod val="400000"/>
              </a:schemeClr>
            </a:duotone>
            <a:extLst>
              <a:ext uri="{28A0092B-C50C-407E-A947-70E740481C1C}">
                <a14:useLocalDpi xmlns:a14="http://schemas.microsoft.com/office/drawing/2010/main" val="0"/>
              </a:ext>
            </a:extLst>
          </a:blip>
          <a:srcRect r="3472"/>
          <a:stretch/>
        </p:blipFill>
        <p:spPr>
          <a:xfrm>
            <a:off x="10551832" y="2827636"/>
            <a:ext cx="804536" cy="704088"/>
          </a:xfrm>
          <a:prstGeom prst="rect">
            <a:avLst/>
          </a:prstGeom>
        </p:spPr>
      </p:pic>
      <p:pic>
        <p:nvPicPr>
          <p:cNvPr id="49" name="Picture 48"/>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10561036" y="4637945"/>
            <a:ext cx="804742" cy="707197"/>
          </a:xfrm>
          <a:prstGeom prst="rect">
            <a:avLst/>
          </a:prstGeom>
        </p:spPr>
      </p:pic>
      <p:pic>
        <p:nvPicPr>
          <p:cNvPr id="53" name="Picture 52"/>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10561036" y="1944056"/>
            <a:ext cx="804742" cy="707197"/>
          </a:xfrm>
          <a:prstGeom prst="rect">
            <a:avLst/>
          </a:prstGeom>
        </p:spPr>
      </p:pic>
      <p:sp>
        <p:nvSpPr>
          <p:cNvPr id="57" name="Cloud 56">
            <a:hlinkClick r:id="rId14" action="ppaction://hlinksldjump"/>
          </p:cNvPr>
          <p:cNvSpPr/>
          <p:nvPr/>
        </p:nvSpPr>
        <p:spPr>
          <a:xfrm>
            <a:off x="6432140" y="5632225"/>
            <a:ext cx="2359211" cy="1104900"/>
          </a:xfrm>
          <a:prstGeom prst="cloud">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srgbClr val="FFC000"/>
                </a:solidFill>
                <a:effectLst/>
                <a:uLnTx/>
                <a:uFillTx/>
                <a:latin typeface="iCiel Cadena" panose="02000503000000020004" pitchFamily="50" charset="0"/>
              </a:rPr>
              <a:t>QUAY VỀ</a:t>
            </a:r>
            <a:endParaRPr kumimoji="0" lang="vi-VN" sz="2800" b="0" i="0" u="none" strike="noStrike" kern="1200" cap="none" spc="0" normalizeH="0" baseline="0" noProof="0" dirty="0">
              <a:ln>
                <a:noFill/>
              </a:ln>
              <a:solidFill>
                <a:srgbClr val="FFC000"/>
              </a:solidFill>
              <a:effectLst/>
              <a:uLnTx/>
              <a:uFillTx/>
              <a:latin typeface="iCiel Cadena" panose="02000503000000020004" pitchFamily="50" charset="0"/>
            </a:endParaRPr>
          </a:p>
        </p:txBody>
      </p:sp>
    </p:spTree>
    <p:extLst>
      <p:ext uri="{BB962C8B-B14F-4D97-AF65-F5344CB8AC3E}">
        <p14:creationId xmlns:p14="http://schemas.microsoft.com/office/powerpoint/2010/main" val="15996209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anim calcmode="lin" valueType="num">
                                      <p:cBhvr>
                                        <p:cTn id="8" dur="500" fill="hold"/>
                                        <p:tgtEl>
                                          <p:spTgt spid="4"/>
                                        </p:tgtEl>
                                        <p:attrNameLst>
                                          <p:attrName>ppt_x</p:attrName>
                                        </p:attrNameLst>
                                      </p:cBhvr>
                                      <p:tavLst>
                                        <p:tav tm="0">
                                          <p:val>
                                            <p:strVal val="#ppt_x"/>
                                          </p:val>
                                        </p:tav>
                                        <p:tav tm="100000">
                                          <p:val>
                                            <p:strVal val="#ppt_x"/>
                                          </p:val>
                                        </p:tav>
                                      </p:tavLst>
                                    </p:anim>
                                    <p:anim calcmode="lin" valueType="num">
                                      <p:cBhvr>
                                        <p:cTn id="9" dur="500" fill="hold"/>
                                        <p:tgtEl>
                                          <p:spTgt spid="4"/>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500"/>
                                  </p:stCondLst>
                                  <p:childTnLst>
                                    <p:set>
                                      <p:cBhvr>
                                        <p:cTn id="11" dur="1" fill="hold">
                                          <p:stCondLst>
                                            <p:cond delay="0"/>
                                          </p:stCondLst>
                                        </p:cTn>
                                        <p:tgtEl>
                                          <p:spTgt spid="26"/>
                                        </p:tgtEl>
                                        <p:attrNameLst>
                                          <p:attrName>style.visibility</p:attrName>
                                        </p:attrNameLst>
                                      </p:cBhvr>
                                      <p:to>
                                        <p:strVal val="visible"/>
                                      </p:to>
                                    </p:set>
                                    <p:animEffect transition="in" filter="fade">
                                      <p:cBhvr>
                                        <p:cTn id="12" dur="500"/>
                                        <p:tgtEl>
                                          <p:spTgt spid="26"/>
                                        </p:tgtEl>
                                      </p:cBhvr>
                                    </p:animEffect>
                                    <p:anim calcmode="lin" valueType="num">
                                      <p:cBhvr>
                                        <p:cTn id="13" dur="500" fill="hold"/>
                                        <p:tgtEl>
                                          <p:spTgt spid="26"/>
                                        </p:tgtEl>
                                        <p:attrNameLst>
                                          <p:attrName>ppt_x</p:attrName>
                                        </p:attrNameLst>
                                      </p:cBhvr>
                                      <p:tavLst>
                                        <p:tav tm="0">
                                          <p:val>
                                            <p:strVal val="#ppt_x"/>
                                          </p:val>
                                        </p:tav>
                                        <p:tav tm="100000">
                                          <p:val>
                                            <p:strVal val="#ppt_x"/>
                                          </p:val>
                                        </p:tav>
                                      </p:tavLst>
                                    </p:anim>
                                    <p:anim calcmode="lin" valueType="num">
                                      <p:cBhvr>
                                        <p:cTn id="14" dur="500" fill="hold"/>
                                        <p:tgtEl>
                                          <p:spTgt spid="26"/>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1000"/>
                                  </p:stCondLst>
                                  <p:childTnLst>
                                    <p:set>
                                      <p:cBhvr>
                                        <p:cTn id="16" dur="1" fill="hold">
                                          <p:stCondLst>
                                            <p:cond delay="0"/>
                                          </p:stCondLst>
                                        </p:cTn>
                                        <p:tgtEl>
                                          <p:spTgt spid="42"/>
                                        </p:tgtEl>
                                        <p:attrNameLst>
                                          <p:attrName>style.visibility</p:attrName>
                                        </p:attrNameLst>
                                      </p:cBhvr>
                                      <p:to>
                                        <p:strVal val="visible"/>
                                      </p:to>
                                    </p:set>
                                    <p:animEffect transition="in" filter="fade">
                                      <p:cBhvr>
                                        <p:cTn id="17" dur="500"/>
                                        <p:tgtEl>
                                          <p:spTgt spid="42"/>
                                        </p:tgtEl>
                                      </p:cBhvr>
                                    </p:animEffect>
                                    <p:anim calcmode="lin" valueType="num">
                                      <p:cBhvr>
                                        <p:cTn id="18" dur="500" fill="hold"/>
                                        <p:tgtEl>
                                          <p:spTgt spid="42"/>
                                        </p:tgtEl>
                                        <p:attrNameLst>
                                          <p:attrName>ppt_x</p:attrName>
                                        </p:attrNameLst>
                                      </p:cBhvr>
                                      <p:tavLst>
                                        <p:tav tm="0">
                                          <p:val>
                                            <p:strVal val="#ppt_x"/>
                                          </p:val>
                                        </p:tav>
                                        <p:tav tm="100000">
                                          <p:val>
                                            <p:strVal val="#ppt_x"/>
                                          </p:val>
                                        </p:tav>
                                      </p:tavLst>
                                    </p:anim>
                                    <p:anim calcmode="lin" valueType="num">
                                      <p:cBhvr>
                                        <p:cTn id="19" dur="500" fill="hold"/>
                                        <p:tgtEl>
                                          <p:spTgt spid="42"/>
                                        </p:tgtEl>
                                        <p:attrNameLst>
                                          <p:attrName>ppt_y</p:attrName>
                                        </p:attrNameLst>
                                      </p:cBhvr>
                                      <p:tavLst>
                                        <p:tav tm="0">
                                          <p:val>
                                            <p:strVal val="#ppt_y+.1"/>
                                          </p:val>
                                        </p:tav>
                                        <p:tav tm="100000">
                                          <p:val>
                                            <p:strVal val="#ppt_y"/>
                                          </p:val>
                                        </p:tav>
                                      </p:tavLst>
                                    </p:anim>
                                  </p:childTnLst>
                                </p:cTn>
                              </p:par>
                              <p:par>
                                <p:cTn id="20" presetID="42" presetClass="entr" presetSubtype="0" fill="hold" grpId="0" nodeType="withEffect">
                                  <p:stCondLst>
                                    <p:cond delay="1500"/>
                                  </p:stCondLst>
                                  <p:childTnLst>
                                    <p:set>
                                      <p:cBhvr>
                                        <p:cTn id="21" dur="1" fill="hold">
                                          <p:stCondLst>
                                            <p:cond delay="0"/>
                                          </p:stCondLst>
                                        </p:cTn>
                                        <p:tgtEl>
                                          <p:spTgt spid="43"/>
                                        </p:tgtEl>
                                        <p:attrNameLst>
                                          <p:attrName>style.visibility</p:attrName>
                                        </p:attrNameLst>
                                      </p:cBhvr>
                                      <p:to>
                                        <p:strVal val="visible"/>
                                      </p:to>
                                    </p:set>
                                    <p:animEffect transition="in" filter="fade">
                                      <p:cBhvr>
                                        <p:cTn id="22" dur="500"/>
                                        <p:tgtEl>
                                          <p:spTgt spid="43"/>
                                        </p:tgtEl>
                                      </p:cBhvr>
                                    </p:animEffect>
                                    <p:anim calcmode="lin" valueType="num">
                                      <p:cBhvr>
                                        <p:cTn id="23" dur="500" fill="hold"/>
                                        <p:tgtEl>
                                          <p:spTgt spid="43"/>
                                        </p:tgtEl>
                                        <p:attrNameLst>
                                          <p:attrName>ppt_x</p:attrName>
                                        </p:attrNameLst>
                                      </p:cBhvr>
                                      <p:tavLst>
                                        <p:tav tm="0">
                                          <p:val>
                                            <p:strVal val="#ppt_x"/>
                                          </p:val>
                                        </p:tav>
                                        <p:tav tm="100000">
                                          <p:val>
                                            <p:strVal val="#ppt_x"/>
                                          </p:val>
                                        </p:tav>
                                      </p:tavLst>
                                    </p:anim>
                                    <p:anim calcmode="lin" valueType="num">
                                      <p:cBhvr>
                                        <p:cTn id="24" dur="500" fill="hold"/>
                                        <p:tgtEl>
                                          <p:spTgt spid="43"/>
                                        </p:tgtEl>
                                        <p:attrNameLst>
                                          <p:attrName>ppt_y</p:attrName>
                                        </p:attrNameLst>
                                      </p:cBhvr>
                                      <p:tavLst>
                                        <p:tav tm="0">
                                          <p:val>
                                            <p:strVal val="#ppt_y+.1"/>
                                          </p:val>
                                        </p:tav>
                                        <p:tav tm="100000">
                                          <p:val>
                                            <p:strVal val="#ppt_y"/>
                                          </p:val>
                                        </p:tav>
                                      </p:tavLst>
                                    </p:anim>
                                  </p:childTnLst>
                                </p:cTn>
                              </p:par>
                              <p:par>
                                <p:cTn id="25" presetID="42" presetClass="entr" presetSubtype="0" fill="hold" grpId="0" nodeType="withEffect">
                                  <p:stCondLst>
                                    <p:cond delay="2000"/>
                                  </p:stCondLst>
                                  <p:childTnLst>
                                    <p:set>
                                      <p:cBhvr>
                                        <p:cTn id="26" dur="1" fill="hold">
                                          <p:stCondLst>
                                            <p:cond delay="0"/>
                                          </p:stCondLst>
                                        </p:cTn>
                                        <p:tgtEl>
                                          <p:spTgt spid="44"/>
                                        </p:tgtEl>
                                        <p:attrNameLst>
                                          <p:attrName>style.visibility</p:attrName>
                                        </p:attrNameLst>
                                      </p:cBhvr>
                                      <p:to>
                                        <p:strVal val="visible"/>
                                      </p:to>
                                    </p:set>
                                    <p:animEffect transition="in" filter="fade">
                                      <p:cBhvr>
                                        <p:cTn id="27" dur="500"/>
                                        <p:tgtEl>
                                          <p:spTgt spid="44"/>
                                        </p:tgtEl>
                                      </p:cBhvr>
                                    </p:animEffect>
                                    <p:anim calcmode="lin" valueType="num">
                                      <p:cBhvr>
                                        <p:cTn id="28" dur="500" fill="hold"/>
                                        <p:tgtEl>
                                          <p:spTgt spid="44"/>
                                        </p:tgtEl>
                                        <p:attrNameLst>
                                          <p:attrName>ppt_x</p:attrName>
                                        </p:attrNameLst>
                                      </p:cBhvr>
                                      <p:tavLst>
                                        <p:tav tm="0">
                                          <p:val>
                                            <p:strVal val="#ppt_x"/>
                                          </p:val>
                                        </p:tav>
                                        <p:tav tm="100000">
                                          <p:val>
                                            <p:strVal val="#ppt_x"/>
                                          </p:val>
                                        </p:tav>
                                      </p:tavLst>
                                    </p:anim>
                                    <p:anim calcmode="lin" valueType="num">
                                      <p:cBhvr>
                                        <p:cTn id="29" dur="500" fill="hold"/>
                                        <p:tgtEl>
                                          <p:spTgt spid="44"/>
                                        </p:tgtEl>
                                        <p:attrNameLst>
                                          <p:attrName>ppt_y</p:attrName>
                                        </p:attrNameLst>
                                      </p:cBhvr>
                                      <p:tavLst>
                                        <p:tav tm="0">
                                          <p:val>
                                            <p:strVal val="#ppt_y+.1"/>
                                          </p:val>
                                        </p:tav>
                                        <p:tav tm="100000">
                                          <p:val>
                                            <p:strVal val="#ppt_y"/>
                                          </p:val>
                                        </p:tav>
                                      </p:tavLst>
                                    </p:anim>
                                  </p:childTnLst>
                                </p:cTn>
                              </p:par>
                              <p:par>
                                <p:cTn id="30" presetID="8" presetClass="emph" presetSubtype="0" repeatCount="indefinite" fill="hold" nodeType="withEffect">
                                  <p:stCondLst>
                                    <p:cond delay="0"/>
                                  </p:stCondLst>
                                  <p:childTnLst>
                                    <p:animRot by="21600000">
                                      <p:cBhvr>
                                        <p:cTn id="31" dur="2250" fill="hold"/>
                                        <p:tgtEl>
                                          <p:spTgt spid="7"/>
                                        </p:tgtEl>
                                        <p:attrNameLst>
                                          <p:attrName>r</p:attrName>
                                        </p:attrNameLst>
                                      </p:cBhvr>
                                    </p:animRot>
                                  </p:childTnLst>
                                </p:cTn>
                              </p:par>
                              <p:par>
                                <p:cTn id="32" presetID="8" presetClass="emph" presetSubtype="0" repeatCount="indefinite" fill="hold" nodeType="withEffect">
                                  <p:stCondLst>
                                    <p:cond delay="0"/>
                                  </p:stCondLst>
                                  <p:childTnLst>
                                    <p:animRot by="21600000">
                                      <p:cBhvr>
                                        <p:cTn id="33" dur="2500" fill="hold"/>
                                        <p:tgtEl>
                                          <p:spTgt spid="9"/>
                                        </p:tgtEl>
                                        <p:attrNameLst>
                                          <p:attrName>r</p:attrName>
                                        </p:attrNameLst>
                                      </p:cBhvr>
                                    </p:animRot>
                                  </p:childTnLst>
                                </p:cTn>
                              </p:par>
                              <p:par>
                                <p:cTn id="34" presetID="8" presetClass="emph" presetSubtype="0" repeatCount="indefinite" fill="hold" nodeType="withEffect">
                                  <p:stCondLst>
                                    <p:cond delay="0"/>
                                  </p:stCondLst>
                                  <p:childTnLst>
                                    <p:animRot by="21600000">
                                      <p:cBhvr>
                                        <p:cTn id="35" dur="2000" fill="hold"/>
                                        <p:tgtEl>
                                          <p:spTgt spid="11"/>
                                        </p:tgtEl>
                                        <p:attrNameLst>
                                          <p:attrName>r</p:attrName>
                                        </p:attrNameLst>
                                      </p:cBhvr>
                                    </p:animRot>
                                  </p:childTnLst>
                                </p:cTn>
                              </p:par>
                              <p:par>
                                <p:cTn id="36" presetID="2" presetClass="entr" presetSubtype="2" repeatCount="indefinite" fill="hold" grpId="0" nodeType="withEffect">
                                  <p:stCondLst>
                                    <p:cond delay="500"/>
                                  </p:stCondLst>
                                  <p:childTnLst>
                                    <p:set>
                                      <p:cBhvr>
                                        <p:cTn id="37" dur="1" fill="hold">
                                          <p:stCondLst>
                                            <p:cond delay="0"/>
                                          </p:stCondLst>
                                        </p:cTn>
                                        <p:tgtEl>
                                          <p:spTgt spid="40"/>
                                        </p:tgtEl>
                                        <p:attrNameLst>
                                          <p:attrName>style.visibility</p:attrName>
                                        </p:attrNameLst>
                                      </p:cBhvr>
                                      <p:to>
                                        <p:strVal val="visible"/>
                                      </p:to>
                                    </p:set>
                                    <p:anim calcmode="lin" valueType="num">
                                      <p:cBhvr additive="base">
                                        <p:cTn id="38" dur="20000" fill="hold"/>
                                        <p:tgtEl>
                                          <p:spTgt spid="40"/>
                                        </p:tgtEl>
                                        <p:attrNameLst>
                                          <p:attrName>ppt_x</p:attrName>
                                        </p:attrNameLst>
                                      </p:cBhvr>
                                      <p:tavLst>
                                        <p:tav tm="0">
                                          <p:val>
                                            <p:strVal val="1+#ppt_w/2"/>
                                          </p:val>
                                        </p:tav>
                                        <p:tav tm="100000">
                                          <p:val>
                                            <p:strVal val="#ppt_x"/>
                                          </p:val>
                                        </p:tav>
                                      </p:tavLst>
                                    </p:anim>
                                    <p:anim calcmode="lin" valueType="num">
                                      <p:cBhvr additive="base">
                                        <p:cTn id="39" dur="20000" fill="hold"/>
                                        <p:tgtEl>
                                          <p:spTgt spid="40"/>
                                        </p:tgtEl>
                                        <p:attrNameLst>
                                          <p:attrName>ppt_y</p:attrName>
                                        </p:attrNameLst>
                                      </p:cBhvr>
                                      <p:tavLst>
                                        <p:tav tm="0">
                                          <p:val>
                                            <p:strVal val="#ppt_y"/>
                                          </p:val>
                                        </p:tav>
                                        <p:tav tm="100000">
                                          <p:val>
                                            <p:strVal val="#ppt_y"/>
                                          </p:val>
                                        </p:tav>
                                      </p:tavLst>
                                    </p:anim>
                                  </p:childTnLst>
                                </p:cTn>
                              </p:par>
                              <p:par>
                                <p:cTn id="40" presetID="2" presetClass="entr" presetSubtype="8" repeatCount="indefinite" fill="hold" grpId="0" nodeType="withEffect">
                                  <p:stCondLst>
                                    <p:cond delay="500"/>
                                  </p:stCondLst>
                                  <p:childTnLst>
                                    <p:set>
                                      <p:cBhvr>
                                        <p:cTn id="41" dur="1" fill="hold">
                                          <p:stCondLst>
                                            <p:cond delay="0"/>
                                          </p:stCondLst>
                                        </p:cTn>
                                        <p:tgtEl>
                                          <p:spTgt spid="41"/>
                                        </p:tgtEl>
                                        <p:attrNameLst>
                                          <p:attrName>style.visibility</p:attrName>
                                        </p:attrNameLst>
                                      </p:cBhvr>
                                      <p:to>
                                        <p:strVal val="visible"/>
                                      </p:to>
                                    </p:set>
                                    <p:anim calcmode="lin" valueType="num">
                                      <p:cBhvr additive="base">
                                        <p:cTn id="42" dur="20000" fill="hold"/>
                                        <p:tgtEl>
                                          <p:spTgt spid="41"/>
                                        </p:tgtEl>
                                        <p:attrNameLst>
                                          <p:attrName>ppt_x</p:attrName>
                                        </p:attrNameLst>
                                      </p:cBhvr>
                                      <p:tavLst>
                                        <p:tav tm="0">
                                          <p:val>
                                            <p:strVal val="0-#ppt_w/2"/>
                                          </p:val>
                                        </p:tav>
                                        <p:tav tm="100000">
                                          <p:val>
                                            <p:strVal val="#ppt_x"/>
                                          </p:val>
                                        </p:tav>
                                      </p:tavLst>
                                    </p:anim>
                                    <p:anim calcmode="lin" valueType="num">
                                      <p:cBhvr additive="base">
                                        <p:cTn id="43" dur="20000" fill="hold"/>
                                        <p:tgtEl>
                                          <p:spTgt spid="41"/>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seq concurrent="1" nextAc="seek">
              <p:cTn id="44" restart="whenNotActive" fill="hold" evtFilter="cancelBubble" nodeType="interactiveSeq">
                <p:stCondLst>
                  <p:cond evt="onClick" delay="0">
                    <p:tgtEl>
                      <p:spTgt spid="26"/>
                    </p:tgtEl>
                  </p:cond>
                </p:stCondLst>
                <p:endSync evt="end" delay="0">
                  <p:rtn val="all"/>
                </p:endSync>
                <p:childTnLst>
                  <p:par>
                    <p:cTn id="45" fill="hold">
                      <p:stCondLst>
                        <p:cond delay="0"/>
                      </p:stCondLst>
                      <p:childTnLst>
                        <p:par>
                          <p:cTn id="46" fill="hold">
                            <p:stCondLst>
                              <p:cond delay="0"/>
                            </p:stCondLst>
                            <p:childTnLst>
                              <p:par>
                                <p:cTn id="47" presetID="1" presetClass="emph" presetSubtype="2" fill="hold" nodeType="clickEffect">
                                  <p:stCondLst>
                                    <p:cond delay="0"/>
                                  </p:stCondLst>
                                  <p:childTnLst>
                                    <p:animClr clrSpc="rgb" dir="cw">
                                      <p:cBhvr>
                                        <p:cTn id="48" dur="250" fill="hold"/>
                                        <p:tgtEl>
                                          <p:spTgt spid="26"/>
                                        </p:tgtEl>
                                        <p:attrNameLst>
                                          <p:attrName>fillcolor</p:attrName>
                                        </p:attrNameLst>
                                      </p:cBhvr>
                                      <p:to>
                                        <a:srgbClr val="FFF2CC"/>
                                      </p:to>
                                    </p:animClr>
                                    <p:set>
                                      <p:cBhvr>
                                        <p:cTn id="49" dur="250" fill="hold"/>
                                        <p:tgtEl>
                                          <p:spTgt spid="26"/>
                                        </p:tgtEl>
                                        <p:attrNameLst>
                                          <p:attrName>fill.type</p:attrName>
                                        </p:attrNameLst>
                                      </p:cBhvr>
                                      <p:to>
                                        <p:strVal val="solid"/>
                                      </p:to>
                                    </p:set>
                                    <p:set>
                                      <p:cBhvr>
                                        <p:cTn id="50" dur="250" fill="hold"/>
                                        <p:tgtEl>
                                          <p:spTgt spid="26"/>
                                        </p:tgtEl>
                                        <p:attrNameLst>
                                          <p:attrName>fill.on</p:attrName>
                                        </p:attrNameLst>
                                      </p:cBhvr>
                                      <p:to>
                                        <p:strVal val="true"/>
                                      </p:to>
                                    </p:set>
                                  </p:childTnLst>
                                  <p:subTnLst>
                                    <p:audio>
                                      <p:cMediaNode>
                                        <p:cTn display="0" masterRel="sameClick">
                                          <p:stCondLst>
                                            <p:cond evt="begin" delay="0">
                                              <p:tn val="47"/>
                                            </p:cond>
                                          </p:stCondLst>
                                          <p:endCondLst>
                                            <p:cond evt="onStopAudio" delay="0">
                                              <p:tgtEl>
                                                <p:sldTgt/>
                                              </p:tgtEl>
                                            </p:cond>
                                          </p:endCondLst>
                                        </p:cTn>
                                        <p:tgtEl>
                                          <p:sndTgt r:embed="rId2" name="click.wav"/>
                                        </p:tgtEl>
                                      </p:cMediaNode>
                                    </p:audio>
                                  </p:subTnLst>
                                </p:cTn>
                              </p:par>
                              <p:par>
                                <p:cTn id="51" presetID="23" presetClass="entr" presetSubtype="32" fill="hold" nodeType="withEffect">
                                  <p:stCondLst>
                                    <p:cond delay="1000"/>
                                  </p:stCondLst>
                                  <p:childTnLst>
                                    <p:set>
                                      <p:cBhvr>
                                        <p:cTn id="52" dur="1" fill="hold">
                                          <p:stCondLst>
                                            <p:cond delay="0"/>
                                          </p:stCondLst>
                                        </p:cTn>
                                        <p:tgtEl>
                                          <p:spTgt spid="47"/>
                                        </p:tgtEl>
                                        <p:attrNameLst>
                                          <p:attrName>style.visibility</p:attrName>
                                        </p:attrNameLst>
                                      </p:cBhvr>
                                      <p:to>
                                        <p:strVal val="visible"/>
                                      </p:to>
                                    </p:set>
                                    <p:anim calcmode="lin" valueType="num">
                                      <p:cBhvr>
                                        <p:cTn id="53" dur="250" fill="hold"/>
                                        <p:tgtEl>
                                          <p:spTgt spid="47"/>
                                        </p:tgtEl>
                                        <p:attrNameLst>
                                          <p:attrName>ppt_w</p:attrName>
                                        </p:attrNameLst>
                                      </p:cBhvr>
                                      <p:tavLst>
                                        <p:tav tm="0">
                                          <p:val>
                                            <p:strVal val="4*#ppt_w"/>
                                          </p:val>
                                        </p:tav>
                                        <p:tav tm="100000">
                                          <p:val>
                                            <p:strVal val="#ppt_w"/>
                                          </p:val>
                                        </p:tav>
                                      </p:tavLst>
                                    </p:anim>
                                    <p:anim calcmode="lin" valueType="num">
                                      <p:cBhvr>
                                        <p:cTn id="54" dur="250" fill="hold"/>
                                        <p:tgtEl>
                                          <p:spTgt spid="47"/>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51"/>
                                            </p:cond>
                                          </p:stCondLst>
                                          <p:endCondLst>
                                            <p:cond evt="onStopAudio" delay="0">
                                              <p:tgtEl>
                                                <p:sldTgt/>
                                              </p:tgtEl>
                                            </p:cond>
                                          </p:endCondLst>
                                        </p:cTn>
                                        <p:tgtEl>
                                          <p:sndTgt r:embed="rId3" name="Check mark.wav"/>
                                        </p:tgtEl>
                                      </p:cMediaNode>
                                    </p:audio>
                                  </p:subTnLst>
                                </p:cTn>
                              </p:par>
                              <p:par>
                                <p:cTn id="55" presetID="1" presetClass="emph" presetSubtype="2" fill="hold" nodeType="withEffect">
                                  <p:stCondLst>
                                    <p:cond delay="1000"/>
                                  </p:stCondLst>
                                  <p:childTnLst>
                                    <p:animClr clrSpc="rgb" dir="cw">
                                      <p:cBhvr>
                                        <p:cTn id="56" dur="250" fill="hold"/>
                                        <p:tgtEl>
                                          <p:spTgt spid="26"/>
                                        </p:tgtEl>
                                        <p:attrNameLst>
                                          <p:attrName>fillcolor</p:attrName>
                                        </p:attrNameLst>
                                      </p:cBhvr>
                                      <p:to>
                                        <a:srgbClr val="00B050"/>
                                      </p:to>
                                    </p:animClr>
                                    <p:set>
                                      <p:cBhvr>
                                        <p:cTn id="57" dur="250" fill="hold"/>
                                        <p:tgtEl>
                                          <p:spTgt spid="26"/>
                                        </p:tgtEl>
                                        <p:attrNameLst>
                                          <p:attrName>fill.type</p:attrName>
                                        </p:attrNameLst>
                                      </p:cBhvr>
                                      <p:to>
                                        <p:strVal val="solid"/>
                                      </p:to>
                                    </p:set>
                                    <p:set>
                                      <p:cBhvr>
                                        <p:cTn id="58" dur="250" fill="hold"/>
                                        <p:tgtEl>
                                          <p:spTgt spid="26"/>
                                        </p:tgtEl>
                                        <p:attrNameLst>
                                          <p:attrName>fill.on</p:attrName>
                                        </p:attrNameLst>
                                      </p:cBhvr>
                                      <p:to>
                                        <p:strVal val="true"/>
                                      </p:to>
                                    </p:set>
                                  </p:childTnLst>
                                </p:cTn>
                              </p:par>
                            </p:childTnLst>
                          </p:cTn>
                        </p:par>
                      </p:childTnLst>
                    </p:cTn>
                  </p:par>
                </p:childTnLst>
              </p:cTn>
              <p:nextCondLst>
                <p:cond evt="onClick" delay="0">
                  <p:tgtEl>
                    <p:spTgt spid="26"/>
                  </p:tgtEl>
                </p:cond>
              </p:nextCondLst>
            </p:seq>
            <p:seq concurrent="1" nextAc="seek">
              <p:cTn id="59" restart="whenNotActive" fill="hold" evtFilter="cancelBubble" nodeType="interactiveSeq">
                <p:stCondLst>
                  <p:cond evt="onClick" delay="0">
                    <p:tgtEl>
                      <p:spTgt spid="42"/>
                    </p:tgtEl>
                  </p:cond>
                </p:stCondLst>
                <p:endSync evt="end" delay="0">
                  <p:rtn val="all"/>
                </p:endSync>
                <p:childTnLst>
                  <p:par>
                    <p:cTn id="60" fill="hold">
                      <p:stCondLst>
                        <p:cond delay="0"/>
                      </p:stCondLst>
                      <p:childTnLst>
                        <p:par>
                          <p:cTn id="61" fill="hold">
                            <p:stCondLst>
                              <p:cond delay="0"/>
                            </p:stCondLst>
                            <p:childTnLst>
                              <p:par>
                                <p:cTn id="62" presetID="1" presetClass="emph" presetSubtype="2" fill="hold" nodeType="clickEffect">
                                  <p:stCondLst>
                                    <p:cond delay="0"/>
                                  </p:stCondLst>
                                  <p:childTnLst>
                                    <p:animClr clrSpc="rgb" dir="cw">
                                      <p:cBhvr>
                                        <p:cTn id="63" dur="250" fill="hold"/>
                                        <p:tgtEl>
                                          <p:spTgt spid="42"/>
                                        </p:tgtEl>
                                        <p:attrNameLst>
                                          <p:attrName>fillcolor</p:attrName>
                                        </p:attrNameLst>
                                      </p:cBhvr>
                                      <p:to>
                                        <a:srgbClr val="FFF2CC"/>
                                      </p:to>
                                    </p:animClr>
                                    <p:set>
                                      <p:cBhvr>
                                        <p:cTn id="64" dur="250" fill="hold"/>
                                        <p:tgtEl>
                                          <p:spTgt spid="42"/>
                                        </p:tgtEl>
                                        <p:attrNameLst>
                                          <p:attrName>fill.type</p:attrName>
                                        </p:attrNameLst>
                                      </p:cBhvr>
                                      <p:to>
                                        <p:strVal val="solid"/>
                                      </p:to>
                                    </p:set>
                                    <p:set>
                                      <p:cBhvr>
                                        <p:cTn id="65" dur="250" fill="hold"/>
                                        <p:tgtEl>
                                          <p:spTgt spid="42"/>
                                        </p:tgtEl>
                                        <p:attrNameLst>
                                          <p:attrName>fill.on</p:attrName>
                                        </p:attrNameLst>
                                      </p:cBhvr>
                                      <p:to>
                                        <p:strVal val="true"/>
                                      </p:to>
                                    </p:set>
                                  </p:childTnLst>
                                  <p:subTnLst>
                                    <p:audio>
                                      <p:cMediaNode>
                                        <p:cTn display="0" masterRel="sameClick">
                                          <p:stCondLst>
                                            <p:cond evt="begin" delay="0">
                                              <p:tn val="62"/>
                                            </p:cond>
                                          </p:stCondLst>
                                          <p:endCondLst>
                                            <p:cond evt="onStopAudio" delay="0">
                                              <p:tgtEl>
                                                <p:sldTgt/>
                                              </p:tgtEl>
                                            </p:cond>
                                          </p:endCondLst>
                                        </p:cTn>
                                        <p:tgtEl>
                                          <p:sndTgt r:embed="rId2" name="click.wav"/>
                                        </p:tgtEl>
                                      </p:cMediaNode>
                                    </p:audio>
                                  </p:subTnLst>
                                </p:cTn>
                              </p:par>
                              <p:par>
                                <p:cTn id="66" presetID="23" presetClass="entr" presetSubtype="32" fill="hold" nodeType="withEffect">
                                  <p:stCondLst>
                                    <p:cond delay="1000"/>
                                  </p:stCondLst>
                                  <p:childTnLst>
                                    <p:set>
                                      <p:cBhvr>
                                        <p:cTn id="67" dur="1" fill="hold">
                                          <p:stCondLst>
                                            <p:cond delay="0"/>
                                          </p:stCondLst>
                                        </p:cTn>
                                        <p:tgtEl>
                                          <p:spTgt spid="53"/>
                                        </p:tgtEl>
                                        <p:attrNameLst>
                                          <p:attrName>style.visibility</p:attrName>
                                        </p:attrNameLst>
                                      </p:cBhvr>
                                      <p:to>
                                        <p:strVal val="visible"/>
                                      </p:to>
                                    </p:set>
                                    <p:anim calcmode="lin" valueType="num">
                                      <p:cBhvr>
                                        <p:cTn id="68" dur="250" fill="hold"/>
                                        <p:tgtEl>
                                          <p:spTgt spid="53"/>
                                        </p:tgtEl>
                                        <p:attrNameLst>
                                          <p:attrName>ppt_w</p:attrName>
                                        </p:attrNameLst>
                                      </p:cBhvr>
                                      <p:tavLst>
                                        <p:tav tm="0">
                                          <p:val>
                                            <p:strVal val="4*#ppt_w"/>
                                          </p:val>
                                        </p:tav>
                                        <p:tav tm="100000">
                                          <p:val>
                                            <p:strVal val="#ppt_w"/>
                                          </p:val>
                                        </p:tav>
                                      </p:tavLst>
                                    </p:anim>
                                    <p:anim calcmode="lin" valueType="num">
                                      <p:cBhvr>
                                        <p:cTn id="69" dur="250" fill="hold"/>
                                        <p:tgtEl>
                                          <p:spTgt spid="53"/>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66"/>
                                            </p:cond>
                                          </p:stCondLst>
                                          <p:endCondLst>
                                            <p:cond evt="onStopAudio" delay="0">
                                              <p:tgtEl>
                                                <p:sldTgt/>
                                              </p:tgtEl>
                                            </p:cond>
                                          </p:endCondLst>
                                        </p:cTn>
                                        <p:tgtEl>
                                          <p:sndTgt r:embed="rId4" name="Wrong Buzzer.wav"/>
                                        </p:tgtEl>
                                      </p:cMediaNode>
                                    </p:audio>
                                  </p:subTnLst>
                                </p:cTn>
                              </p:par>
                              <p:par>
                                <p:cTn id="70" presetID="1" presetClass="emph" presetSubtype="2" fill="hold" nodeType="withEffect">
                                  <p:stCondLst>
                                    <p:cond delay="1000"/>
                                  </p:stCondLst>
                                  <p:childTnLst>
                                    <p:animClr clrSpc="rgb" dir="cw">
                                      <p:cBhvr>
                                        <p:cTn id="71" dur="250" fill="hold"/>
                                        <p:tgtEl>
                                          <p:spTgt spid="42"/>
                                        </p:tgtEl>
                                        <p:attrNameLst>
                                          <p:attrName>fillcolor</p:attrName>
                                        </p:attrNameLst>
                                      </p:cBhvr>
                                      <p:to>
                                        <a:srgbClr val="FFFF00"/>
                                      </p:to>
                                    </p:animClr>
                                    <p:set>
                                      <p:cBhvr>
                                        <p:cTn id="72" dur="250" fill="hold"/>
                                        <p:tgtEl>
                                          <p:spTgt spid="42"/>
                                        </p:tgtEl>
                                        <p:attrNameLst>
                                          <p:attrName>fill.type</p:attrName>
                                        </p:attrNameLst>
                                      </p:cBhvr>
                                      <p:to>
                                        <p:strVal val="solid"/>
                                      </p:to>
                                    </p:set>
                                    <p:set>
                                      <p:cBhvr>
                                        <p:cTn id="73" dur="250" fill="hold"/>
                                        <p:tgtEl>
                                          <p:spTgt spid="42"/>
                                        </p:tgtEl>
                                        <p:attrNameLst>
                                          <p:attrName>fill.on</p:attrName>
                                        </p:attrNameLst>
                                      </p:cBhvr>
                                      <p:to>
                                        <p:strVal val="true"/>
                                      </p:to>
                                    </p:set>
                                  </p:childTnLst>
                                </p:cTn>
                              </p:par>
                            </p:childTnLst>
                          </p:cTn>
                        </p:par>
                      </p:childTnLst>
                    </p:cTn>
                  </p:par>
                </p:childTnLst>
              </p:cTn>
              <p:nextCondLst>
                <p:cond evt="onClick" delay="0">
                  <p:tgtEl>
                    <p:spTgt spid="42"/>
                  </p:tgtEl>
                </p:cond>
              </p:nextCondLst>
            </p:seq>
            <p:seq concurrent="1" nextAc="seek">
              <p:cTn id="74" restart="whenNotActive" fill="hold" evtFilter="cancelBubble" nodeType="interactiveSeq">
                <p:stCondLst>
                  <p:cond evt="onClick" delay="0">
                    <p:tgtEl>
                      <p:spTgt spid="43"/>
                    </p:tgtEl>
                  </p:cond>
                </p:stCondLst>
                <p:endSync evt="end" delay="0">
                  <p:rtn val="all"/>
                </p:endSync>
                <p:childTnLst>
                  <p:par>
                    <p:cTn id="75" fill="hold">
                      <p:stCondLst>
                        <p:cond delay="0"/>
                      </p:stCondLst>
                      <p:childTnLst>
                        <p:par>
                          <p:cTn id="76" fill="hold">
                            <p:stCondLst>
                              <p:cond delay="0"/>
                            </p:stCondLst>
                            <p:childTnLst>
                              <p:par>
                                <p:cTn id="77" presetID="1" presetClass="emph" presetSubtype="2" fill="hold" nodeType="clickEffect">
                                  <p:stCondLst>
                                    <p:cond delay="0"/>
                                  </p:stCondLst>
                                  <p:childTnLst>
                                    <p:animClr clrSpc="rgb" dir="cw">
                                      <p:cBhvr>
                                        <p:cTn id="78" dur="250" fill="hold"/>
                                        <p:tgtEl>
                                          <p:spTgt spid="43"/>
                                        </p:tgtEl>
                                        <p:attrNameLst>
                                          <p:attrName>fillcolor</p:attrName>
                                        </p:attrNameLst>
                                      </p:cBhvr>
                                      <p:to>
                                        <a:srgbClr val="FFF2CC"/>
                                      </p:to>
                                    </p:animClr>
                                    <p:set>
                                      <p:cBhvr>
                                        <p:cTn id="79" dur="250" fill="hold"/>
                                        <p:tgtEl>
                                          <p:spTgt spid="43"/>
                                        </p:tgtEl>
                                        <p:attrNameLst>
                                          <p:attrName>fill.type</p:attrName>
                                        </p:attrNameLst>
                                      </p:cBhvr>
                                      <p:to>
                                        <p:strVal val="solid"/>
                                      </p:to>
                                    </p:set>
                                    <p:set>
                                      <p:cBhvr>
                                        <p:cTn id="80" dur="250" fill="hold"/>
                                        <p:tgtEl>
                                          <p:spTgt spid="43"/>
                                        </p:tgtEl>
                                        <p:attrNameLst>
                                          <p:attrName>fill.on</p:attrName>
                                        </p:attrNameLst>
                                      </p:cBhvr>
                                      <p:to>
                                        <p:strVal val="true"/>
                                      </p:to>
                                    </p:set>
                                  </p:childTnLst>
                                  <p:subTnLst>
                                    <p:audio>
                                      <p:cMediaNode>
                                        <p:cTn display="0" masterRel="sameClick">
                                          <p:stCondLst>
                                            <p:cond evt="begin" delay="0">
                                              <p:tn val="77"/>
                                            </p:cond>
                                          </p:stCondLst>
                                          <p:endCondLst>
                                            <p:cond evt="onStopAudio" delay="0">
                                              <p:tgtEl>
                                                <p:sldTgt/>
                                              </p:tgtEl>
                                            </p:cond>
                                          </p:endCondLst>
                                        </p:cTn>
                                        <p:tgtEl>
                                          <p:sndTgt r:embed="rId2" name="click.wav"/>
                                        </p:tgtEl>
                                      </p:cMediaNode>
                                    </p:audio>
                                  </p:subTnLst>
                                </p:cTn>
                              </p:par>
                              <p:par>
                                <p:cTn id="81" presetID="23" presetClass="entr" presetSubtype="32" fill="hold" nodeType="withEffect">
                                  <p:stCondLst>
                                    <p:cond delay="1000"/>
                                  </p:stCondLst>
                                  <p:childTnLst>
                                    <p:set>
                                      <p:cBhvr>
                                        <p:cTn id="82" dur="1" fill="hold">
                                          <p:stCondLst>
                                            <p:cond delay="0"/>
                                          </p:stCondLst>
                                        </p:cTn>
                                        <p:tgtEl>
                                          <p:spTgt spid="51"/>
                                        </p:tgtEl>
                                        <p:attrNameLst>
                                          <p:attrName>style.visibility</p:attrName>
                                        </p:attrNameLst>
                                      </p:cBhvr>
                                      <p:to>
                                        <p:strVal val="visible"/>
                                      </p:to>
                                    </p:set>
                                    <p:anim calcmode="lin" valueType="num">
                                      <p:cBhvr>
                                        <p:cTn id="83" dur="250" fill="hold"/>
                                        <p:tgtEl>
                                          <p:spTgt spid="51"/>
                                        </p:tgtEl>
                                        <p:attrNameLst>
                                          <p:attrName>ppt_w</p:attrName>
                                        </p:attrNameLst>
                                      </p:cBhvr>
                                      <p:tavLst>
                                        <p:tav tm="0">
                                          <p:val>
                                            <p:strVal val="4*#ppt_w"/>
                                          </p:val>
                                        </p:tav>
                                        <p:tav tm="100000">
                                          <p:val>
                                            <p:strVal val="#ppt_w"/>
                                          </p:val>
                                        </p:tav>
                                      </p:tavLst>
                                    </p:anim>
                                    <p:anim calcmode="lin" valueType="num">
                                      <p:cBhvr>
                                        <p:cTn id="84" dur="250" fill="hold"/>
                                        <p:tgtEl>
                                          <p:spTgt spid="51"/>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81"/>
                                            </p:cond>
                                          </p:stCondLst>
                                          <p:endCondLst>
                                            <p:cond evt="onStopAudio" delay="0">
                                              <p:tgtEl>
                                                <p:sldTgt/>
                                              </p:tgtEl>
                                            </p:cond>
                                          </p:endCondLst>
                                        </p:cTn>
                                        <p:tgtEl>
                                          <p:sndTgt r:embed="rId4" name="Wrong Buzzer.wav"/>
                                        </p:tgtEl>
                                      </p:cMediaNode>
                                    </p:audio>
                                  </p:subTnLst>
                                </p:cTn>
                              </p:par>
                              <p:par>
                                <p:cTn id="85" presetID="1" presetClass="emph" presetSubtype="2" fill="hold" nodeType="withEffect">
                                  <p:stCondLst>
                                    <p:cond delay="1000"/>
                                  </p:stCondLst>
                                  <p:childTnLst>
                                    <p:animClr clrSpc="rgb" dir="cw">
                                      <p:cBhvr>
                                        <p:cTn id="86" dur="250" fill="hold"/>
                                        <p:tgtEl>
                                          <p:spTgt spid="43"/>
                                        </p:tgtEl>
                                        <p:attrNameLst>
                                          <p:attrName>fillcolor</p:attrName>
                                        </p:attrNameLst>
                                      </p:cBhvr>
                                      <p:to>
                                        <a:srgbClr val="FFFF00"/>
                                      </p:to>
                                    </p:animClr>
                                    <p:set>
                                      <p:cBhvr>
                                        <p:cTn id="87" dur="250" fill="hold"/>
                                        <p:tgtEl>
                                          <p:spTgt spid="43"/>
                                        </p:tgtEl>
                                        <p:attrNameLst>
                                          <p:attrName>fill.type</p:attrName>
                                        </p:attrNameLst>
                                      </p:cBhvr>
                                      <p:to>
                                        <p:strVal val="solid"/>
                                      </p:to>
                                    </p:set>
                                    <p:set>
                                      <p:cBhvr>
                                        <p:cTn id="88" dur="250" fill="hold"/>
                                        <p:tgtEl>
                                          <p:spTgt spid="43"/>
                                        </p:tgtEl>
                                        <p:attrNameLst>
                                          <p:attrName>fill.on</p:attrName>
                                        </p:attrNameLst>
                                      </p:cBhvr>
                                      <p:to>
                                        <p:strVal val="true"/>
                                      </p:to>
                                    </p:set>
                                  </p:childTnLst>
                                </p:cTn>
                              </p:par>
                            </p:childTnLst>
                          </p:cTn>
                        </p:par>
                      </p:childTnLst>
                    </p:cTn>
                  </p:par>
                </p:childTnLst>
              </p:cTn>
              <p:nextCondLst>
                <p:cond evt="onClick" delay="0">
                  <p:tgtEl>
                    <p:spTgt spid="43"/>
                  </p:tgtEl>
                </p:cond>
              </p:nextCondLst>
            </p:seq>
            <p:seq concurrent="1" nextAc="seek">
              <p:cTn id="89" restart="whenNotActive" fill="hold" evtFilter="cancelBubble" nodeType="interactiveSeq">
                <p:stCondLst>
                  <p:cond evt="onClick" delay="0">
                    <p:tgtEl>
                      <p:spTgt spid="44"/>
                    </p:tgtEl>
                  </p:cond>
                </p:stCondLst>
                <p:endSync evt="end" delay="0">
                  <p:rtn val="all"/>
                </p:endSync>
                <p:childTnLst>
                  <p:par>
                    <p:cTn id="90" fill="hold">
                      <p:stCondLst>
                        <p:cond delay="0"/>
                      </p:stCondLst>
                      <p:childTnLst>
                        <p:par>
                          <p:cTn id="91" fill="hold">
                            <p:stCondLst>
                              <p:cond delay="0"/>
                            </p:stCondLst>
                            <p:childTnLst>
                              <p:par>
                                <p:cTn id="92" presetID="1" presetClass="emph" presetSubtype="2" fill="hold" nodeType="clickEffect">
                                  <p:stCondLst>
                                    <p:cond delay="0"/>
                                  </p:stCondLst>
                                  <p:childTnLst>
                                    <p:animClr clrSpc="rgb" dir="cw">
                                      <p:cBhvr>
                                        <p:cTn id="93" dur="250" fill="hold"/>
                                        <p:tgtEl>
                                          <p:spTgt spid="44"/>
                                        </p:tgtEl>
                                        <p:attrNameLst>
                                          <p:attrName>fillcolor</p:attrName>
                                        </p:attrNameLst>
                                      </p:cBhvr>
                                      <p:to>
                                        <a:srgbClr val="FFF2CC"/>
                                      </p:to>
                                    </p:animClr>
                                    <p:set>
                                      <p:cBhvr>
                                        <p:cTn id="94" dur="250" fill="hold"/>
                                        <p:tgtEl>
                                          <p:spTgt spid="44"/>
                                        </p:tgtEl>
                                        <p:attrNameLst>
                                          <p:attrName>fill.type</p:attrName>
                                        </p:attrNameLst>
                                      </p:cBhvr>
                                      <p:to>
                                        <p:strVal val="solid"/>
                                      </p:to>
                                    </p:set>
                                    <p:set>
                                      <p:cBhvr>
                                        <p:cTn id="95" dur="250" fill="hold"/>
                                        <p:tgtEl>
                                          <p:spTgt spid="44"/>
                                        </p:tgtEl>
                                        <p:attrNameLst>
                                          <p:attrName>fill.on</p:attrName>
                                        </p:attrNameLst>
                                      </p:cBhvr>
                                      <p:to>
                                        <p:strVal val="true"/>
                                      </p:to>
                                    </p:set>
                                  </p:childTnLst>
                                  <p:subTnLst>
                                    <p:audio>
                                      <p:cMediaNode>
                                        <p:cTn display="0" masterRel="sameClick">
                                          <p:stCondLst>
                                            <p:cond evt="begin" delay="0">
                                              <p:tn val="92"/>
                                            </p:cond>
                                          </p:stCondLst>
                                          <p:endCondLst>
                                            <p:cond evt="onStopAudio" delay="0">
                                              <p:tgtEl>
                                                <p:sldTgt/>
                                              </p:tgtEl>
                                            </p:cond>
                                          </p:endCondLst>
                                        </p:cTn>
                                        <p:tgtEl>
                                          <p:sndTgt r:embed="rId2" name="click.wav"/>
                                        </p:tgtEl>
                                      </p:cMediaNode>
                                    </p:audio>
                                  </p:subTnLst>
                                </p:cTn>
                              </p:par>
                              <p:par>
                                <p:cTn id="96" presetID="23" presetClass="entr" presetSubtype="32" fill="hold" nodeType="withEffect">
                                  <p:stCondLst>
                                    <p:cond delay="1000"/>
                                  </p:stCondLst>
                                  <p:childTnLst>
                                    <p:set>
                                      <p:cBhvr>
                                        <p:cTn id="97" dur="1" fill="hold">
                                          <p:stCondLst>
                                            <p:cond delay="0"/>
                                          </p:stCondLst>
                                        </p:cTn>
                                        <p:tgtEl>
                                          <p:spTgt spid="49"/>
                                        </p:tgtEl>
                                        <p:attrNameLst>
                                          <p:attrName>style.visibility</p:attrName>
                                        </p:attrNameLst>
                                      </p:cBhvr>
                                      <p:to>
                                        <p:strVal val="visible"/>
                                      </p:to>
                                    </p:set>
                                    <p:anim calcmode="lin" valueType="num">
                                      <p:cBhvr>
                                        <p:cTn id="98" dur="250" fill="hold"/>
                                        <p:tgtEl>
                                          <p:spTgt spid="49"/>
                                        </p:tgtEl>
                                        <p:attrNameLst>
                                          <p:attrName>ppt_w</p:attrName>
                                        </p:attrNameLst>
                                      </p:cBhvr>
                                      <p:tavLst>
                                        <p:tav tm="0">
                                          <p:val>
                                            <p:strVal val="4*#ppt_w"/>
                                          </p:val>
                                        </p:tav>
                                        <p:tav tm="100000">
                                          <p:val>
                                            <p:strVal val="#ppt_w"/>
                                          </p:val>
                                        </p:tav>
                                      </p:tavLst>
                                    </p:anim>
                                    <p:anim calcmode="lin" valueType="num">
                                      <p:cBhvr>
                                        <p:cTn id="99" dur="250" fill="hold"/>
                                        <p:tgtEl>
                                          <p:spTgt spid="49"/>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96"/>
                                            </p:cond>
                                          </p:stCondLst>
                                          <p:endCondLst>
                                            <p:cond evt="onStopAudio" delay="0">
                                              <p:tgtEl>
                                                <p:sldTgt/>
                                              </p:tgtEl>
                                            </p:cond>
                                          </p:endCondLst>
                                        </p:cTn>
                                        <p:tgtEl>
                                          <p:sndTgt r:embed="rId4" name="Wrong Buzzer.wav"/>
                                        </p:tgtEl>
                                      </p:cMediaNode>
                                    </p:audio>
                                  </p:subTnLst>
                                </p:cTn>
                              </p:par>
                              <p:par>
                                <p:cTn id="100" presetID="1" presetClass="emph" presetSubtype="2" fill="hold" nodeType="withEffect">
                                  <p:stCondLst>
                                    <p:cond delay="1000"/>
                                  </p:stCondLst>
                                  <p:childTnLst>
                                    <p:animClr clrSpc="rgb" dir="cw">
                                      <p:cBhvr>
                                        <p:cTn id="101" dur="250" fill="hold"/>
                                        <p:tgtEl>
                                          <p:spTgt spid="44"/>
                                        </p:tgtEl>
                                        <p:attrNameLst>
                                          <p:attrName>fillcolor</p:attrName>
                                        </p:attrNameLst>
                                      </p:cBhvr>
                                      <p:to>
                                        <a:srgbClr val="FFFF00"/>
                                      </p:to>
                                    </p:animClr>
                                    <p:set>
                                      <p:cBhvr>
                                        <p:cTn id="102" dur="250" fill="hold"/>
                                        <p:tgtEl>
                                          <p:spTgt spid="44"/>
                                        </p:tgtEl>
                                        <p:attrNameLst>
                                          <p:attrName>fill.type</p:attrName>
                                        </p:attrNameLst>
                                      </p:cBhvr>
                                      <p:to>
                                        <p:strVal val="solid"/>
                                      </p:to>
                                    </p:set>
                                    <p:set>
                                      <p:cBhvr>
                                        <p:cTn id="103" dur="250" fill="hold"/>
                                        <p:tgtEl>
                                          <p:spTgt spid="44"/>
                                        </p:tgtEl>
                                        <p:attrNameLst>
                                          <p:attrName>fill.on</p:attrName>
                                        </p:attrNameLst>
                                      </p:cBhvr>
                                      <p:to>
                                        <p:strVal val="true"/>
                                      </p:to>
                                    </p:set>
                                  </p:childTnLst>
                                </p:cTn>
                              </p:par>
                            </p:childTnLst>
                          </p:cTn>
                        </p:par>
                      </p:childTnLst>
                    </p:cTn>
                  </p:par>
                </p:childTnLst>
              </p:cTn>
              <p:nextCondLst>
                <p:cond evt="onClick" delay="0">
                  <p:tgtEl>
                    <p:spTgt spid="44"/>
                  </p:tgtEl>
                </p:cond>
              </p:nextCondLst>
            </p:seq>
          </p:childTnLst>
        </p:cTn>
      </p:par>
    </p:tnLst>
    <p:bldLst>
      <p:bldP spid="4" grpId="0" animBg="1"/>
      <p:bldP spid="26" grpId="0" animBg="1"/>
      <p:bldP spid="40" grpId="0" animBg="1"/>
      <p:bldP spid="41" grpId="0" animBg="1"/>
      <p:bldP spid="42" grpId="0" animBg="1"/>
      <p:bldP spid="43" grpId="0" animBg="1"/>
      <p:bldP spid="44"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5" cstate="print">
            <a:biLevel thresh="25000"/>
            <a:extLst>
              <a:ext uri="{BEBA8EAE-BF5A-486C-A8C5-ECC9F3942E4B}">
                <a14:imgProps xmlns:a14="http://schemas.microsoft.com/office/drawing/2010/main">
                  <a14:imgLayer r:embed="rId6">
                    <a14:imgEffect>
                      <a14:brightnessContrast bright="40000" contrast="-20000"/>
                    </a14:imgEffect>
                  </a14:imgLayer>
                </a14:imgProps>
              </a:ext>
              <a:ext uri="{28A0092B-C50C-407E-A947-70E740481C1C}">
                <a14:useLocalDpi xmlns:a14="http://schemas.microsoft.com/office/drawing/2010/main" val="0"/>
              </a:ext>
            </a:extLst>
          </a:blip>
          <a:stretch>
            <a:fillRect/>
          </a:stretch>
        </p:blipFill>
        <p:spPr>
          <a:xfrm>
            <a:off x="10494163" y="3769131"/>
            <a:ext cx="1086500" cy="1182926"/>
          </a:xfrm>
          <a:prstGeom prst="rect">
            <a:avLst/>
          </a:prstGeom>
        </p:spPr>
      </p:pic>
      <p:pic>
        <p:nvPicPr>
          <p:cNvPr id="9" name="Picture 8"/>
          <p:cNvPicPr>
            <a:picLocks noChangeAspect="1"/>
          </p:cNvPicPr>
          <p:nvPr/>
        </p:nvPicPr>
        <p:blipFill>
          <a:blip r:embed="rId7" cstate="print">
            <a:biLevel thresh="25000"/>
            <a:extLst>
              <a:ext uri="{BEBA8EAE-BF5A-486C-A8C5-ECC9F3942E4B}">
                <a14:imgProps xmlns:a14="http://schemas.microsoft.com/office/drawing/2010/main">
                  <a14:imgLayer r:embed="rId8">
                    <a14:imgEffect>
                      <a14:brightnessContrast bright="40000" contrast="-20000"/>
                    </a14:imgEffect>
                  </a14:imgLayer>
                </a14:imgProps>
              </a:ext>
              <a:ext uri="{28A0092B-C50C-407E-A947-70E740481C1C}">
                <a14:useLocalDpi xmlns:a14="http://schemas.microsoft.com/office/drawing/2010/main" val="0"/>
              </a:ext>
            </a:extLst>
          </a:blip>
          <a:stretch>
            <a:fillRect/>
          </a:stretch>
        </p:blipFill>
        <p:spPr>
          <a:xfrm>
            <a:off x="9776937" y="4515854"/>
            <a:ext cx="812889" cy="885032"/>
          </a:xfrm>
          <a:prstGeom prst="rect">
            <a:avLst/>
          </a:prstGeom>
        </p:spPr>
      </p:pic>
      <p:pic>
        <p:nvPicPr>
          <p:cNvPr id="11" name="Picture 10"/>
          <p:cNvPicPr>
            <a:picLocks noChangeAspect="1"/>
          </p:cNvPicPr>
          <p:nvPr/>
        </p:nvPicPr>
        <p:blipFill>
          <a:blip r:embed="rId9" cstate="print">
            <a:biLevel thresh="25000"/>
            <a:extLst>
              <a:ext uri="{BEBA8EAE-BF5A-486C-A8C5-ECC9F3942E4B}">
                <a14:imgProps xmlns:a14="http://schemas.microsoft.com/office/drawing/2010/main">
                  <a14:imgLayer r:embed="rId10">
                    <a14:imgEffect>
                      <a14:brightnessContrast bright="40000" contrast="-20000"/>
                    </a14:imgEffect>
                  </a14:imgLayer>
                </a14:imgProps>
              </a:ext>
              <a:ext uri="{28A0092B-C50C-407E-A947-70E740481C1C}">
                <a14:useLocalDpi xmlns:a14="http://schemas.microsoft.com/office/drawing/2010/main" val="0"/>
              </a:ext>
            </a:extLst>
          </a:blip>
          <a:stretch>
            <a:fillRect/>
          </a:stretch>
        </p:blipFill>
        <p:spPr>
          <a:xfrm>
            <a:off x="10361978" y="5130389"/>
            <a:ext cx="520391" cy="566575"/>
          </a:xfrm>
          <a:prstGeom prst="rect">
            <a:avLst/>
          </a:prstGeom>
        </p:spPr>
      </p:pic>
      <p:sp>
        <p:nvSpPr>
          <p:cNvPr id="4" name="Snip Diagonal Corner Rectangle 3"/>
          <p:cNvSpPr/>
          <p:nvPr/>
        </p:nvSpPr>
        <p:spPr>
          <a:xfrm>
            <a:off x="832636" y="199869"/>
            <a:ext cx="10526728" cy="1604597"/>
          </a:xfrm>
          <a:prstGeom prst="snip2DiagRect">
            <a:avLst/>
          </a:prstGeom>
          <a:solidFill>
            <a:schemeClr val="bg1"/>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defRPr/>
            </a:pPr>
            <a:r>
              <a:rPr lang="en-US" altLang="en-US" sz="3200" dirty="0">
                <a:solidFill>
                  <a:srgbClr val="FF0000"/>
                </a:solidFill>
                <a:latin typeface="Times New Roman" panose="02020603050405020304" pitchFamily="18" charset="0"/>
              </a:rPr>
              <a:t>4) </a:t>
            </a:r>
            <a:r>
              <a:rPr lang="en-US" altLang="en-US" sz="3200" dirty="0" err="1">
                <a:solidFill>
                  <a:srgbClr val="FF0000"/>
                </a:solidFill>
                <a:latin typeface="Times New Roman" panose="02020603050405020304" pitchFamily="18" charset="0"/>
              </a:rPr>
              <a:t>Thời</a:t>
            </a:r>
            <a:r>
              <a:rPr lang="en-US" altLang="en-US" sz="3200" dirty="0">
                <a:solidFill>
                  <a:srgbClr val="FF0000"/>
                </a:solidFill>
                <a:latin typeface="Times New Roman" panose="02020603050405020304" pitchFamily="18" charset="0"/>
              </a:rPr>
              <a:t> </a:t>
            </a:r>
            <a:r>
              <a:rPr lang="en-US" altLang="en-US" sz="3200" dirty="0" err="1">
                <a:solidFill>
                  <a:srgbClr val="FF0000"/>
                </a:solidFill>
                <a:latin typeface="Times New Roman" panose="02020603050405020304" pitchFamily="18" charset="0"/>
              </a:rPr>
              <a:t>kì</a:t>
            </a:r>
            <a:r>
              <a:rPr lang="en-US" altLang="en-US" sz="3200" dirty="0">
                <a:solidFill>
                  <a:srgbClr val="FF0000"/>
                </a:solidFill>
                <a:latin typeface="Times New Roman" panose="02020603050405020304" pitchFamily="18" charset="0"/>
              </a:rPr>
              <a:t> </a:t>
            </a:r>
            <a:r>
              <a:rPr lang="en-US" altLang="en-US" sz="3200" dirty="0" err="1">
                <a:solidFill>
                  <a:srgbClr val="FF0000"/>
                </a:solidFill>
                <a:latin typeface="Times New Roman" panose="02020603050405020304" pitchFamily="18" charset="0"/>
              </a:rPr>
              <a:t>nào</a:t>
            </a:r>
            <a:r>
              <a:rPr lang="en-US" altLang="en-US" sz="3200" dirty="0">
                <a:solidFill>
                  <a:srgbClr val="FF0000"/>
                </a:solidFill>
                <a:latin typeface="Times New Roman" panose="02020603050405020304" pitchFamily="18" charset="0"/>
              </a:rPr>
              <a:t> </a:t>
            </a:r>
            <a:r>
              <a:rPr lang="en-US" altLang="en-US" sz="3200" dirty="0" err="1">
                <a:solidFill>
                  <a:srgbClr val="FF0000"/>
                </a:solidFill>
                <a:latin typeface="Times New Roman" panose="02020603050405020304" pitchFamily="18" charset="0"/>
              </a:rPr>
              <a:t>cần</a:t>
            </a:r>
            <a:r>
              <a:rPr lang="en-US" altLang="en-US" sz="3200" dirty="0">
                <a:solidFill>
                  <a:srgbClr val="FF0000"/>
                </a:solidFill>
                <a:latin typeface="Times New Roman" panose="02020603050405020304" pitchFamily="18" charset="0"/>
              </a:rPr>
              <a:t> </a:t>
            </a:r>
            <a:r>
              <a:rPr lang="en-US" altLang="en-US" sz="3200" dirty="0" err="1">
                <a:solidFill>
                  <a:srgbClr val="FF0000"/>
                </a:solidFill>
                <a:latin typeface="Times New Roman" panose="02020603050405020304" pitchFamily="18" charset="0"/>
              </a:rPr>
              <a:t>cho</a:t>
            </a:r>
            <a:r>
              <a:rPr lang="en-US" altLang="en-US" sz="3200" dirty="0">
                <a:solidFill>
                  <a:srgbClr val="FF0000"/>
                </a:solidFill>
                <a:latin typeface="Times New Roman" panose="02020603050405020304" pitchFamily="18" charset="0"/>
              </a:rPr>
              <a:t> </a:t>
            </a:r>
            <a:r>
              <a:rPr lang="en-US" altLang="en-US" sz="3200" dirty="0" err="1">
                <a:solidFill>
                  <a:srgbClr val="FF0000"/>
                </a:solidFill>
                <a:latin typeface="Times New Roman" panose="02020603050405020304" pitchFamily="18" charset="0"/>
              </a:rPr>
              <a:t>gà</a:t>
            </a:r>
            <a:r>
              <a:rPr lang="en-US" altLang="en-US" sz="3200" dirty="0">
                <a:solidFill>
                  <a:srgbClr val="FF0000"/>
                </a:solidFill>
                <a:latin typeface="Times New Roman" panose="02020603050405020304" pitchFamily="18" charset="0"/>
              </a:rPr>
              <a:t> </a:t>
            </a:r>
            <a:r>
              <a:rPr lang="en-US" altLang="en-US" sz="3200" dirty="0" err="1">
                <a:solidFill>
                  <a:srgbClr val="FF0000"/>
                </a:solidFill>
                <a:latin typeface="Times New Roman" panose="02020603050405020304" pitchFamily="18" charset="0"/>
              </a:rPr>
              <a:t>ăn</a:t>
            </a:r>
            <a:r>
              <a:rPr lang="en-US" altLang="en-US" sz="3200" dirty="0">
                <a:solidFill>
                  <a:srgbClr val="FF0000"/>
                </a:solidFill>
                <a:latin typeface="Times New Roman" panose="02020603050405020304" pitchFamily="18" charset="0"/>
              </a:rPr>
              <a:t> </a:t>
            </a:r>
            <a:r>
              <a:rPr lang="en-US" altLang="en-US" sz="3200" dirty="0" err="1">
                <a:solidFill>
                  <a:srgbClr val="FF0000"/>
                </a:solidFill>
                <a:latin typeface="Times New Roman" panose="02020603050405020304" pitchFamily="18" charset="0"/>
              </a:rPr>
              <a:t>nhiều</a:t>
            </a:r>
            <a:r>
              <a:rPr lang="en-US" altLang="en-US" sz="3200" dirty="0">
                <a:solidFill>
                  <a:srgbClr val="FF0000"/>
                </a:solidFill>
                <a:latin typeface="Times New Roman" panose="02020603050405020304" pitchFamily="18" charset="0"/>
              </a:rPr>
              <a:t> </a:t>
            </a:r>
            <a:r>
              <a:rPr lang="en-US" altLang="en-US" sz="3200" dirty="0" err="1">
                <a:solidFill>
                  <a:srgbClr val="FF0000"/>
                </a:solidFill>
                <a:latin typeface="Times New Roman" panose="02020603050405020304" pitchFamily="18" charset="0"/>
              </a:rPr>
              <a:t>chất</a:t>
            </a:r>
            <a:r>
              <a:rPr lang="en-US" altLang="en-US" sz="3200" dirty="0">
                <a:solidFill>
                  <a:srgbClr val="FF0000"/>
                </a:solidFill>
                <a:latin typeface="Times New Roman" panose="02020603050405020304" pitchFamily="18" charset="0"/>
              </a:rPr>
              <a:t> </a:t>
            </a:r>
            <a:r>
              <a:rPr lang="en-US" altLang="en-US" sz="3200" dirty="0" err="1">
                <a:solidFill>
                  <a:srgbClr val="FF0000"/>
                </a:solidFill>
                <a:latin typeface="Times New Roman" panose="02020603050405020304" pitchFamily="18" charset="0"/>
              </a:rPr>
              <a:t>bột</a:t>
            </a:r>
            <a:r>
              <a:rPr lang="en-US" altLang="en-US" sz="3200" dirty="0">
                <a:solidFill>
                  <a:srgbClr val="FF0000"/>
                </a:solidFill>
                <a:latin typeface="Times New Roman" panose="02020603050405020304" pitchFamily="18" charset="0"/>
              </a:rPr>
              <a:t> </a:t>
            </a:r>
            <a:r>
              <a:rPr lang="en-US" altLang="en-US" sz="3200" dirty="0" err="1">
                <a:solidFill>
                  <a:srgbClr val="FF0000"/>
                </a:solidFill>
                <a:latin typeface="Times New Roman" panose="02020603050405020304" pitchFamily="18" charset="0"/>
              </a:rPr>
              <a:t>đường</a:t>
            </a:r>
            <a:r>
              <a:rPr lang="en-US" altLang="en-US" sz="3200" dirty="0">
                <a:solidFill>
                  <a:srgbClr val="FF0000"/>
                </a:solidFill>
                <a:latin typeface="Times New Roman" panose="02020603050405020304" pitchFamily="18" charset="0"/>
              </a:rPr>
              <a:t>, </a:t>
            </a:r>
            <a:r>
              <a:rPr lang="en-US" altLang="en-US" sz="3200" dirty="0" err="1">
                <a:solidFill>
                  <a:srgbClr val="FF0000"/>
                </a:solidFill>
                <a:latin typeface="Times New Roman" panose="02020603050405020304" pitchFamily="18" charset="0"/>
              </a:rPr>
              <a:t>chất</a:t>
            </a:r>
            <a:r>
              <a:rPr lang="en-US" altLang="en-US" sz="3200" dirty="0">
                <a:solidFill>
                  <a:srgbClr val="FF0000"/>
                </a:solidFill>
                <a:latin typeface="Times New Roman" panose="02020603050405020304" pitchFamily="18" charset="0"/>
              </a:rPr>
              <a:t> </a:t>
            </a:r>
            <a:r>
              <a:rPr lang="en-US" altLang="en-US" sz="3200" dirty="0" err="1">
                <a:solidFill>
                  <a:srgbClr val="FF0000"/>
                </a:solidFill>
                <a:latin typeface="Times New Roman" panose="02020603050405020304" pitchFamily="18" charset="0"/>
              </a:rPr>
              <a:t>đạm</a:t>
            </a:r>
            <a:r>
              <a:rPr lang="en-US" altLang="en-US" sz="3200" dirty="0">
                <a:solidFill>
                  <a:srgbClr val="FF0000"/>
                </a:solidFill>
                <a:latin typeface="Times New Roman" panose="02020603050405020304" pitchFamily="18" charset="0"/>
              </a:rPr>
              <a:t> </a:t>
            </a:r>
            <a:r>
              <a:rPr lang="en-US" altLang="en-US" sz="3200" dirty="0" err="1">
                <a:solidFill>
                  <a:srgbClr val="FF0000"/>
                </a:solidFill>
                <a:latin typeface="Times New Roman" panose="02020603050405020304" pitchFamily="18" charset="0"/>
              </a:rPr>
              <a:t>và</a:t>
            </a:r>
            <a:r>
              <a:rPr lang="en-US" altLang="en-US" sz="3200" dirty="0">
                <a:solidFill>
                  <a:srgbClr val="FF0000"/>
                </a:solidFill>
                <a:latin typeface="Times New Roman" panose="02020603050405020304" pitchFamily="18" charset="0"/>
              </a:rPr>
              <a:t> vitamin?</a:t>
            </a:r>
            <a:endParaRPr kumimoji="0" lang="vi-VN" sz="32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
        <p:nvSpPr>
          <p:cNvPr id="26" name="Rectangle 25"/>
          <p:cNvSpPr/>
          <p:nvPr/>
        </p:nvSpPr>
        <p:spPr>
          <a:xfrm>
            <a:off x="6130615" y="1952766"/>
            <a:ext cx="4906798" cy="770816"/>
          </a:xfrm>
          <a:prstGeom prst="rect">
            <a:avLst/>
          </a:prstGeom>
          <a:solidFill>
            <a:schemeClr val="bg1"/>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spcBef>
                <a:spcPct val="0"/>
              </a:spcBef>
            </a:pPr>
            <a:r>
              <a:rPr lang="en-US" altLang="en-US" sz="3200" dirty="0">
                <a:solidFill>
                  <a:srgbClr val="0000D6"/>
                </a:solidFill>
                <a:latin typeface="Times New Roman" panose="02020603050405020304" pitchFamily="18" charset="0"/>
              </a:rPr>
              <a:t>b. </a:t>
            </a:r>
            <a:r>
              <a:rPr lang="en-US" altLang="en-US" sz="3200" dirty="0" err="1">
                <a:solidFill>
                  <a:srgbClr val="0000D6"/>
                </a:solidFill>
                <a:latin typeface="Times New Roman" panose="02020603050405020304" pitchFamily="18" charset="0"/>
              </a:rPr>
              <a:t>Thời</a:t>
            </a:r>
            <a:r>
              <a:rPr lang="en-US" altLang="en-US" sz="3200" dirty="0">
                <a:solidFill>
                  <a:srgbClr val="0000D6"/>
                </a:solidFill>
                <a:latin typeface="Times New Roman" panose="02020603050405020304" pitchFamily="18" charset="0"/>
              </a:rPr>
              <a:t> </a:t>
            </a:r>
            <a:r>
              <a:rPr lang="en-US" altLang="en-US" sz="3200" dirty="0" err="1">
                <a:solidFill>
                  <a:srgbClr val="0000D6"/>
                </a:solidFill>
                <a:latin typeface="Times New Roman" panose="02020603050405020304" pitchFamily="18" charset="0"/>
              </a:rPr>
              <a:t>kì</a:t>
            </a:r>
            <a:r>
              <a:rPr lang="en-US" altLang="en-US" sz="3200" dirty="0">
                <a:solidFill>
                  <a:srgbClr val="0000D6"/>
                </a:solidFill>
                <a:latin typeface="Times New Roman" panose="02020603050405020304" pitchFamily="18" charset="0"/>
              </a:rPr>
              <a:t> </a:t>
            </a:r>
            <a:r>
              <a:rPr lang="en-US" altLang="en-US" sz="3200" dirty="0" err="1">
                <a:solidFill>
                  <a:srgbClr val="0000D6"/>
                </a:solidFill>
                <a:latin typeface="Times New Roman" panose="02020603050405020304" pitchFamily="18" charset="0"/>
              </a:rPr>
              <a:t>gà</a:t>
            </a:r>
            <a:r>
              <a:rPr lang="en-US" altLang="en-US" sz="3200" dirty="0">
                <a:solidFill>
                  <a:srgbClr val="0000D6"/>
                </a:solidFill>
                <a:latin typeface="Times New Roman" panose="02020603050405020304" pitchFamily="18" charset="0"/>
              </a:rPr>
              <a:t> </a:t>
            </a:r>
            <a:r>
              <a:rPr lang="en-US" altLang="en-US" sz="3200" dirty="0" err="1">
                <a:solidFill>
                  <a:srgbClr val="0000D6"/>
                </a:solidFill>
                <a:latin typeface="Times New Roman" panose="02020603050405020304" pitchFamily="18" charset="0"/>
              </a:rPr>
              <a:t>giò</a:t>
            </a:r>
            <a:r>
              <a:rPr lang="en-US" altLang="en-US" sz="3200" dirty="0">
                <a:solidFill>
                  <a:srgbClr val="0000D6"/>
                </a:solidFill>
                <a:latin typeface="Times New Roman" panose="02020603050405020304" pitchFamily="18" charset="0"/>
              </a:rPr>
              <a:t>.</a:t>
            </a:r>
          </a:p>
        </p:txBody>
      </p:sp>
      <p:sp>
        <p:nvSpPr>
          <p:cNvPr id="40" name="Cloud 39"/>
          <p:cNvSpPr/>
          <p:nvPr/>
        </p:nvSpPr>
        <p:spPr>
          <a:xfrm>
            <a:off x="-683345" y="4902196"/>
            <a:ext cx="567114" cy="349210"/>
          </a:xfrm>
          <a:prstGeom prst="cloud">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41" name="Cloud 40"/>
          <p:cNvSpPr/>
          <p:nvPr/>
        </p:nvSpPr>
        <p:spPr>
          <a:xfrm>
            <a:off x="13632601" y="4702499"/>
            <a:ext cx="891420" cy="548907"/>
          </a:xfrm>
          <a:prstGeom prst="cloud">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42" name="Rectangle 41"/>
          <p:cNvSpPr/>
          <p:nvPr/>
        </p:nvSpPr>
        <p:spPr>
          <a:xfrm>
            <a:off x="1110220" y="1952766"/>
            <a:ext cx="4906798" cy="770816"/>
          </a:xfrm>
          <a:prstGeom prst="rect">
            <a:avLst/>
          </a:prstGeom>
          <a:solidFill>
            <a:schemeClr val="bg1"/>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spcBef>
                <a:spcPct val="0"/>
              </a:spcBef>
            </a:pPr>
            <a:r>
              <a:rPr lang="en-US" altLang="en-US" sz="3200" dirty="0">
                <a:solidFill>
                  <a:srgbClr val="0000D6"/>
                </a:solidFill>
                <a:latin typeface="Times New Roman" panose="02020603050405020304" pitchFamily="18" charset="0"/>
              </a:rPr>
              <a:t>a. </a:t>
            </a:r>
            <a:r>
              <a:rPr lang="en-US" altLang="en-US" sz="3200" dirty="0" err="1">
                <a:solidFill>
                  <a:srgbClr val="0000D6"/>
                </a:solidFill>
                <a:latin typeface="Times New Roman" panose="02020603050405020304" pitchFamily="18" charset="0"/>
              </a:rPr>
              <a:t>Thời</a:t>
            </a:r>
            <a:r>
              <a:rPr lang="en-US" altLang="en-US" sz="3200" dirty="0">
                <a:solidFill>
                  <a:srgbClr val="0000D6"/>
                </a:solidFill>
                <a:latin typeface="Times New Roman" panose="02020603050405020304" pitchFamily="18" charset="0"/>
              </a:rPr>
              <a:t> </a:t>
            </a:r>
            <a:r>
              <a:rPr lang="en-US" altLang="en-US" sz="3200" dirty="0" err="1">
                <a:solidFill>
                  <a:srgbClr val="0000D6"/>
                </a:solidFill>
                <a:latin typeface="Times New Roman" panose="02020603050405020304" pitchFamily="18" charset="0"/>
              </a:rPr>
              <a:t>kì</a:t>
            </a:r>
            <a:r>
              <a:rPr lang="en-US" altLang="en-US" sz="3200" dirty="0">
                <a:solidFill>
                  <a:srgbClr val="0000D6"/>
                </a:solidFill>
                <a:latin typeface="Times New Roman" panose="02020603050405020304" pitchFamily="18" charset="0"/>
              </a:rPr>
              <a:t> </a:t>
            </a:r>
            <a:r>
              <a:rPr lang="en-US" altLang="en-US" sz="3200" dirty="0" err="1">
                <a:solidFill>
                  <a:srgbClr val="0000D6"/>
                </a:solidFill>
                <a:latin typeface="Times New Roman" panose="02020603050405020304" pitchFamily="18" charset="0"/>
              </a:rPr>
              <a:t>gà</a:t>
            </a:r>
            <a:r>
              <a:rPr lang="en-US" altLang="en-US" sz="3200" dirty="0">
                <a:solidFill>
                  <a:srgbClr val="0000D6"/>
                </a:solidFill>
                <a:latin typeface="Times New Roman" panose="02020603050405020304" pitchFamily="18" charset="0"/>
              </a:rPr>
              <a:t> con.</a:t>
            </a:r>
          </a:p>
        </p:txBody>
      </p:sp>
      <p:sp>
        <p:nvSpPr>
          <p:cNvPr id="43" name="Rectangle 42"/>
          <p:cNvSpPr/>
          <p:nvPr/>
        </p:nvSpPr>
        <p:spPr>
          <a:xfrm>
            <a:off x="1110220" y="2838518"/>
            <a:ext cx="4906798" cy="770816"/>
          </a:xfrm>
          <a:prstGeom prst="rect">
            <a:avLst/>
          </a:prstGeom>
          <a:solidFill>
            <a:schemeClr val="bg1"/>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spcBef>
                <a:spcPct val="0"/>
              </a:spcBef>
            </a:pPr>
            <a:r>
              <a:rPr lang="en-US" altLang="en-US" sz="3200" dirty="0">
                <a:solidFill>
                  <a:srgbClr val="0000D6"/>
                </a:solidFill>
                <a:latin typeface="Times New Roman" panose="02020603050405020304" pitchFamily="18" charset="0"/>
              </a:rPr>
              <a:t>c. </a:t>
            </a:r>
            <a:r>
              <a:rPr lang="en-US" altLang="en-US" sz="3200" dirty="0" err="1">
                <a:solidFill>
                  <a:srgbClr val="0000D6"/>
                </a:solidFill>
                <a:latin typeface="Times New Roman" panose="02020603050405020304" pitchFamily="18" charset="0"/>
              </a:rPr>
              <a:t>Thời</a:t>
            </a:r>
            <a:r>
              <a:rPr lang="en-US" altLang="en-US" sz="3200" dirty="0">
                <a:solidFill>
                  <a:srgbClr val="0000D6"/>
                </a:solidFill>
                <a:latin typeface="Times New Roman" panose="02020603050405020304" pitchFamily="18" charset="0"/>
              </a:rPr>
              <a:t> </a:t>
            </a:r>
            <a:r>
              <a:rPr lang="en-US" altLang="en-US" sz="3200" dirty="0" err="1">
                <a:solidFill>
                  <a:srgbClr val="0000D6"/>
                </a:solidFill>
                <a:latin typeface="Times New Roman" panose="02020603050405020304" pitchFamily="18" charset="0"/>
              </a:rPr>
              <a:t>kì</a:t>
            </a:r>
            <a:r>
              <a:rPr lang="en-US" altLang="en-US" sz="3200" dirty="0">
                <a:solidFill>
                  <a:srgbClr val="0000D6"/>
                </a:solidFill>
                <a:latin typeface="Times New Roman" panose="02020603050405020304" pitchFamily="18" charset="0"/>
              </a:rPr>
              <a:t> </a:t>
            </a:r>
            <a:r>
              <a:rPr lang="en-US" altLang="en-US" sz="3200" dirty="0" err="1">
                <a:solidFill>
                  <a:srgbClr val="0000D6"/>
                </a:solidFill>
                <a:latin typeface="Times New Roman" panose="02020603050405020304" pitchFamily="18" charset="0"/>
              </a:rPr>
              <a:t>gà</a:t>
            </a:r>
            <a:r>
              <a:rPr lang="en-US" altLang="en-US" sz="3200" dirty="0">
                <a:solidFill>
                  <a:srgbClr val="0000D6"/>
                </a:solidFill>
                <a:latin typeface="Times New Roman" panose="02020603050405020304" pitchFamily="18" charset="0"/>
              </a:rPr>
              <a:t> </a:t>
            </a:r>
            <a:r>
              <a:rPr lang="en-US" altLang="en-US" sz="3200" dirty="0" err="1">
                <a:solidFill>
                  <a:srgbClr val="0000D6"/>
                </a:solidFill>
                <a:latin typeface="Times New Roman" panose="02020603050405020304" pitchFamily="18" charset="0"/>
              </a:rPr>
              <a:t>đẻ</a:t>
            </a:r>
            <a:r>
              <a:rPr lang="en-US" altLang="en-US" sz="3200" dirty="0">
                <a:solidFill>
                  <a:srgbClr val="0000D6"/>
                </a:solidFill>
                <a:latin typeface="Times New Roman" panose="02020603050405020304" pitchFamily="18" charset="0"/>
              </a:rPr>
              <a:t> </a:t>
            </a:r>
            <a:r>
              <a:rPr lang="en-US" altLang="en-US" sz="3200" dirty="0" err="1">
                <a:solidFill>
                  <a:srgbClr val="0000D6"/>
                </a:solidFill>
                <a:latin typeface="Times New Roman" panose="02020603050405020304" pitchFamily="18" charset="0"/>
              </a:rPr>
              <a:t>trứng</a:t>
            </a:r>
            <a:r>
              <a:rPr lang="en-US" altLang="en-US" sz="3200" dirty="0">
                <a:solidFill>
                  <a:srgbClr val="0000D6"/>
                </a:solidFill>
                <a:latin typeface="Times New Roman" panose="02020603050405020304" pitchFamily="18" charset="0"/>
              </a:rPr>
              <a:t>.</a:t>
            </a:r>
          </a:p>
        </p:txBody>
      </p:sp>
      <p:sp>
        <p:nvSpPr>
          <p:cNvPr id="44" name="Rectangle 43"/>
          <p:cNvSpPr/>
          <p:nvPr/>
        </p:nvSpPr>
        <p:spPr>
          <a:xfrm>
            <a:off x="6130615" y="2842707"/>
            <a:ext cx="4906798" cy="770816"/>
          </a:xfrm>
          <a:prstGeom prst="rect">
            <a:avLst/>
          </a:prstGeom>
          <a:solidFill>
            <a:schemeClr val="bg1"/>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spcBef>
                <a:spcPct val="0"/>
              </a:spcBef>
            </a:pPr>
            <a:r>
              <a:rPr lang="en-US" altLang="en-US" sz="3200" dirty="0">
                <a:solidFill>
                  <a:srgbClr val="0000D6"/>
                </a:solidFill>
                <a:latin typeface="Times New Roman" panose="02020603050405020304" pitchFamily="18" charset="0"/>
              </a:rPr>
              <a:t>d. </a:t>
            </a:r>
            <a:r>
              <a:rPr lang="en-US" altLang="en-US" sz="3200" dirty="0" err="1">
                <a:solidFill>
                  <a:srgbClr val="0000D6"/>
                </a:solidFill>
                <a:latin typeface="Times New Roman" panose="02020603050405020304" pitchFamily="18" charset="0"/>
              </a:rPr>
              <a:t>Thời</a:t>
            </a:r>
            <a:r>
              <a:rPr lang="en-US" altLang="en-US" sz="3200" dirty="0">
                <a:solidFill>
                  <a:srgbClr val="0000D6"/>
                </a:solidFill>
                <a:latin typeface="Times New Roman" panose="02020603050405020304" pitchFamily="18" charset="0"/>
              </a:rPr>
              <a:t> </a:t>
            </a:r>
            <a:r>
              <a:rPr lang="en-US" altLang="en-US" sz="3200" dirty="0" err="1">
                <a:solidFill>
                  <a:srgbClr val="0000D6"/>
                </a:solidFill>
                <a:latin typeface="Times New Roman" panose="02020603050405020304" pitchFamily="18" charset="0"/>
              </a:rPr>
              <a:t>kì</a:t>
            </a:r>
            <a:r>
              <a:rPr lang="en-US" altLang="en-US" sz="3200" dirty="0">
                <a:solidFill>
                  <a:srgbClr val="0000D6"/>
                </a:solidFill>
                <a:latin typeface="Times New Roman" panose="02020603050405020304" pitchFamily="18" charset="0"/>
              </a:rPr>
              <a:t> </a:t>
            </a:r>
            <a:r>
              <a:rPr lang="en-US" altLang="en-US" sz="3200" dirty="0" err="1">
                <a:solidFill>
                  <a:srgbClr val="0000D6"/>
                </a:solidFill>
                <a:latin typeface="Times New Roman" panose="02020603050405020304" pitchFamily="18" charset="0"/>
              </a:rPr>
              <a:t>gà</a:t>
            </a:r>
            <a:r>
              <a:rPr lang="en-US" altLang="en-US" sz="3200" dirty="0">
                <a:solidFill>
                  <a:srgbClr val="0000D6"/>
                </a:solidFill>
                <a:latin typeface="Times New Roman" panose="02020603050405020304" pitchFamily="18" charset="0"/>
              </a:rPr>
              <a:t> </a:t>
            </a:r>
            <a:r>
              <a:rPr lang="en-US" altLang="en-US" sz="3200" dirty="0" err="1">
                <a:solidFill>
                  <a:srgbClr val="0000D6"/>
                </a:solidFill>
                <a:latin typeface="Times New Roman" panose="02020603050405020304" pitchFamily="18" charset="0"/>
              </a:rPr>
              <a:t>lấy</a:t>
            </a:r>
            <a:r>
              <a:rPr lang="en-US" altLang="en-US" sz="3200" dirty="0">
                <a:solidFill>
                  <a:srgbClr val="0000D6"/>
                </a:solidFill>
                <a:latin typeface="Times New Roman" panose="02020603050405020304" pitchFamily="18" charset="0"/>
              </a:rPr>
              <a:t> </a:t>
            </a:r>
            <a:r>
              <a:rPr lang="en-US" altLang="en-US" sz="3200" dirty="0" err="1">
                <a:solidFill>
                  <a:srgbClr val="0000D6"/>
                </a:solidFill>
                <a:latin typeface="Times New Roman" panose="02020603050405020304" pitchFamily="18" charset="0"/>
              </a:rPr>
              <a:t>thịt</a:t>
            </a:r>
            <a:r>
              <a:rPr lang="en-US" altLang="en-US" sz="3200" dirty="0">
                <a:solidFill>
                  <a:srgbClr val="0000D6"/>
                </a:solidFill>
                <a:latin typeface="Times New Roman" panose="02020603050405020304" pitchFamily="18" charset="0"/>
              </a:rPr>
              <a:t>.</a:t>
            </a:r>
          </a:p>
        </p:txBody>
      </p:sp>
      <p:pic>
        <p:nvPicPr>
          <p:cNvPr id="47" name="Picture 46"/>
          <p:cNvPicPr>
            <a:picLocks noChangeAspect="1"/>
          </p:cNvPicPr>
          <p:nvPr/>
        </p:nvPicPr>
        <p:blipFill rotWithShape="1">
          <a:blip r:embed="rId11" cstate="print">
            <a:duotone>
              <a:prstClr val="black"/>
              <a:schemeClr val="accent6">
                <a:tint val="45000"/>
                <a:satMod val="400000"/>
              </a:schemeClr>
            </a:duotone>
            <a:extLst>
              <a:ext uri="{28A0092B-C50C-407E-A947-70E740481C1C}">
                <a14:useLocalDpi xmlns:a14="http://schemas.microsoft.com/office/drawing/2010/main" val="0"/>
              </a:ext>
            </a:extLst>
          </a:blip>
          <a:srcRect r="-5485"/>
          <a:stretch/>
        </p:blipFill>
        <p:spPr>
          <a:xfrm>
            <a:off x="10152276" y="1978241"/>
            <a:ext cx="885137" cy="708059"/>
          </a:xfrm>
          <a:prstGeom prst="rect">
            <a:avLst/>
          </a:prstGeom>
        </p:spPr>
      </p:pic>
      <p:pic>
        <p:nvPicPr>
          <p:cNvPr id="51" name="Picture 50"/>
          <p:cNvPicPr>
            <a:picLocks noChangeAspect="1"/>
          </p:cNvPicPr>
          <p:nvPr/>
        </p:nvPicPr>
        <p:blipFill rotWithShape="1">
          <a:blip r:embed="rId12" cstate="print">
            <a:duotone>
              <a:prstClr val="black"/>
              <a:schemeClr val="accent2">
                <a:tint val="45000"/>
                <a:satMod val="400000"/>
              </a:schemeClr>
            </a:duotone>
            <a:extLst>
              <a:ext uri="{28A0092B-C50C-407E-A947-70E740481C1C}">
                <a14:useLocalDpi xmlns:a14="http://schemas.microsoft.com/office/drawing/2010/main" val="0"/>
              </a:ext>
            </a:extLst>
          </a:blip>
          <a:srcRect r="3472"/>
          <a:stretch/>
        </p:blipFill>
        <p:spPr>
          <a:xfrm>
            <a:off x="5212482" y="2871882"/>
            <a:ext cx="804536" cy="704088"/>
          </a:xfrm>
          <a:prstGeom prst="rect">
            <a:avLst/>
          </a:prstGeom>
        </p:spPr>
      </p:pic>
      <p:pic>
        <p:nvPicPr>
          <p:cNvPr id="49" name="Picture 48"/>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10232671" y="2883479"/>
            <a:ext cx="804742" cy="707197"/>
          </a:xfrm>
          <a:prstGeom prst="rect">
            <a:avLst/>
          </a:prstGeom>
        </p:spPr>
      </p:pic>
      <p:pic>
        <p:nvPicPr>
          <p:cNvPr id="53" name="Picture 52"/>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5212276" y="1994022"/>
            <a:ext cx="804742" cy="707197"/>
          </a:xfrm>
          <a:prstGeom prst="rect">
            <a:avLst/>
          </a:prstGeom>
        </p:spPr>
      </p:pic>
      <p:sp>
        <p:nvSpPr>
          <p:cNvPr id="17" name="Cloud 16">
            <a:hlinkClick r:id="rId14" action="ppaction://hlinksldjump"/>
          </p:cNvPr>
          <p:cNvSpPr/>
          <p:nvPr/>
        </p:nvSpPr>
        <p:spPr>
          <a:xfrm>
            <a:off x="4667494" y="4702499"/>
            <a:ext cx="2359211" cy="1104900"/>
          </a:xfrm>
          <a:prstGeom prst="cloud">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srgbClr val="FFC000"/>
                </a:solidFill>
                <a:effectLst/>
                <a:uLnTx/>
                <a:uFillTx/>
                <a:latin typeface="iCiel Cadena" panose="02000503000000020004" pitchFamily="50" charset="0"/>
              </a:rPr>
              <a:t>QUAY VỀ</a:t>
            </a:r>
            <a:endParaRPr kumimoji="0" lang="vi-VN" sz="2800" b="0" i="0" u="none" strike="noStrike" kern="1200" cap="none" spc="0" normalizeH="0" baseline="0" noProof="0" dirty="0">
              <a:ln>
                <a:noFill/>
              </a:ln>
              <a:solidFill>
                <a:srgbClr val="FFC000"/>
              </a:solidFill>
              <a:effectLst/>
              <a:uLnTx/>
              <a:uFillTx/>
              <a:latin typeface="iCiel Cadena" panose="02000503000000020004" pitchFamily="50" charset="0"/>
            </a:endParaRPr>
          </a:p>
        </p:txBody>
      </p:sp>
    </p:spTree>
    <p:extLst>
      <p:ext uri="{BB962C8B-B14F-4D97-AF65-F5344CB8AC3E}">
        <p14:creationId xmlns:p14="http://schemas.microsoft.com/office/powerpoint/2010/main" val="14405126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anim calcmode="lin" valueType="num">
                                      <p:cBhvr>
                                        <p:cTn id="8" dur="500" fill="hold"/>
                                        <p:tgtEl>
                                          <p:spTgt spid="4"/>
                                        </p:tgtEl>
                                        <p:attrNameLst>
                                          <p:attrName>ppt_x</p:attrName>
                                        </p:attrNameLst>
                                      </p:cBhvr>
                                      <p:tavLst>
                                        <p:tav tm="0">
                                          <p:val>
                                            <p:strVal val="#ppt_x"/>
                                          </p:val>
                                        </p:tav>
                                        <p:tav tm="100000">
                                          <p:val>
                                            <p:strVal val="#ppt_x"/>
                                          </p:val>
                                        </p:tav>
                                      </p:tavLst>
                                    </p:anim>
                                    <p:anim calcmode="lin" valueType="num">
                                      <p:cBhvr>
                                        <p:cTn id="9" dur="500" fill="hold"/>
                                        <p:tgtEl>
                                          <p:spTgt spid="4"/>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500"/>
                                  </p:stCondLst>
                                  <p:childTnLst>
                                    <p:set>
                                      <p:cBhvr>
                                        <p:cTn id="11" dur="1" fill="hold">
                                          <p:stCondLst>
                                            <p:cond delay="0"/>
                                          </p:stCondLst>
                                        </p:cTn>
                                        <p:tgtEl>
                                          <p:spTgt spid="26"/>
                                        </p:tgtEl>
                                        <p:attrNameLst>
                                          <p:attrName>style.visibility</p:attrName>
                                        </p:attrNameLst>
                                      </p:cBhvr>
                                      <p:to>
                                        <p:strVal val="visible"/>
                                      </p:to>
                                    </p:set>
                                    <p:animEffect transition="in" filter="fade">
                                      <p:cBhvr>
                                        <p:cTn id="12" dur="500"/>
                                        <p:tgtEl>
                                          <p:spTgt spid="26"/>
                                        </p:tgtEl>
                                      </p:cBhvr>
                                    </p:animEffect>
                                    <p:anim calcmode="lin" valueType="num">
                                      <p:cBhvr>
                                        <p:cTn id="13" dur="500" fill="hold"/>
                                        <p:tgtEl>
                                          <p:spTgt spid="26"/>
                                        </p:tgtEl>
                                        <p:attrNameLst>
                                          <p:attrName>ppt_x</p:attrName>
                                        </p:attrNameLst>
                                      </p:cBhvr>
                                      <p:tavLst>
                                        <p:tav tm="0">
                                          <p:val>
                                            <p:strVal val="#ppt_x"/>
                                          </p:val>
                                        </p:tav>
                                        <p:tav tm="100000">
                                          <p:val>
                                            <p:strVal val="#ppt_x"/>
                                          </p:val>
                                        </p:tav>
                                      </p:tavLst>
                                    </p:anim>
                                    <p:anim calcmode="lin" valueType="num">
                                      <p:cBhvr>
                                        <p:cTn id="14" dur="500" fill="hold"/>
                                        <p:tgtEl>
                                          <p:spTgt spid="26"/>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1000"/>
                                  </p:stCondLst>
                                  <p:childTnLst>
                                    <p:set>
                                      <p:cBhvr>
                                        <p:cTn id="16" dur="1" fill="hold">
                                          <p:stCondLst>
                                            <p:cond delay="0"/>
                                          </p:stCondLst>
                                        </p:cTn>
                                        <p:tgtEl>
                                          <p:spTgt spid="42"/>
                                        </p:tgtEl>
                                        <p:attrNameLst>
                                          <p:attrName>style.visibility</p:attrName>
                                        </p:attrNameLst>
                                      </p:cBhvr>
                                      <p:to>
                                        <p:strVal val="visible"/>
                                      </p:to>
                                    </p:set>
                                    <p:animEffect transition="in" filter="fade">
                                      <p:cBhvr>
                                        <p:cTn id="17" dur="500"/>
                                        <p:tgtEl>
                                          <p:spTgt spid="42"/>
                                        </p:tgtEl>
                                      </p:cBhvr>
                                    </p:animEffect>
                                    <p:anim calcmode="lin" valueType="num">
                                      <p:cBhvr>
                                        <p:cTn id="18" dur="500" fill="hold"/>
                                        <p:tgtEl>
                                          <p:spTgt spid="42"/>
                                        </p:tgtEl>
                                        <p:attrNameLst>
                                          <p:attrName>ppt_x</p:attrName>
                                        </p:attrNameLst>
                                      </p:cBhvr>
                                      <p:tavLst>
                                        <p:tav tm="0">
                                          <p:val>
                                            <p:strVal val="#ppt_x"/>
                                          </p:val>
                                        </p:tav>
                                        <p:tav tm="100000">
                                          <p:val>
                                            <p:strVal val="#ppt_x"/>
                                          </p:val>
                                        </p:tav>
                                      </p:tavLst>
                                    </p:anim>
                                    <p:anim calcmode="lin" valueType="num">
                                      <p:cBhvr>
                                        <p:cTn id="19" dur="500" fill="hold"/>
                                        <p:tgtEl>
                                          <p:spTgt spid="42"/>
                                        </p:tgtEl>
                                        <p:attrNameLst>
                                          <p:attrName>ppt_y</p:attrName>
                                        </p:attrNameLst>
                                      </p:cBhvr>
                                      <p:tavLst>
                                        <p:tav tm="0">
                                          <p:val>
                                            <p:strVal val="#ppt_y+.1"/>
                                          </p:val>
                                        </p:tav>
                                        <p:tav tm="100000">
                                          <p:val>
                                            <p:strVal val="#ppt_y"/>
                                          </p:val>
                                        </p:tav>
                                      </p:tavLst>
                                    </p:anim>
                                  </p:childTnLst>
                                </p:cTn>
                              </p:par>
                              <p:par>
                                <p:cTn id="20" presetID="42" presetClass="entr" presetSubtype="0" fill="hold" grpId="0" nodeType="withEffect">
                                  <p:stCondLst>
                                    <p:cond delay="1500"/>
                                  </p:stCondLst>
                                  <p:childTnLst>
                                    <p:set>
                                      <p:cBhvr>
                                        <p:cTn id="21" dur="1" fill="hold">
                                          <p:stCondLst>
                                            <p:cond delay="0"/>
                                          </p:stCondLst>
                                        </p:cTn>
                                        <p:tgtEl>
                                          <p:spTgt spid="43"/>
                                        </p:tgtEl>
                                        <p:attrNameLst>
                                          <p:attrName>style.visibility</p:attrName>
                                        </p:attrNameLst>
                                      </p:cBhvr>
                                      <p:to>
                                        <p:strVal val="visible"/>
                                      </p:to>
                                    </p:set>
                                    <p:animEffect transition="in" filter="fade">
                                      <p:cBhvr>
                                        <p:cTn id="22" dur="500"/>
                                        <p:tgtEl>
                                          <p:spTgt spid="43"/>
                                        </p:tgtEl>
                                      </p:cBhvr>
                                    </p:animEffect>
                                    <p:anim calcmode="lin" valueType="num">
                                      <p:cBhvr>
                                        <p:cTn id="23" dur="500" fill="hold"/>
                                        <p:tgtEl>
                                          <p:spTgt spid="43"/>
                                        </p:tgtEl>
                                        <p:attrNameLst>
                                          <p:attrName>ppt_x</p:attrName>
                                        </p:attrNameLst>
                                      </p:cBhvr>
                                      <p:tavLst>
                                        <p:tav tm="0">
                                          <p:val>
                                            <p:strVal val="#ppt_x"/>
                                          </p:val>
                                        </p:tav>
                                        <p:tav tm="100000">
                                          <p:val>
                                            <p:strVal val="#ppt_x"/>
                                          </p:val>
                                        </p:tav>
                                      </p:tavLst>
                                    </p:anim>
                                    <p:anim calcmode="lin" valueType="num">
                                      <p:cBhvr>
                                        <p:cTn id="24" dur="500" fill="hold"/>
                                        <p:tgtEl>
                                          <p:spTgt spid="43"/>
                                        </p:tgtEl>
                                        <p:attrNameLst>
                                          <p:attrName>ppt_y</p:attrName>
                                        </p:attrNameLst>
                                      </p:cBhvr>
                                      <p:tavLst>
                                        <p:tav tm="0">
                                          <p:val>
                                            <p:strVal val="#ppt_y+.1"/>
                                          </p:val>
                                        </p:tav>
                                        <p:tav tm="100000">
                                          <p:val>
                                            <p:strVal val="#ppt_y"/>
                                          </p:val>
                                        </p:tav>
                                      </p:tavLst>
                                    </p:anim>
                                  </p:childTnLst>
                                </p:cTn>
                              </p:par>
                              <p:par>
                                <p:cTn id="25" presetID="42" presetClass="entr" presetSubtype="0" fill="hold" grpId="0" nodeType="withEffect">
                                  <p:stCondLst>
                                    <p:cond delay="2000"/>
                                  </p:stCondLst>
                                  <p:childTnLst>
                                    <p:set>
                                      <p:cBhvr>
                                        <p:cTn id="26" dur="1" fill="hold">
                                          <p:stCondLst>
                                            <p:cond delay="0"/>
                                          </p:stCondLst>
                                        </p:cTn>
                                        <p:tgtEl>
                                          <p:spTgt spid="44"/>
                                        </p:tgtEl>
                                        <p:attrNameLst>
                                          <p:attrName>style.visibility</p:attrName>
                                        </p:attrNameLst>
                                      </p:cBhvr>
                                      <p:to>
                                        <p:strVal val="visible"/>
                                      </p:to>
                                    </p:set>
                                    <p:animEffect transition="in" filter="fade">
                                      <p:cBhvr>
                                        <p:cTn id="27" dur="500"/>
                                        <p:tgtEl>
                                          <p:spTgt spid="44"/>
                                        </p:tgtEl>
                                      </p:cBhvr>
                                    </p:animEffect>
                                    <p:anim calcmode="lin" valueType="num">
                                      <p:cBhvr>
                                        <p:cTn id="28" dur="500" fill="hold"/>
                                        <p:tgtEl>
                                          <p:spTgt spid="44"/>
                                        </p:tgtEl>
                                        <p:attrNameLst>
                                          <p:attrName>ppt_x</p:attrName>
                                        </p:attrNameLst>
                                      </p:cBhvr>
                                      <p:tavLst>
                                        <p:tav tm="0">
                                          <p:val>
                                            <p:strVal val="#ppt_x"/>
                                          </p:val>
                                        </p:tav>
                                        <p:tav tm="100000">
                                          <p:val>
                                            <p:strVal val="#ppt_x"/>
                                          </p:val>
                                        </p:tav>
                                      </p:tavLst>
                                    </p:anim>
                                    <p:anim calcmode="lin" valueType="num">
                                      <p:cBhvr>
                                        <p:cTn id="29" dur="500" fill="hold"/>
                                        <p:tgtEl>
                                          <p:spTgt spid="44"/>
                                        </p:tgtEl>
                                        <p:attrNameLst>
                                          <p:attrName>ppt_y</p:attrName>
                                        </p:attrNameLst>
                                      </p:cBhvr>
                                      <p:tavLst>
                                        <p:tav tm="0">
                                          <p:val>
                                            <p:strVal val="#ppt_y+.1"/>
                                          </p:val>
                                        </p:tav>
                                        <p:tav tm="100000">
                                          <p:val>
                                            <p:strVal val="#ppt_y"/>
                                          </p:val>
                                        </p:tav>
                                      </p:tavLst>
                                    </p:anim>
                                  </p:childTnLst>
                                </p:cTn>
                              </p:par>
                              <p:par>
                                <p:cTn id="30" presetID="8" presetClass="emph" presetSubtype="0" repeatCount="indefinite" fill="hold" nodeType="withEffect">
                                  <p:stCondLst>
                                    <p:cond delay="0"/>
                                  </p:stCondLst>
                                  <p:childTnLst>
                                    <p:animRot by="21600000">
                                      <p:cBhvr>
                                        <p:cTn id="31" dur="2250" fill="hold"/>
                                        <p:tgtEl>
                                          <p:spTgt spid="7"/>
                                        </p:tgtEl>
                                        <p:attrNameLst>
                                          <p:attrName>r</p:attrName>
                                        </p:attrNameLst>
                                      </p:cBhvr>
                                    </p:animRot>
                                  </p:childTnLst>
                                </p:cTn>
                              </p:par>
                              <p:par>
                                <p:cTn id="32" presetID="8" presetClass="emph" presetSubtype="0" repeatCount="indefinite" fill="hold" nodeType="withEffect">
                                  <p:stCondLst>
                                    <p:cond delay="0"/>
                                  </p:stCondLst>
                                  <p:childTnLst>
                                    <p:animRot by="21600000">
                                      <p:cBhvr>
                                        <p:cTn id="33" dur="2500" fill="hold"/>
                                        <p:tgtEl>
                                          <p:spTgt spid="9"/>
                                        </p:tgtEl>
                                        <p:attrNameLst>
                                          <p:attrName>r</p:attrName>
                                        </p:attrNameLst>
                                      </p:cBhvr>
                                    </p:animRot>
                                  </p:childTnLst>
                                </p:cTn>
                              </p:par>
                              <p:par>
                                <p:cTn id="34" presetID="8" presetClass="emph" presetSubtype="0" repeatCount="indefinite" fill="hold" nodeType="withEffect">
                                  <p:stCondLst>
                                    <p:cond delay="0"/>
                                  </p:stCondLst>
                                  <p:childTnLst>
                                    <p:animRot by="21600000">
                                      <p:cBhvr>
                                        <p:cTn id="35" dur="2000" fill="hold"/>
                                        <p:tgtEl>
                                          <p:spTgt spid="11"/>
                                        </p:tgtEl>
                                        <p:attrNameLst>
                                          <p:attrName>r</p:attrName>
                                        </p:attrNameLst>
                                      </p:cBhvr>
                                    </p:animRot>
                                  </p:childTnLst>
                                </p:cTn>
                              </p:par>
                              <p:par>
                                <p:cTn id="36" presetID="2" presetClass="entr" presetSubtype="2" repeatCount="indefinite" fill="hold" grpId="0" nodeType="withEffect">
                                  <p:stCondLst>
                                    <p:cond delay="500"/>
                                  </p:stCondLst>
                                  <p:childTnLst>
                                    <p:set>
                                      <p:cBhvr>
                                        <p:cTn id="37" dur="1" fill="hold">
                                          <p:stCondLst>
                                            <p:cond delay="0"/>
                                          </p:stCondLst>
                                        </p:cTn>
                                        <p:tgtEl>
                                          <p:spTgt spid="40"/>
                                        </p:tgtEl>
                                        <p:attrNameLst>
                                          <p:attrName>style.visibility</p:attrName>
                                        </p:attrNameLst>
                                      </p:cBhvr>
                                      <p:to>
                                        <p:strVal val="visible"/>
                                      </p:to>
                                    </p:set>
                                    <p:anim calcmode="lin" valueType="num">
                                      <p:cBhvr additive="base">
                                        <p:cTn id="38" dur="20000" fill="hold"/>
                                        <p:tgtEl>
                                          <p:spTgt spid="40"/>
                                        </p:tgtEl>
                                        <p:attrNameLst>
                                          <p:attrName>ppt_x</p:attrName>
                                        </p:attrNameLst>
                                      </p:cBhvr>
                                      <p:tavLst>
                                        <p:tav tm="0">
                                          <p:val>
                                            <p:strVal val="1+#ppt_w/2"/>
                                          </p:val>
                                        </p:tav>
                                        <p:tav tm="100000">
                                          <p:val>
                                            <p:strVal val="#ppt_x"/>
                                          </p:val>
                                        </p:tav>
                                      </p:tavLst>
                                    </p:anim>
                                    <p:anim calcmode="lin" valueType="num">
                                      <p:cBhvr additive="base">
                                        <p:cTn id="39" dur="20000" fill="hold"/>
                                        <p:tgtEl>
                                          <p:spTgt spid="40"/>
                                        </p:tgtEl>
                                        <p:attrNameLst>
                                          <p:attrName>ppt_y</p:attrName>
                                        </p:attrNameLst>
                                      </p:cBhvr>
                                      <p:tavLst>
                                        <p:tav tm="0">
                                          <p:val>
                                            <p:strVal val="#ppt_y"/>
                                          </p:val>
                                        </p:tav>
                                        <p:tav tm="100000">
                                          <p:val>
                                            <p:strVal val="#ppt_y"/>
                                          </p:val>
                                        </p:tav>
                                      </p:tavLst>
                                    </p:anim>
                                  </p:childTnLst>
                                </p:cTn>
                              </p:par>
                              <p:par>
                                <p:cTn id="40" presetID="2" presetClass="entr" presetSubtype="8" repeatCount="indefinite" fill="hold" grpId="0" nodeType="withEffect">
                                  <p:stCondLst>
                                    <p:cond delay="500"/>
                                  </p:stCondLst>
                                  <p:childTnLst>
                                    <p:set>
                                      <p:cBhvr>
                                        <p:cTn id="41" dur="1" fill="hold">
                                          <p:stCondLst>
                                            <p:cond delay="0"/>
                                          </p:stCondLst>
                                        </p:cTn>
                                        <p:tgtEl>
                                          <p:spTgt spid="41"/>
                                        </p:tgtEl>
                                        <p:attrNameLst>
                                          <p:attrName>style.visibility</p:attrName>
                                        </p:attrNameLst>
                                      </p:cBhvr>
                                      <p:to>
                                        <p:strVal val="visible"/>
                                      </p:to>
                                    </p:set>
                                    <p:anim calcmode="lin" valueType="num">
                                      <p:cBhvr additive="base">
                                        <p:cTn id="42" dur="20000" fill="hold"/>
                                        <p:tgtEl>
                                          <p:spTgt spid="41"/>
                                        </p:tgtEl>
                                        <p:attrNameLst>
                                          <p:attrName>ppt_x</p:attrName>
                                        </p:attrNameLst>
                                      </p:cBhvr>
                                      <p:tavLst>
                                        <p:tav tm="0">
                                          <p:val>
                                            <p:strVal val="0-#ppt_w/2"/>
                                          </p:val>
                                        </p:tav>
                                        <p:tav tm="100000">
                                          <p:val>
                                            <p:strVal val="#ppt_x"/>
                                          </p:val>
                                        </p:tav>
                                      </p:tavLst>
                                    </p:anim>
                                    <p:anim calcmode="lin" valueType="num">
                                      <p:cBhvr additive="base">
                                        <p:cTn id="43" dur="20000" fill="hold"/>
                                        <p:tgtEl>
                                          <p:spTgt spid="41"/>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seq concurrent="1" nextAc="seek">
              <p:cTn id="44" restart="whenNotActive" fill="hold" evtFilter="cancelBubble" nodeType="interactiveSeq">
                <p:stCondLst>
                  <p:cond evt="onClick" delay="0">
                    <p:tgtEl>
                      <p:spTgt spid="26"/>
                    </p:tgtEl>
                  </p:cond>
                </p:stCondLst>
                <p:endSync evt="end" delay="0">
                  <p:rtn val="all"/>
                </p:endSync>
                <p:childTnLst>
                  <p:par>
                    <p:cTn id="45" fill="hold">
                      <p:stCondLst>
                        <p:cond delay="0"/>
                      </p:stCondLst>
                      <p:childTnLst>
                        <p:par>
                          <p:cTn id="46" fill="hold">
                            <p:stCondLst>
                              <p:cond delay="0"/>
                            </p:stCondLst>
                            <p:childTnLst>
                              <p:par>
                                <p:cTn id="47" presetID="1" presetClass="emph" presetSubtype="2" fill="hold" nodeType="clickEffect">
                                  <p:stCondLst>
                                    <p:cond delay="0"/>
                                  </p:stCondLst>
                                  <p:childTnLst>
                                    <p:animClr clrSpc="rgb" dir="cw">
                                      <p:cBhvr>
                                        <p:cTn id="48" dur="250" fill="hold"/>
                                        <p:tgtEl>
                                          <p:spTgt spid="26"/>
                                        </p:tgtEl>
                                        <p:attrNameLst>
                                          <p:attrName>fillcolor</p:attrName>
                                        </p:attrNameLst>
                                      </p:cBhvr>
                                      <p:to>
                                        <a:srgbClr val="FFF2CC"/>
                                      </p:to>
                                    </p:animClr>
                                    <p:set>
                                      <p:cBhvr>
                                        <p:cTn id="49" dur="250" fill="hold"/>
                                        <p:tgtEl>
                                          <p:spTgt spid="26"/>
                                        </p:tgtEl>
                                        <p:attrNameLst>
                                          <p:attrName>fill.type</p:attrName>
                                        </p:attrNameLst>
                                      </p:cBhvr>
                                      <p:to>
                                        <p:strVal val="solid"/>
                                      </p:to>
                                    </p:set>
                                    <p:set>
                                      <p:cBhvr>
                                        <p:cTn id="50" dur="250" fill="hold"/>
                                        <p:tgtEl>
                                          <p:spTgt spid="26"/>
                                        </p:tgtEl>
                                        <p:attrNameLst>
                                          <p:attrName>fill.on</p:attrName>
                                        </p:attrNameLst>
                                      </p:cBhvr>
                                      <p:to>
                                        <p:strVal val="true"/>
                                      </p:to>
                                    </p:set>
                                  </p:childTnLst>
                                  <p:subTnLst>
                                    <p:audio>
                                      <p:cMediaNode>
                                        <p:cTn display="0" masterRel="sameClick">
                                          <p:stCondLst>
                                            <p:cond evt="begin" delay="0">
                                              <p:tn val="47"/>
                                            </p:cond>
                                          </p:stCondLst>
                                          <p:endCondLst>
                                            <p:cond evt="onStopAudio" delay="0">
                                              <p:tgtEl>
                                                <p:sldTgt/>
                                              </p:tgtEl>
                                            </p:cond>
                                          </p:endCondLst>
                                        </p:cTn>
                                        <p:tgtEl>
                                          <p:sndTgt r:embed="rId2" name="click.wav"/>
                                        </p:tgtEl>
                                      </p:cMediaNode>
                                    </p:audio>
                                  </p:subTnLst>
                                </p:cTn>
                              </p:par>
                              <p:par>
                                <p:cTn id="51" presetID="23" presetClass="entr" presetSubtype="32" fill="hold" nodeType="withEffect">
                                  <p:stCondLst>
                                    <p:cond delay="1000"/>
                                  </p:stCondLst>
                                  <p:childTnLst>
                                    <p:set>
                                      <p:cBhvr>
                                        <p:cTn id="52" dur="1" fill="hold">
                                          <p:stCondLst>
                                            <p:cond delay="0"/>
                                          </p:stCondLst>
                                        </p:cTn>
                                        <p:tgtEl>
                                          <p:spTgt spid="47"/>
                                        </p:tgtEl>
                                        <p:attrNameLst>
                                          <p:attrName>style.visibility</p:attrName>
                                        </p:attrNameLst>
                                      </p:cBhvr>
                                      <p:to>
                                        <p:strVal val="visible"/>
                                      </p:to>
                                    </p:set>
                                    <p:anim calcmode="lin" valueType="num">
                                      <p:cBhvr>
                                        <p:cTn id="53" dur="250" fill="hold"/>
                                        <p:tgtEl>
                                          <p:spTgt spid="47"/>
                                        </p:tgtEl>
                                        <p:attrNameLst>
                                          <p:attrName>ppt_w</p:attrName>
                                        </p:attrNameLst>
                                      </p:cBhvr>
                                      <p:tavLst>
                                        <p:tav tm="0">
                                          <p:val>
                                            <p:strVal val="4*#ppt_w"/>
                                          </p:val>
                                        </p:tav>
                                        <p:tav tm="100000">
                                          <p:val>
                                            <p:strVal val="#ppt_w"/>
                                          </p:val>
                                        </p:tav>
                                      </p:tavLst>
                                    </p:anim>
                                    <p:anim calcmode="lin" valueType="num">
                                      <p:cBhvr>
                                        <p:cTn id="54" dur="250" fill="hold"/>
                                        <p:tgtEl>
                                          <p:spTgt spid="47"/>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51"/>
                                            </p:cond>
                                          </p:stCondLst>
                                          <p:endCondLst>
                                            <p:cond evt="onStopAudio" delay="0">
                                              <p:tgtEl>
                                                <p:sldTgt/>
                                              </p:tgtEl>
                                            </p:cond>
                                          </p:endCondLst>
                                        </p:cTn>
                                        <p:tgtEl>
                                          <p:sndTgt r:embed="rId3" name="Check mark.wav"/>
                                        </p:tgtEl>
                                      </p:cMediaNode>
                                    </p:audio>
                                  </p:subTnLst>
                                </p:cTn>
                              </p:par>
                              <p:par>
                                <p:cTn id="55" presetID="1" presetClass="emph" presetSubtype="2" fill="hold" nodeType="withEffect">
                                  <p:stCondLst>
                                    <p:cond delay="1000"/>
                                  </p:stCondLst>
                                  <p:childTnLst>
                                    <p:animClr clrSpc="rgb" dir="cw">
                                      <p:cBhvr>
                                        <p:cTn id="56" dur="250" fill="hold"/>
                                        <p:tgtEl>
                                          <p:spTgt spid="26"/>
                                        </p:tgtEl>
                                        <p:attrNameLst>
                                          <p:attrName>fillcolor</p:attrName>
                                        </p:attrNameLst>
                                      </p:cBhvr>
                                      <p:to>
                                        <a:srgbClr val="00B050"/>
                                      </p:to>
                                    </p:animClr>
                                    <p:set>
                                      <p:cBhvr>
                                        <p:cTn id="57" dur="250" fill="hold"/>
                                        <p:tgtEl>
                                          <p:spTgt spid="26"/>
                                        </p:tgtEl>
                                        <p:attrNameLst>
                                          <p:attrName>fill.type</p:attrName>
                                        </p:attrNameLst>
                                      </p:cBhvr>
                                      <p:to>
                                        <p:strVal val="solid"/>
                                      </p:to>
                                    </p:set>
                                    <p:set>
                                      <p:cBhvr>
                                        <p:cTn id="58" dur="250" fill="hold"/>
                                        <p:tgtEl>
                                          <p:spTgt spid="26"/>
                                        </p:tgtEl>
                                        <p:attrNameLst>
                                          <p:attrName>fill.on</p:attrName>
                                        </p:attrNameLst>
                                      </p:cBhvr>
                                      <p:to>
                                        <p:strVal val="true"/>
                                      </p:to>
                                    </p:set>
                                  </p:childTnLst>
                                </p:cTn>
                              </p:par>
                            </p:childTnLst>
                          </p:cTn>
                        </p:par>
                      </p:childTnLst>
                    </p:cTn>
                  </p:par>
                </p:childTnLst>
              </p:cTn>
              <p:nextCondLst>
                <p:cond evt="onClick" delay="0">
                  <p:tgtEl>
                    <p:spTgt spid="26"/>
                  </p:tgtEl>
                </p:cond>
              </p:nextCondLst>
            </p:seq>
            <p:seq concurrent="1" nextAc="seek">
              <p:cTn id="59" restart="whenNotActive" fill="hold" evtFilter="cancelBubble" nodeType="interactiveSeq">
                <p:stCondLst>
                  <p:cond evt="onClick" delay="0">
                    <p:tgtEl>
                      <p:spTgt spid="42"/>
                    </p:tgtEl>
                  </p:cond>
                </p:stCondLst>
                <p:endSync evt="end" delay="0">
                  <p:rtn val="all"/>
                </p:endSync>
                <p:childTnLst>
                  <p:par>
                    <p:cTn id="60" fill="hold">
                      <p:stCondLst>
                        <p:cond delay="0"/>
                      </p:stCondLst>
                      <p:childTnLst>
                        <p:par>
                          <p:cTn id="61" fill="hold">
                            <p:stCondLst>
                              <p:cond delay="0"/>
                            </p:stCondLst>
                            <p:childTnLst>
                              <p:par>
                                <p:cTn id="62" presetID="1" presetClass="emph" presetSubtype="2" fill="hold" nodeType="clickEffect">
                                  <p:stCondLst>
                                    <p:cond delay="0"/>
                                  </p:stCondLst>
                                  <p:childTnLst>
                                    <p:animClr clrSpc="rgb" dir="cw">
                                      <p:cBhvr>
                                        <p:cTn id="63" dur="250" fill="hold"/>
                                        <p:tgtEl>
                                          <p:spTgt spid="42"/>
                                        </p:tgtEl>
                                        <p:attrNameLst>
                                          <p:attrName>fillcolor</p:attrName>
                                        </p:attrNameLst>
                                      </p:cBhvr>
                                      <p:to>
                                        <a:srgbClr val="FFF2CC"/>
                                      </p:to>
                                    </p:animClr>
                                    <p:set>
                                      <p:cBhvr>
                                        <p:cTn id="64" dur="250" fill="hold"/>
                                        <p:tgtEl>
                                          <p:spTgt spid="42"/>
                                        </p:tgtEl>
                                        <p:attrNameLst>
                                          <p:attrName>fill.type</p:attrName>
                                        </p:attrNameLst>
                                      </p:cBhvr>
                                      <p:to>
                                        <p:strVal val="solid"/>
                                      </p:to>
                                    </p:set>
                                    <p:set>
                                      <p:cBhvr>
                                        <p:cTn id="65" dur="250" fill="hold"/>
                                        <p:tgtEl>
                                          <p:spTgt spid="42"/>
                                        </p:tgtEl>
                                        <p:attrNameLst>
                                          <p:attrName>fill.on</p:attrName>
                                        </p:attrNameLst>
                                      </p:cBhvr>
                                      <p:to>
                                        <p:strVal val="true"/>
                                      </p:to>
                                    </p:set>
                                  </p:childTnLst>
                                  <p:subTnLst>
                                    <p:audio>
                                      <p:cMediaNode>
                                        <p:cTn display="0" masterRel="sameClick">
                                          <p:stCondLst>
                                            <p:cond evt="begin" delay="0">
                                              <p:tn val="62"/>
                                            </p:cond>
                                          </p:stCondLst>
                                          <p:endCondLst>
                                            <p:cond evt="onStopAudio" delay="0">
                                              <p:tgtEl>
                                                <p:sldTgt/>
                                              </p:tgtEl>
                                            </p:cond>
                                          </p:endCondLst>
                                        </p:cTn>
                                        <p:tgtEl>
                                          <p:sndTgt r:embed="rId2" name="click.wav"/>
                                        </p:tgtEl>
                                      </p:cMediaNode>
                                    </p:audio>
                                  </p:subTnLst>
                                </p:cTn>
                              </p:par>
                              <p:par>
                                <p:cTn id="66" presetID="23" presetClass="entr" presetSubtype="32" fill="hold" nodeType="withEffect">
                                  <p:stCondLst>
                                    <p:cond delay="1000"/>
                                  </p:stCondLst>
                                  <p:childTnLst>
                                    <p:set>
                                      <p:cBhvr>
                                        <p:cTn id="67" dur="1" fill="hold">
                                          <p:stCondLst>
                                            <p:cond delay="0"/>
                                          </p:stCondLst>
                                        </p:cTn>
                                        <p:tgtEl>
                                          <p:spTgt spid="53"/>
                                        </p:tgtEl>
                                        <p:attrNameLst>
                                          <p:attrName>style.visibility</p:attrName>
                                        </p:attrNameLst>
                                      </p:cBhvr>
                                      <p:to>
                                        <p:strVal val="visible"/>
                                      </p:to>
                                    </p:set>
                                    <p:anim calcmode="lin" valueType="num">
                                      <p:cBhvr>
                                        <p:cTn id="68" dur="250" fill="hold"/>
                                        <p:tgtEl>
                                          <p:spTgt spid="53"/>
                                        </p:tgtEl>
                                        <p:attrNameLst>
                                          <p:attrName>ppt_w</p:attrName>
                                        </p:attrNameLst>
                                      </p:cBhvr>
                                      <p:tavLst>
                                        <p:tav tm="0">
                                          <p:val>
                                            <p:strVal val="4*#ppt_w"/>
                                          </p:val>
                                        </p:tav>
                                        <p:tav tm="100000">
                                          <p:val>
                                            <p:strVal val="#ppt_w"/>
                                          </p:val>
                                        </p:tav>
                                      </p:tavLst>
                                    </p:anim>
                                    <p:anim calcmode="lin" valueType="num">
                                      <p:cBhvr>
                                        <p:cTn id="69" dur="250" fill="hold"/>
                                        <p:tgtEl>
                                          <p:spTgt spid="53"/>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66"/>
                                            </p:cond>
                                          </p:stCondLst>
                                          <p:endCondLst>
                                            <p:cond evt="onStopAudio" delay="0">
                                              <p:tgtEl>
                                                <p:sldTgt/>
                                              </p:tgtEl>
                                            </p:cond>
                                          </p:endCondLst>
                                        </p:cTn>
                                        <p:tgtEl>
                                          <p:sndTgt r:embed="rId4" name="Wrong Buzzer.wav"/>
                                        </p:tgtEl>
                                      </p:cMediaNode>
                                    </p:audio>
                                  </p:subTnLst>
                                </p:cTn>
                              </p:par>
                              <p:par>
                                <p:cTn id="70" presetID="1" presetClass="emph" presetSubtype="2" fill="hold" nodeType="withEffect">
                                  <p:stCondLst>
                                    <p:cond delay="1000"/>
                                  </p:stCondLst>
                                  <p:childTnLst>
                                    <p:animClr clrSpc="rgb" dir="cw">
                                      <p:cBhvr>
                                        <p:cTn id="71" dur="250" fill="hold"/>
                                        <p:tgtEl>
                                          <p:spTgt spid="42"/>
                                        </p:tgtEl>
                                        <p:attrNameLst>
                                          <p:attrName>fillcolor</p:attrName>
                                        </p:attrNameLst>
                                      </p:cBhvr>
                                      <p:to>
                                        <a:srgbClr val="FFFF00"/>
                                      </p:to>
                                    </p:animClr>
                                    <p:set>
                                      <p:cBhvr>
                                        <p:cTn id="72" dur="250" fill="hold"/>
                                        <p:tgtEl>
                                          <p:spTgt spid="42"/>
                                        </p:tgtEl>
                                        <p:attrNameLst>
                                          <p:attrName>fill.type</p:attrName>
                                        </p:attrNameLst>
                                      </p:cBhvr>
                                      <p:to>
                                        <p:strVal val="solid"/>
                                      </p:to>
                                    </p:set>
                                    <p:set>
                                      <p:cBhvr>
                                        <p:cTn id="73" dur="250" fill="hold"/>
                                        <p:tgtEl>
                                          <p:spTgt spid="42"/>
                                        </p:tgtEl>
                                        <p:attrNameLst>
                                          <p:attrName>fill.on</p:attrName>
                                        </p:attrNameLst>
                                      </p:cBhvr>
                                      <p:to>
                                        <p:strVal val="true"/>
                                      </p:to>
                                    </p:set>
                                  </p:childTnLst>
                                </p:cTn>
                              </p:par>
                            </p:childTnLst>
                          </p:cTn>
                        </p:par>
                      </p:childTnLst>
                    </p:cTn>
                  </p:par>
                </p:childTnLst>
              </p:cTn>
              <p:nextCondLst>
                <p:cond evt="onClick" delay="0">
                  <p:tgtEl>
                    <p:spTgt spid="42"/>
                  </p:tgtEl>
                </p:cond>
              </p:nextCondLst>
            </p:seq>
            <p:seq concurrent="1" nextAc="seek">
              <p:cTn id="74" restart="whenNotActive" fill="hold" evtFilter="cancelBubble" nodeType="interactiveSeq">
                <p:stCondLst>
                  <p:cond evt="onClick" delay="0">
                    <p:tgtEl>
                      <p:spTgt spid="43"/>
                    </p:tgtEl>
                  </p:cond>
                </p:stCondLst>
                <p:endSync evt="end" delay="0">
                  <p:rtn val="all"/>
                </p:endSync>
                <p:childTnLst>
                  <p:par>
                    <p:cTn id="75" fill="hold">
                      <p:stCondLst>
                        <p:cond delay="0"/>
                      </p:stCondLst>
                      <p:childTnLst>
                        <p:par>
                          <p:cTn id="76" fill="hold">
                            <p:stCondLst>
                              <p:cond delay="0"/>
                            </p:stCondLst>
                            <p:childTnLst>
                              <p:par>
                                <p:cTn id="77" presetID="1" presetClass="emph" presetSubtype="2" fill="hold" nodeType="clickEffect">
                                  <p:stCondLst>
                                    <p:cond delay="0"/>
                                  </p:stCondLst>
                                  <p:childTnLst>
                                    <p:animClr clrSpc="rgb" dir="cw">
                                      <p:cBhvr>
                                        <p:cTn id="78" dur="250" fill="hold"/>
                                        <p:tgtEl>
                                          <p:spTgt spid="43"/>
                                        </p:tgtEl>
                                        <p:attrNameLst>
                                          <p:attrName>fillcolor</p:attrName>
                                        </p:attrNameLst>
                                      </p:cBhvr>
                                      <p:to>
                                        <a:srgbClr val="FFF2CC"/>
                                      </p:to>
                                    </p:animClr>
                                    <p:set>
                                      <p:cBhvr>
                                        <p:cTn id="79" dur="250" fill="hold"/>
                                        <p:tgtEl>
                                          <p:spTgt spid="43"/>
                                        </p:tgtEl>
                                        <p:attrNameLst>
                                          <p:attrName>fill.type</p:attrName>
                                        </p:attrNameLst>
                                      </p:cBhvr>
                                      <p:to>
                                        <p:strVal val="solid"/>
                                      </p:to>
                                    </p:set>
                                    <p:set>
                                      <p:cBhvr>
                                        <p:cTn id="80" dur="250" fill="hold"/>
                                        <p:tgtEl>
                                          <p:spTgt spid="43"/>
                                        </p:tgtEl>
                                        <p:attrNameLst>
                                          <p:attrName>fill.on</p:attrName>
                                        </p:attrNameLst>
                                      </p:cBhvr>
                                      <p:to>
                                        <p:strVal val="true"/>
                                      </p:to>
                                    </p:set>
                                  </p:childTnLst>
                                  <p:subTnLst>
                                    <p:audio>
                                      <p:cMediaNode>
                                        <p:cTn display="0" masterRel="sameClick">
                                          <p:stCondLst>
                                            <p:cond evt="begin" delay="0">
                                              <p:tn val="77"/>
                                            </p:cond>
                                          </p:stCondLst>
                                          <p:endCondLst>
                                            <p:cond evt="onStopAudio" delay="0">
                                              <p:tgtEl>
                                                <p:sldTgt/>
                                              </p:tgtEl>
                                            </p:cond>
                                          </p:endCondLst>
                                        </p:cTn>
                                        <p:tgtEl>
                                          <p:sndTgt r:embed="rId2" name="click.wav"/>
                                        </p:tgtEl>
                                      </p:cMediaNode>
                                    </p:audio>
                                  </p:subTnLst>
                                </p:cTn>
                              </p:par>
                              <p:par>
                                <p:cTn id="81" presetID="23" presetClass="entr" presetSubtype="32" fill="hold" nodeType="withEffect">
                                  <p:stCondLst>
                                    <p:cond delay="1000"/>
                                  </p:stCondLst>
                                  <p:childTnLst>
                                    <p:set>
                                      <p:cBhvr>
                                        <p:cTn id="82" dur="1" fill="hold">
                                          <p:stCondLst>
                                            <p:cond delay="0"/>
                                          </p:stCondLst>
                                        </p:cTn>
                                        <p:tgtEl>
                                          <p:spTgt spid="51"/>
                                        </p:tgtEl>
                                        <p:attrNameLst>
                                          <p:attrName>style.visibility</p:attrName>
                                        </p:attrNameLst>
                                      </p:cBhvr>
                                      <p:to>
                                        <p:strVal val="visible"/>
                                      </p:to>
                                    </p:set>
                                    <p:anim calcmode="lin" valueType="num">
                                      <p:cBhvr>
                                        <p:cTn id="83" dur="250" fill="hold"/>
                                        <p:tgtEl>
                                          <p:spTgt spid="51"/>
                                        </p:tgtEl>
                                        <p:attrNameLst>
                                          <p:attrName>ppt_w</p:attrName>
                                        </p:attrNameLst>
                                      </p:cBhvr>
                                      <p:tavLst>
                                        <p:tav tm="0">
                                          <p:val>
                                            <p:strVal val="4*#ppt_w"/>
                                          </p:val>
                                        </p:tav>
                                        <p:tav tm="100000">
                                          <p:val>
                                            <p:strVal val="#ppt_w"/>
                                          </p:val>
                                        </p:tav>
                                      </p:tavLst>
                                    </p:anim>
                                    <p:anim calcmode="lin" valueType="num">
                                      <p:cBhvr>
                                        <p:cTn id="84" dur="250" fill="hold"/>
                                        <p:tgtEl>
                                          <p:spTgt spid="51"/>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81"/>
                                            </p:cond>
                                          </p:stCondLst>
                                          <p:endCondLst>
                                            <p:cond evt="onStopAudio" delay="0">
                                              <p:tgtEl>
                                                <p:sldTgt/>
                                              </p:tgtEl>
                                            </p:cond>
                                          </p:endCondLst>
                                        </p:cTn>
                                        <p:tgtEl>
                                          <p:sndTgt r:embed="rId4" name="Wrong Buzzer.wav"/>
                                        </p:tgtEl>
                                      </p:cMediaNode>
                                    </p:audio>
                                  </p:subTnLst>
                                </p:cTn>
                              </p:par>
                              <p:par>
                                <p:cTn id="85" presetID="1" presetClass="emph" presetSubtype="2" fill="hold" nodeType="withEffect">
                                  <p:stCondLst>
                                    <p:cond delay="1000"/>
                                  </p:stCondLst>
                                  <p:childTnLst>
                                    <p:animClr clrSpc="rgb" dir="cw">
                                      <p:cBhvr>
                                        <p:cTn id="86" dur="250" fill="hold"/>
                                        <p:tgtEl>
                                          <p:spTgt spid="43"/>
                                        </p:tgtEl>
                                        <p:attrNameLst>
                                          <p:attrName>fillcolor</p:attrName>
                                        </p:attrNameLst>
                                      </p:cBhvr>
                                      <p:to>
                                        <a:srgbClr val="FFFF00"/>
                                      </p:to>
                                    </p:animClr>
                                    <p:set>
                                      <p:cBhvr>
                                        <p:cTn id="87" dur="250" fill="hold"/>
                                        <p:tgtEl>
                                          <p:spTgt spid="43"/>
                                        </p:tgtEl>
                                        <p:attrNameLst>
                                          <p:attrName>fill.type</p:attrName>
                                        </p:attrNameLst>
                                      </p:cBhvr>
                                      <p:to>
                                        <p:strVal val="solid"/>
                                      </p:to>
                                    </p:set>
                                    <p:set>
                                      <p:cBhvr>
                                        <p:cTn id="88" dur="250" fill="hold"/>
                                        <p:tgtEl>
                                          <p:spTgt spid="43"/>
                                        </p:tgtEl>
                                        <p:attrNameLst>
                                          <p:attrName>fill.on</p:attrName>
                                        </p:attrNameLst>
                                      </p:cBhvr>
                                      <p:to>
                                        <p:strVal val="true"/>
                                      </p:to>
                                    </p:set>
                                  </p:childTnLst>
                                </p:cTn>
                              </p:par>
                            </p:childTnLst>
                          </p:cTn>
                        </p:par>
                      </p:childTnLst>
                    </p:cTn>
                  </p:par>
                </p:childTnLst>
              </p:cTn>
              <p:nextCondLst>
                <p:cond evt="onClick" delay="0">
                  <p:tgtEl>
                    <p:spTgt spid="43"/>
                  </p:tgtEl>
                </p:cond>
              </p:nextCondLst>
            </p:seq>
            <p:seq concurrent="1" nextAc="seek">
              <p:cTn id="89" restart="whenNotActive" fill="hold" evtFilter="cancelBubble" nodeType="interactiveSeq">
                <p:stCondLst>
                  <p:cond evt="onClick" delay="0">
                    <p:tgtEl>
                      <p:spTgt spid="44"/>
                    </p:tgtEl>
                  </p:cond>
                </p:stCondLst>
                <p:endSync evt="end" delay="0">
                  <p:rtn val="all"/>
                </p:endSync>
                <p:childTnLst>
                  <p:par>
                    <p:cTn id="90" fill="hold">
                      <p:stCondLst>
                        <p:cond delay="0"/>
                      </p:stCondLst>
                      <p:childTnLst>
                        <p:par>
                          <p:cTn id="91" fill="hold">
                            <p:stCondLst>
                              <p:cond delay="0"/>
                            </p:stCondLst>
                            <p:childTnLst>
                              <p:par>
                                <p:cTn id="92" presetID="1" presetClass="emph" presetSubtype="2" fill="hold" nodeType="clickEffect">
                                  <p:stCondLst>
                                    <p:cond delay="0"/>
                                  </p:stCondLst>
                                  <p:childTnLst>
                                    <p:animClr clrSpc="rgb" dir="cw">
                                      <p:cBhvr>
                                        <p:cTn id="93" dur="250" fill="hold"/>
                                        <p:tgtEl>
                                          <p:spTgt spid="44"/>
                                        </p:tgtEl>
                                        <p:attrNameLst>
                                          <p:attrName>fillcolor</p:attrName>
                                        </p:attrNameLst>
                                      </p:cBhvr>
                                      <p:to>
                                        <a:srgbClr val="FFF2CC"/>
                                      </p:to>
                                    </p:animClr>
                                    <p:set>
                                      <p:cBhvr>
                                        <p:cTn id="94" dur="250" fill="hold"/>
                                        <p:tgtEl>
                                          <p:spTgt spid="44"/>
                                        </p:tgtEl>
                                        <p:attrNameLst>
                                          <p:attrName>fill.type</p:attrName>
                                        </p:attrNameLst>
                                      </p:cBhvr>
                                      <p:to>
                                        <p:strVal val="solid"/>
                                      </p:to>
                                    </p:set>
                                    <p:set>
                                      <p:cBhvr>
                                        <p:cTn id="95" dur="250" fill="hold"/>
                                        <p:tgtEl>
                                          <p:spTgt spid="44"/>
                                        </p:tgtEl>
                                        <p:attrNameLst>
                                          <p:attrName>fill.on</p:attrName>
                                        </p:attrNameLst>
                                      </p:cBhvr>
                                      <p:to>
                                        <p:strVal val="true"/>
                                      </p:to>
                                    </p:set>
                                  </p:childTnLst>
                                  <p:subTnLst>
                                    <p:audio>
                                      <p:cMediaNode>
                                        <p:cTn display="0" masterRel="sameClick">
                                          <p:stCondLst>
                                            <p:cond evt="begin" delay="0">
                                              <p:tn val="92"/>
                                            </p:cond>
                                          </p:stCondLst>
                                          <p:endCondLst>
                                            <p:cond evt="onStopAudio" delay="0">
                                              <p:tgtEl>
                                                <p:sldTgt/>
                                              </p:tgtEl>
                                            </p:cond>
                                          </p:endCondLst>
                                        </p:cTn>
                                        <p:tgtEl>
                                          <p:sndTgt r:embed="rId2" name="click.wav"/>
                                        </p:tgtEl>
                                      </p:cMediaNode>
                                    </p:audio>
                                  </p:subTnLst>
                                </p:cTn>
                              </p:par>
                              <p:par>
                                <p:cTn id="96" presetID="23" presetClass="entr" presetSubtype="32" fill="hold" nodeType="withEffect">
                                  <p:stCondLst>
                                    <p:cond delay="1000"/>
                                  </p:stCondLst>
                                  <p:childTnLst>
                                    <p:set>
                                      <p:cBhvr>
                                        <p:cTn id="97" dur="1" fill="hold">
                                          <p:stCondLst>
                                            <p:cond delay="0"/>
                                          </p:stCondLst>
                                        </p:cTn>
                                        <p:tgtEl>
                                          <p:spTgt spid="49"/>
                                        </p:tgtEl>
                                        <p:attrNameLst>
                                          <p:attrName>style.visibility</p:attrName>
                                        </p:attrNameLst>
                                      </p:cBhvr>
                                      <p:to>
                                        <p:strVal val="visible"/>
                                      </p:to>
                                    </p:set>
                                    <p:anim calcmode="lin" valueType="num">
                                      <p:cBhvr>
                                        <p:cTn id="98" dur="250" fill="hold"/>
                                        <p:tgtEl>
                                          <p:spTgt spid="49"/>
                                        </p:tgtEl>
                                        <p:attrNameLst>
                                          <p:attrName>ppt_w</p:attrName>
                                        </p:attrNameLst>
                                      </p:cBhvr>
                                      <p:tavLst>
                                        <p:tav tm="0">
                                          <p:val>
                                            <p:strVal val="4*#ppt_w"/>
                                          </p:val>
                                        </p:tav>
                                        <p:tav tm="100000">
                                          <p:val>
                                            <p:strVal val="#ppt_w"/>
                                          </p:val>
                                        </p:tav>
                                      </p:tavLst>
                                    </p:anim>
                                    <p:anim calcmode="lin" valueType="num">
                                      <p:cBhvr>
                                        <p:cTn id="99" dur="250" fill="hold"/>
                                        <p:tgtEl>
                                          <p:spTgt spid="49"/>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96"/>
                                            </p:cond>
                                          </p:stCondLst>
                                          <p:endCondLst>
                                            <p:cond evt="onStopAudio" delay="0">
                                              <p:tgtEl>
                                                <p:sldTgt/>
                                              </p:tgtEl>
                                            </p:cond>
                                          </p:endCondLst>
                                        </p:cTn>
                                        <p:tgtEl>
                                          <p:sndTgt r:embed="rId4" name="Wrong Buzzer.wav"/>
                                        </p:tgtEl>
                                      </p:cMediaNode>
                                    </p:audio>
                                  </p:subTnLst>
                                </p:cTn>
                              </p:par>
                              <p:par>
                                <p:cTn id="100" presetID="1" presetClass="emph" presetSubtype="2" fill="hold" nodeType="withEffect">
                                  <p:stCondLst>
                                    <p:cond delay="1000"/>
                                  </p:stCondLst>
                                  <p:childTnLst>
                                    <p:animClr clrSpc="rgb" dir="cw">
                                      <p:cBhvr>
                                        <p:cTn id="101" dur="250" fill="hold"/>
                                        <p:tgtEl>
                                          <p:spTgt spid="44"/>
                                        </p:tgtEl>
                                        <p:attrNameLst>
                                          <p:attrName>fillcolor</p:attrName>
                                        </p:attrNameLst>
                                      </p:cBhvr>
                                      <p:to>
                                        <a:srgbClr val="FFFF00"/>
                                      </p:to>
                                    </p:animClr>
                                    <p:set>
                                      <p:cBhvr>
                                        <p:cTn id="102" dur="250" fill="hold"/>
                                        <p:tgtEl>
                                          <p:spTgt spid="44"/>
                                        </p:tgtEl>
                                        <p:attrNameLst>
                                          <p:attrName>fill.type</p:attrName>
                                        </p:attrNameLst>
                                      </p:cBhvr>
                                      <p:to>
                                        <p:strVal val="solid"/>
                                      </p:to>
                                    </p:set>
                                    <p:set>
                                      <p:cBhvr>
                                        <p:cTn id="103" dur="250" fill="hold"/>
                                        <p:tgtEl>
                                          <p:spTgt spid="44"/>
                                        </p:tgtEl>
                                        <p:attrNameLst>
                                          <p:attrName>fill.on</p:attrName>
                                        </p:attrNameLst>
                                      </p:cBhvr>
                                      <p:to>
                                        <p:strVal val="true"/>
                                      </p:to>
                                    </p:set>
                                  </p:childTnLst>
                                </p:cTn>
                              </p:par>
                            </p:childTnLst>
                          </p:cTn>
                        </p:par>
                      </p:childTnLst>
                    </p:cTn>
                  </p:par>
                </p:childTnLst>
              </p:cTn>
              <p:nextCondLst>
                <p:cond evt="onClick" delay="0">
                  <p:tgtEl>
                    <p:spTgt spid="44"/>
                  </p:tgtEl>
                </p:cond>
              </p:nextCondLst>
            </p:seq>
          </p:childTnLst>
        </p:cTn>
      </p:par>
    </p:tnLst>
    <p:bldLst>
      <p:bldP spid="4" grpId="0" animBg="1"/>
      <p:bldP spid="26" grpId="0" animBg="1"/>
      <p:bldP spid="40" grpId="0" animBg="1"/>
      <p:bldP spid="41" grpId="0" animBg="1"/>
      <p:bldP spid="42" grpId="0" animBg="1"/>
      <p:bldP spid="43" grpId="0" animBg="1"/>
      <p:bldP spid="44"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extBox 1"/>
          <p:cNvSpPr txBox="1"/>
          <p:nvPr/>
        </p:nvSpPr>
        <p:spPr>
          <a:xfrm>
            <a:off x="2837468" y="2073897"/>
            <a:ext cx="7004115" cy="1862048"/>
          </a:xfrm>
          <a:prstGeom prst="rect">
            <a:avLst/>
          </a:prstGeom>
          <a:noFill/>
        </p:spPr>
        <p:txBody>
          <a:bodyPr wrap="square" rtlCol="0">
            <a:spAutoFit/>
          </a:bodyPr>
          <a:lstStyle/>
          <a:p>
            <a:pPr algn="ctr"/>
            <a:r>
              <a:rPr lang="en-US" sz="11500" dirty="0" smtClean="0">
                <a:solidFill>
                  <a:srgbClr val="002060"/>
                </a:solidFill>
                <a:latin typeface="iCiel Cadena" panose="02000503000000020004" pitchFamily="50" charset="0"/>
              </a:rPr>
              <a:t>Goodbye!</a:t>
            </a:r>
            <a:endParaRPr lang="en-US" sz="11500" dirty="0">
              <a:solidFill>
                <a:srgbClr val="002060"/>
              </a:solidFill>
              <a:latin typeface="iCiel Cadena" panose="02000503000000020004" pitchFamily="50" charset="0"/>
            </a:endParaRPr>
          </a:p>
        </p:txBody>
      </p:sp>
    </p:spTree>
    <p:extLst>
      <p:ext uri="{BB962C8B-B14F-4D97-AF65-F5344CB8AC3E}">
        <p14:creationId xmlns:p14="http://schemas.microsoft.com/office/powerpoint/2010/main" val="381454629"/>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8" presetClass="entr" presetSubtype="0" accel="50000" fill="hold" grpId="0" nodeType="withEffect">
                                  <p:stCondLst>
                                    <p:cond delay="0"/>
                                  </p:stCondLst>
                                  <p:iterate type="lt">
                                    <p:tmPct val="50000"/>
                                  </p:iterate>
                                  <p:childTnLst>
                                    <p:set>
                                      <p:cBhvr>
                                        <p:cTn id="6" dur="1" fill="hold">
                                          <p:stCondLst>
                                            <p:cond delay="0"/>
                                          </p:stCondLst>
                                        </p:cTn>
                                        <p:tgtEl>
                                          <p:spTgt spid="2"/>
                                        </p:tgtEl>
                                        <p:attrNameLst>
                                          <p:attrName>style.visibility</p:attrName>
                                        </p:attrNameLst>
                                      </p:cBhvr>
                                      <p:to>
                                        <p:strVal val="visible"/>
                                      </p:to>
                                    </p:set>
                                    <p:set>
                                      <p:cBhvr>
                                        <p:cTn id="7" dur="341" fill="hold">
                                          <p:stCondLst>
                                            <p:cond delay="0"/>
                                          </p:stCondLst>
                                        </p:cTn>
                                        <p:tgtEl>
                                          <p:spTgt spid="2"/>
                                        </p:tgtEl>
                                        <p:attrNameLst>
                                          <p:attrName>style.rotation</p:attrName>
                                        </p:attrNameLst>
                                      </p:cBhvr>
                                      <p:to>
                                        <p:strVal val="-45.0"/>
                                      </p:to>
                                    </p:set>
                                    <p:anim calcmode="lin" valueType="num">
                                      <p:cBhvr>
                                        <p:cTn id="8" dur="341" fill="hold">
                                          <p:stCondLst>
                                            <p:cond delay="341"/>
                                          </p:stCondLst>
                                        </p:cTn>
                                        <p:tgtEl>
                                          <p:spTgt spid="2"/>
                                        </p:tgtEl>
                                        <p:attrNameLst>
                                          <p:attrName>style.rotation</p:attrName>
                                        </p:attrNameLst>
                                      </p:cBhvr>
                                      <p:tavLst>
                                        <p:tav tm="0">
                                          <p:val>
                                            <p:fltVal val="-45"/>
                                          </p:val>
                                        </p:tav>
                                        <p:tav tm="69900">
                                          <p:val>
                                            <p:fltVal val="45"/>
                                          </p:val>
                                        </p:tav>
                                        <p:tav tm="100000">
                                          <p:val>
                                            <p:fltVal val="0"/>
                                          </p:val>
                                        </p:tav>
                                      </p:tavLst>
                                    </p:anim>
                                    <p:anim calcmode="lin" valueType="num">
                                      <p:cBhvr>
                                        <p:cTn id="9" dur="341" fill="hold">
                                          <p:stCondLst>
                                            <p:cond delay="0"/>
                                          </p:stCondLst>
                                        </p:cTn>
                                        <p:tgtEl>
                                          <p:spTgt spid="2"/>
                                        </p:tgtEl>
                                        <p:attrNameLst>
                                          <p:attrName>ppt_y</p:attrName>
                                        </p:attrNameLst>
                                      </p:cBhvr>
                                      <p:tavLst>
                                        <p:tav tm="0">
                                          <p:val>
                                            <p:strVal val="#ppt_y-1"/>
                                          </p:val>
                                        </p:tav>
                                        <p:tav tm="100000">
                                          <p:val>
                                            <p:strVal val="#ppt_y-(0.354*#ppt_w-0.172*#ppt_h)"/>
                                          </p:val>
                                        </p:tav>
                                      </p:tavLst>
                                    </p:anim>
                                    <p:anim calcmode="lin" valueType="num">
                                      <p:cBhvr>
                                        <p:cTn id="10" dur="117" decel="50000" autoRev="1" fill="hold">
                                          <p:stCondLst>
                                            <p:cond delay="341"/>
                                          </p:stCondLst>
                                        </p:cTn>
                                        <p:tgtEl>
                                          <p:spTgt spid="2"/>
                                        </p:tgtEl>
                                        <p:attrNameLst>
                                          <p:attrName>ppt_y</p:attrName>
                                        </p:attrNameLst>
                                      </p:cBhvr>
                                      <p:tavLst>
                                        <p:tav tm="0">
                                          <p:val>
                                            <p:strVal val="#ppt_y-(0.354*#ppt_w-0.172*#ppt_h)"/>
                                          </p:val>
                                        </p:tav>
                                        <p:tav tm="100000">
                                          <p:val>
                                            <p:strVal val="#ppt_y-(0.354*#ppt_w-0.172*#ppt_h)-#ppt_h/2"/>
                                          </p:val>
                                        </p:tav>
                                      </p:tavLst>
                                    </p:anim>
                                    <p:anim calcmode="lin" valueType="num">
                                      <p:cBhvr>
                                        <p:cTn id="11" dur="102" fill="hold">
                                          <p:stCondLst>
                                            <p:cond delay="648"/>
                                          </p:stCondLst>
                                        </p:cTn>
                                        <p:tgtEl>
                                          <p:spTgt spid="2"/>
                                        </p:tgtEl>
                                        <p:attrNameLst>
                                          <p:attrName>ppt_y</p:attrName>
                                        </p:attrNameLst>
                                      </p:cBhvr>
                                      <p:tavLst>
                                        <p:tav tm="0">
                                          <p:val>
                                            <p:strVal val="#ppt_y-(0.354*#ppt_w-0.172*#ppt_h)"/>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2">
            <a:extLst>
              <a:ext uri="{BEBA8EAE-BF5A-486C-A8C5-ECC9F3942E4B}">
                <a14:imgProps xmlns:a14="http://schemas.microsoft.com/office/drawing/2010/main">
                  <a14:imgLayer r:embed="rId3">
                    <a14:imgEffect>
                      <a14:backgroundRemoval t="8939" b="90503" l="4813" r="93316">
                        <a14:foregroundMark x1="86898" y1="79330" x2="86898" y2="79330"/>
                        <a14:foregroundMark x1="55348" y1="18994" x2="55348" y2="18994"/>
                        <a14:foregroundMark x1="59893" y1="17877" x2="59893" y2="17877"/>
                        <a14:foregroundMark x1="63102" y1="18994" x2="63102" y2="18994"/>
                        <a14:foregroundMark x1="67380" y1="18994" x2="67380" y2="18994"/>
                        <a14:foregroundMark x1="71658" y1="17318" x2="71658" y2="17318"/>
                        <a14:foregroundMark x1="76203" y1="17877" x2="76203" y2="17877"/>
                        <a14:foregroundMark x1="79947" y1="17877" x2="79947" y2="17877"/>
                        <a14:foregroundMark x1="83155" y1="18994" x2="83155" y2="18994"/>
                        <a14:foregroundMark x1="87166" y1="17877" x2="87166" y2="17877"/>
                        <a14:foregroundMark x1="90107" y1="24022" x2="90107" y2="24022"/>
                        <a14:foregroundMark x1="90107" y1="33520" x2="90107" y2="33520"/>
                        <a14:foregroundMark x1="90642" y1="39106" x2="90642" y2="39106"/>
                        <a14:foregroundMark x1="10428" y1="58101" x2="10428" y2="58101"/>
                        <a14:foregroundMark x1="10428" y1="65922" x2="10428" y2="65922"/>
                        <a14:foregroundMark x1="10695" y1="75419" x2="10695" y2="75419"/>
                        <a14:foregroundMark x1="13369" y1="78771" x2="13369" y2="78771"/>
                        <a14:foregroundMark x1="17914" y1="80447" x2="17914" y2="80447"/>
                        <a14:foregroundMark x1="21390" y1="78771" x2="21390" y2="78771"/>
                        <a14:foregroundMark x1="25936" y1="80447" x2="25936" y2="80447"/>
                        <a14:foregroundMark x1="29679" y1="79888" x2="29679" y2="79888"/>
                        <a14:foregroundMark x1="34225" y1="78212" x2="34225" y2="78212"/>
                        <a14:foregroundMark x1="37968" y1="79330" x2="37968" y2="79330"/>
                        <a14:foregroundMark x1="41711" y1="80447" x2="41711" y2="80447"/>
                        <a14:foregroundMark x1="46257" y1="79330" x2="46257" y2="79330"/>
                      </a14:backgroundRemoval>
                    </a14:imgEffect>
                  </a14:imgLayer>
                </a14:imgProps>
              </a:ext>
            </a:extLst>
          </a:blip>
          <a:stretch>
            <a:fillRect/>
          </a:stretch>
        </p:blipFill>
        <p:spPr>
          <a:xfrm>
            <a:off x="1223002" y="1662975"/>
            <a:ext cx="11873566" cy="2750541"/>
          </a:xfrm>
          <a:prstGeom prst="rect">
            <a:avLst/>
          </a:prstGeom>
        </p:spPr>
      </p:pic>
      <p:sp>
        <p:nvSpPr>
          <p:cNvPr id="2" name="Title 1"/>
          <p:cNvSpPr>
            <a:spLocks noGrp="1"/>
          </p:cNvSpPr>
          <p:nvPr>
            <p:ph type="title"/>
          </p:nvPr>
        </p:nvSpPr>
        <p:spPr>
          <a:xfrm>
            <a:off x="0" y="453585"/>
            <a:ext cx="12192000" cy="1325563"/>
          </a:xfrm>
        </p:spPr>
        <p:txBody>
          <a:bodyPr>
            <a:noAutofit/>
          </a:bodyPr>
          <a:lstStyle/>
          <a:p>
            <a:pPr algn="ctr"/>
            <a:r>
              <a:rPr lang="en-US" sz="4800" dirty="0" err="1">
                <a:latin typeface="iCiel Pacifico" panose="02000000000000000000" pitchFamily="50" charset="0"/>
              </a:rPr>
              <a:t>Vì</a:t>
            </a:r>
            <a:r>
              <a:rPr lang="en-US" sz="4800" dirty="0">
                <a:latin typeface="iCiel Pacifico" panose="02000000000000000000" pitchFamily="50" charset="0"/>
              </a:rPr>
              <a:t> </a:t>
            </a:r>
            <a:r>
              <a:rPr lang="en-US" sz="4800" dirty="0" err="1">
                <a:latin typeface="iCiel Pacifico" panose="02000000000000000000" pitchFamily="50" charset="0"/>
              </a:rPr>
              <a:t>sao</a:t>
            </a:r>
            <a:r>
              <a:rPr lang="en-US" sz="4800" dirty="0">
                <a:latin typeface="iCiel Pacifico" panose="02000000000000000000" pitchFamily="50" charset="0"/>
              </a:rPr>
              <a:t> </a:t>
            </a:r>
            <a:r>
              <a:rPr lang="en-US" sz="4800" dirty="0" err="1">
                <a:latin typeface="iCiel Pacifico" panose="02000000000000000000" pitchFamily="50" charset="0"/>
              </a:rPr>
              <a:t>phải</a:t>
            </a:r>
            <a:r>
              <a:rPr lang="en-US" sz="4800" dirty="0">
                <a:latin typeface="iCiel Pacifico" panose="02000000000000000000" pitchFamily="50" charset="0"/>
              </a:rPr>
              <a:t> </a:t>
            </a:r>
            <a:r>
              <a:rPr lang="en-US" sz="4800" dirty="0" err="1">
                <a:latin typeface="iCiel Pacifico" panose="02000000000000000000" pitchFamily="50" charset="0"/>
              </a:rPr>
              <a:t>dùng</a:t>
            </a:r>
            <a:r>
              <a:rPr lang="en-US" sz="4800" dirty="0">
                <a:latin typeface="iCiel Pacifico" panose="02000000000000000000" pitchFamily="50" charset="0"/>
              </a:rPr>
              <a:t> </a:t>
            </a:r>
            <a:r>
              <a:rPr lang="en-US" sz="4800" dirty="0" err="1">
                <a:latin typeface="iCiel Pacifico" panose="02000000000000000000" pitchFamily="50" charset="0"/>
              </a:rPr>
              <a:t>nhiều</a:t>
            </a:r>
            <a:r>
              <a:rPr lang="en-US" sz="4800" dirty="0">
                <a:latin typeface="iCiel Pacifico" panose="02000000000000000000" pitchFamily="50" charset="0"/>
              </a:rPr>
              <a:t> </a:t>
            </a:r>
            <a:r>
              <a:rPr lang="en-US" sz="4800" dirty="0" err="1">
                <a:latin typeface="iCiel Pacifico" panose="02000000000000000000" pitchFamily="50" charset="0"/>
              </a:rPr>
              <a:t>loại</a:t>
            </a:r>
            <a:r>
              <a:rPr lang="en-US" sz="4800" dirty="0">
                <a:latin typeface="iCiel Pacifico" panose="02000000000000000000" pitchFamily="50" charset="0"/>
              </a:rPr>
              <a:t> </a:t>
            </a:r>
            <a:r>
              <a:rPr lang="en-US" sz="4800" dirty="0" err="1">
                <a:latin typeface="iCiel Pacifico" panose="02000000000000000000" pitchFamily="50" charset="0"/>
              </a:rPr>
              <a:t>thức</a:t>
            </a:r>
            <a:r>
              <a:rPr lang="en-US" sz="4800" dirty="0">
                <a:latin typeface="iCiel Pacifico" panose="02000000000000000000" pitchFamily="50" charset="0"/>
              </a:rPr>
              <a:t> </a:t>
            </a:r>
            <a:r>
              <a:rPr lang="en-US" sz="4800" dirty="0" err="1">
                <a:latin typeface="iCiel Pacifico" panose="02000000000000000000" pitchFamily="50" charset="0"/>
              </a:rPr>
              <a:t>ăn</a:t>
            </a:r>
            <a:r>
              <a:rPr lang="en-US" sz="4800" dirty="0">
                <a:latin typeface="iCiel Pacifico" panose="02000000000000000000" pitchFamily="50" charset="0"/>
              </a:rPr>
              <a:t> </a:t>
            </a:r>
            <a:r>
              <a:rPr lang="en-US" sz="4800" dirty="0" err="1" smtClean="0">
                <a:latin typeface="iCiel Pacifico" panose="02000000000000000000" pitchFamily="50" charset="0"/>
              </a:rPr>
              <a:t>để</a:t>
            </a:r>
            <a:r>
              <a:rPr lang="en-US" sz="4800" dirty="0" smtClean="0">
                <a:latin typeface="iCiel Pacifico" panose="02000000000000000000" pitchFamily="50" charset="0"/>
              </a:rPr>
              <a:t> </a:t>
            </a:r>
            <a:r>
              <a:rPr lang="en-US" sz="4800" dirty="0" err="1" smtClean="0">
                <a:latin typeface="iCiel Pacifico" panose="02000000000000000000" pitchFamily="50" charset="0"/>
              </a:rPr>
              <a:t>nuôi</a:t>
            </a:r>
            <a:r>
              <a:rPr lang="en-US" sz="4800" dirty="0" smtClean="0">
                <a:latin typeface="iCiel Pacifico" panose="02000000000000000000" pitchFamily="50" charset="0"/>
              </a:rPr>
              <a:t> </a:t>
            </a:r>
            <a:r>
              <a:rPr lang="en-US" sz="4800" dirty="0" err="1">
                <a:latin typeface="iCiel Pacifico" panose="02000000000000000000" pitchFamily="50" charset="0"/>
              </a:rPr>
              <a:t>gà</a:t>
            </a:r>
            <a:r>
              <a:rPr lang="en-US" sz="4800" dirty="0">
                <a:latin typeface="iCiel Pacifico" panose="02000000000000000000" pitchFamily="50" charset="0"/>
              </a:rPr>
              <a:t>?</a:t>
            </a:r>
          </a:p>
        </p:txBody>
      </p:sp>
      <p:pic>
        <p:nvPicPr>
          <p:cNvPr id="4" name="Picture 3"/>
          <p:cNvPicPr>
            <a:picLocks noChangeAspect="1"/>
          </p:cNvPicPr>
          <p:nvPr/>
        </p:nvPicPr>
        <p:blipFill>
          <a:blip r:embed="rId4">
            <a:extLst>
              <a:ext uri="{BEBA8EAE-BF5A-486C-A8C5-ECC9F3942E4B}">
                <a14:imgProps xmlns:a14="http://schemas.microsoft.com/office/drawing/2010/main">
                  <a14:imgLayer r:embed="rId5">
                    <a14:imgEffect>
                      <a14:backgroundRemoval t="0" b="100000" l="0" r="100000">
                        <a14:foregroundMark x1="50000" y1="12950" x2="47778" y2="8873"/>
                        <a14:foregroundMark x1="47778" y1="8873" x2="48333" y2="20144"/>
                        <a14:foregroundMark x1="54259" y1="42206" x2="64259" y2="34772"/>
                        <a14:foregroundMark x1="31111" y1="41727" x2="36852" y2="31894"/>
                        <a14:foregroundMark x1="66667" y1="84652" x2="73333" y2="87290"/>
                        <a14:foregroundMark x1="67407" y1="94005" x2="67407" y2="94005"/>
                        <a14:foregroundMark x1="72037" y1="93765" x2="72037" y2="93765"/>
                        <a14:foregroundMark x1="16481" y1="89928" x2="22407" y2="79137"/>
                        <a14:foregroundMark x1="14444" y1="93285" x2="14444" y2="93285"/>
                        <a14:foregroundMark x1="19444" y1="93285" x2="19444" y2="93285"/>
                      </a14:backgroundRemoval>
                    </a14:imgEffect>
                  </a14:imgLayer>
                </a14:imgProps>
              </a:ext>
            </a:extLst>
          </a:blip>
          <a:stretch>
            <a:fillRect/>
          </a:stretch>
        </p:blipFill>
        <p:spPr>
          <a:xfrm>
            <a:off x="-339874" y="2702343"/>
            <a:ext cx="5609692" cy="4331929"/>
          </a:xfrm>
          <a:prstGeom prst="rect">
            <a:avLst/>
          </a:prstGeom>
        </p:spPr>
      </p:pic>
      <p:pic>
        <p:nvPicPr>
          <p:cNvPr id="3" name="Picture 2"/>
          <p:cNvPicPr>
            <a:picLocks noChangeAspect="1"/>
          </p:cNvPicPr>
          <p:nvPr/>
        </p:nvPicPr>
        <p:blipFill>
          <a:blip r:embed="rId6">
            <a:extLst>
              <a:ext uri="{BEBA8EAE-BF5A-486C-A8C5-ECC9F3942E4B}">
                <a14:imgProps xmlns:a14="http://schemas.microsoft.com/office/drawing/2010/main">
                  <a14:imgLayer r:embed="rId7">
                    <a14:imgEffect>
                      <a14:backgroundRemoval t="0" b="100000" l="0" r="100000">
                        <a14:backgroundMark x1="9836" y1="36967" x2="13115" y2="21801"/>
                        <a14:backgroundMark x1="14208" y1="31754" x2="14208" y2="31754"/>
                        <a14:backgroundMark x1="12022" y1="36967" x2="16940" y2="20379"/>
                        <a14:backgroundMark x1="16940" y1="20379" x2="4918" y2="30332"/>
                        <a14:backgroundMark x1="4918" y1="30332" x2="7650" y2="36019"/>
                        <a14:backgroundMark x1="7650" y1="36019" x2="15301" y2="32227"/>
                        <a14:backgroundMark x1="15301" y1="32227" x2="11475" y2="43602"/>
                        <a14:backgroundMark x1="11475" y1="43602" x2="7104" y2="16588"/>
                        <a14:backgroundMark x1="7104" y1="16588" x2="18579" y2="21801"/>
                        <a14:backgroundMark x1="18579" y1="21801" x2="6557" y2="47867"/>
                        <a14:backgroundMark x1="6557" y1="47867" x2="6011" y2="24171"/>
                      </a14:backgroundRemoval>
                    </a14:imgEffect>
                  </a14:imgLayer>
                </a14:imgProps>
              </a:ext>
            </a:extLst>
          </a:blip>
          <a:stretch>
            <a:fillRect/>
          </a:stretch>
        </p:blipFill>
        <p:spPr>
          <a:xfrm>
            <a:off x="3763225" y="4687291"/>
            <a:ext cx="1948087" cy="2246154"/>
          </a:xfrm>
          <a:prstGeom prst="rect">
            <a:avLst/>
          </a:prstGeom>
        </p:spPr>
      </p:pic>
      <p:sp>
        <p:nvSpPr>
          <p:cNvPr id="5" name="Title 1"/>
          <p:cNvSpPr txBox="1">
            <a:spLocks/>
          </p:cNvSpPr>
          <p:nvPr/>
        </p:nvSpPr>
        <p:spPr>
          <a:xfrm>
            <a:off x="2703871" y="2428568"/>
            <a:ext cx="9193161" cy="1272460"/>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just">
              <a:lnSpc>
                <a:spcPct val="100000"/>
              </a:lnSpc>
            </a:pPr>
            <a:r>
              <a:rPr lang="en-US" sz="4000" b="1" dirty="0" err="1" smtClean="0">
                <a:solidFill>
                  <a:schemeClr val="accent2"/>
                </a:solidFill>
                <a:latin typeface="Times New Roman" panose="02020603050405020304" pitchFamily="18" charset="0"/>
                <a:cs typeface="Times New Roman" panose="02020603050405020304" pitchFamily="18" charset="0"/>
              </a:rPr>
              <a:t>Để</a:t>
            </a:r>
            <a:r>
              <a:rPr lang="en-US" sz="4000" b="1" dirty="0" smtClean="0">
                <a:solidFill>
                  <a:schemeClr val="accent2"/>
                </a:solidFill>
                <a:latin typeface="Times New Roman" panose="02020603050405020304" pitchFamily="18" charset="0"/>
                <a:cs typeface="Times New Roman" panose="02020603050405020304" pitchFamily="18" charset="0"/>
              </a:rPr>
              <a:t> </a:t>
            </a:r>
            <a:r>
              <a:rPr lang="en-US" sz="4000" b="1" dirty="0" err="1" smtClean="0">
                <a:solidFill>
                  <a:schemeClr val="accent2"/>
                </a:solidFill>
                <a:latin typeface="Times New Roman" panose="02020603050405020304" pitchFamily="18" charset="0"/>
                <a:cs typeface="Times New Roman" panose="02020603050405020304" pitchFamily="18" charset="0"/>
              </a:rPr>
              <a:t>đảm</a:t>
            </a:r>
            <a:r>
              <a:rPr lang="en-US" sz="4000" b="1" dirty="0" smtClean="0">
                <a:solidFill>
                  <a:schemeClr val="accent2"/>
                </a:solidFill>
                <a:latin typeface="Times New Roman" panose="02020603050405020304" pitchFamily="18" charset="0"/>
                <a:cs typeface="Times New Roman" panose="02020603050405020304" pitchFamily="18" charset="0"/>
              </a:rPr>
              <a:t> </a:t>
            </a:r>
            <a:r>
              <a:rPr lang="en-US" sz="4000" b="1" dirty="0" err="1" smtClean="0">
                <a:solidFill>
                  <a:schemeClr val="accent2"/>
                </a:solidFill>
                <a:latin typeface="Times New Roman" panose="02020603050405020304" pitchFamily="18" charset="0"/>
                <a:cs typeface="Times New Roman" panose="02020603050405020304" pitchFamily="18" charset="0"/>
              </a:rPr>
              <a:t>bảo</a:t>
            </a:r>
            <a:r>
              <a:rPr lang="en-US" sz="4000" b="1" dirty="0" smtClean="0">
                <a:solidFill>
                  <a:schemeClr val="accent2"/>
                </a:solidFill>
                <a:latin typeface="Times New Roman" panose="02020603050405020304" pitchFamily="18" charset="0"/>
                <a:cs typeface="Times New Roman" panose="02020603050405020304" pitchFamily="18" charset="0"/>
              </a:rPr>
              <a:t> </a:t>
            </a:r>
            <a:r>
              <a:rPr lang="en-US" sz="4000" b="1" dirty="0" err="1" smtClean="0">
                <a:solidFill>
                  <a:schemeClr val="accent2"/>
                </a:solidFill>
                <a:latin typeface="Times New Roman" panose="02020603050405020304" pitchFamily="18" charset="0"/>
                <a:cs typeface="Times New Roman" panose="02020603050405020304" pitchFamily="18" charset="0"/>
              </a:rPr>
              <a:t>cung</a:t>
            </a:r>
            <a:r>
              <a:rPr lang="en-US" sz="4000" b="1" dirty="0" smtClean="0">
                <a:solidFill>
                  <a:schemeClr val="accent2"/>
                </a:solidFill>
                <a:latin typeface="Times New Roman" panose="02020603050405020304" pitchFamily="18" charset="0"/>
                <a:cs typeface="Times New Roman" panose="02020603050405020304" pitchFamily="18" charset="0"/>
              </a:rPr>
              <a:t> </a:t>
            </a:r>
            <a:r>
              <a:rPr lang="en-US" sz="4000" b="1" dirty="0" err="1" smtClean="0">
                <a:solidFill>
                  <a:schemeClr val="accent2"/>
                </a:solidFill>
                <a:latin typeface="Times New Roman" panose="02020603050405020304" pitchFamily="18" charset="0"/>
                <a:cs typeface="Times New Roman" panose="02020603050405020304" pitchFamily="18" charset="0"/>
              </a:rPr>
              <a:t>cấp</a:t>
            </a:r>
            <a:r>
              <a:rPr lang="en-US" sz="4000" b="1" dirty="0" smtClean="0">
                <a:solidFill>
                  <a:schemeClr val="accent2"/>
                </a:solidFill>
                <a:latin typeface="Times New Roman" panose="02020603050405020304" pitchFamily="18" charset="0"/>
                <a:cs typeface="Times New Roman" panose="02020603050405020304" pitchFamily="18" charset="0"/>
              </a:rPr>
              <a:t> </a:t>
            </a:r>
            <a:r>
              <a:rPr lang="en-US" sz="4000" b="1" dirty="0" err="1" smtClean="0">
                <a:solidFill>
                  <a:schemeClr val="accent2"/>
                </a:solidFill>
                <a:latin typeface="Times New Roman" panose="02020603050405020304" pitchFamily="18" charset="0"/>
                <a:cs typeface="Times New Roman" panose="02020603050405020304" pitchFamily="18" charset="0"/>
              </a:rPr>
              <a:t>đầy</a:t>
            </a:r>
            <a:r>
              <a:rPr lang="en-US" sz="4000" b="1" dirty="0" smtClean="0">
                <a:solidFill>
                  <a:schemeClr val="accent2"/>
                </a:solidFill>
                <a:latin typeface="Times New Roman" panose="02020603050405020304" pitchFamily="18" charset="0"/>
                <a:cs typeface="Times New Roman" panose="02020603050405020304" pitchFamily="18" charset="0"/>
              </a:rPr>
              <a:t> </a:t>
            </a:r>
            <a:r>
              <a:rPr lang="en-US" sz="4000" b="1" dirty="0" err="1" smtClean="0">
                <a:solidFill>
                  <a:schemeClr val="accent2"/>
                </a:solidFill>
                <a:latin typeface="Times New Roman" panose="02020603050405020304" pitchFamily="18" charset="0"/>
                <a:cs typeface="Times New Roman" panose="02020603050405020304" pitchFamily="18" charset="0"/>
              </a:rPr>
              <a:t>đủ</a:t>
            </a:r>
            <a:r>
              <a:rPr lang="en-US" sz="4000" b="1" dirty="0" smtClean="0">
                <a:solidFill>
                  <a:schemeClr val="accent2"/>
                </a:solidFill>
                <a:latin typeface="Times New Roman" panose="02020603050405020304" pitchFamily="18" charset="0"/>
                <a:cs typeface="Times New Roman" panose="02020603050405020304" pitchFamily="18" charset="0"/>
              </a:rPr>
              <a:t> </a:t>
            </a:r>
            <a:r>
              <a:rPr lang="en-US" sz="4000" b="1" dirty="0" err="1" smtClean="0">
                <a:solidFill>
                  <a:schemeClr val="accent2"/>
                </a:solidFill>
                <a:latin typeface="Times New Roman" panose="02020603050405020304" pitchFamily="18" charset="0"/>
                <a:cs typeface="Times New Roman" panose="02020603050405020304" pitchFamily="18" charset="0"/>
              </a:rPr>
              <a:t>các</a:t>
            </a:r>
            <a:r>
              <a:rPr lang="en-US" sz="4000" b="1" dirty="0" smtClean="0">
                <a:solidFill>
                  <a:schemeClr val="accent2"/>
                </a:solidFill>
                <a:latin typeface="Times New Roman" panose="02020603050405020304" pitchFamily="18" charset="0"/>
                <a:cs typeface="Times New Roman" panose="02020603050405020304" pitchFamily="18" charset="0"/>
              </a:rPr>
              <a:t> </a:t>
            </a:r>
            <a:r>
              <a:rPr lang="en-US" sz="4000" b="1" dirty="0" err="1" smtClean="0">
                <a:solidFill>
                  <a:schemeClr val="accent2"/>
                </a:solidFill>
                <a:latin typeface="Times New Roman" panose="02020603050405020304" pitchFamily="18" charset="0"/>
                <a:cs typeface="Times New Roman" panose="02020603050405020304" pitchFamily="18" charset="0"/>
              </a:rPr>
              <a:t>chất</a:t>
            </a:r>
            <a:r>
              <a:rPr lang="en-US" sz="4000" b="1" dirty="0" smtClean="0">
                <a:solidFill>
                  <a:schemeClr val="accent2"/>
                </a:solidFill>
                <a:latin typeface="Times New Roman" panose="02020603050405020304" pitchFamily="18" charset="0"/>
                <a:cs typeface="Times New Roman" panose="02020603050405020304" pitchFamily="18" charset="0"/>
              </a:rPr>
              <a:t> </a:t>
            </a:r>
            <a:r>
              <a:rPr lang="en-US" sz="4000" b="1" dirty="0" err="1" smtClean="0">
                <a:solidFill>
                  <a:schemeClr val="accent2"/>
                </a:solidFill>
                <a:latin typeface="Times New Roman" panose="02020603050405020304" pitchFamily="18" charset="0"/>
                <a:cs typeface="Times New Roman" panose="02020603050405020304" pitchFamily="18" charset="0"/>
              </a:rPr>
              <a:t>dinh</a:t>
            </a:r>
            <a:r>
              <a:rPr lang="en-US" sz="4000" b="1" dirty="0" smtClean="0">
                <a:solidFill>
                  <a:schemeClr val="accent2"/>
                </a:solidFill>
                <a:latin typeface="Times New Roman" panose="02020603050405020304" pitchFamily="18" charset="0"/>
                <a:cs typeface="Times New Roman" panose="02020603050405020304" pitchFamily="18" charset="0"/>
              </a:rPr>
              <a:t> </a:t>
            </a:r>
            <a:r>
              <a:rPr lang="en-US" sz="4000" b="1" dirty="0" err="1" smtClean="0">
                <a:solidFill>
                  <a:schemeClr val="accent2"/>
                </a:solidFill>
                <a:latin typeface="Times New Roman" panose="02020603050405020304" pitchFamily="18" charset="0"/>
                <a:cs typeface="Times New Roman" panose="02020603050405020304" pitchFamily="18" charset="0"/>
              </a:rPr>
              <a:t>dưỡng</a:t>
            </a:r>
            <a:r>
              <a:rPr lang="en-US" sz="4000" b="1" dirty="0" smtClean="0">
                <a:solidFill>
                  <a:schemeClr val="accent2"/>
                </a:solidFill>
                <a:latin typeface="Times New Roman" panose="02020603050405020304" pitchFamily="18" charset="0"/>
                <a:cs typeface="Times New Roman" panose="02020603050405020304" pitchFamily="18" charset="0"/>
              </a:rPr>
              <a:t> </a:t>
            </a:r>
            <a:r>
              <a:rPr lang="en-US" sz="4000" b="1" dirty="0" err="1" smtClean="0">
                <a:solidFill>
                  <a:schemeClr val="accent2"/>
                </a:solidFill>
                <a:latin typeface="Times New Roman" panose="02020603050405020304" pitchFamily="18" charset="0"/>
                <a:cs typeface="Times New Roman" panose="02020603050405020304" pitchFamily="18" charset="0"/>
              </a:rPr>
              <a:t>cần</a:t>
            </a:r>
            <a:r>
              <a:rPr lang="en-US" sz="4000" b="1" dirty="0" smtClean="0">
                <a:solidFill>
                  <a:schemeClr val="accent2"/>
                </a:solidFill>
                <a:latin typeface="Times New Roman" panose="02020603050405020304" pitchFamily="18" charset="0"/>
                <a:cs typeface="Times New Roman" panose="02020603050405020304" pitchFamily="18" charset="0"/>
              </a:rPr>
              <a:t> </a:t>
            </a:r>
            <a:r>
              <a:rPr lang="en-US" sz="4000" b="1" dirty="0" err="1" smtClean="0">
                <a:solidFill>
                  <a:schemeClr val="accent2"/>
                </a:solidFill>
                <a:latin typeface="Times New Roman" panose="02020603050405020304" pitchFamily="18" charset="0"/>
                <a:cs typeface="Times New Roman" panose="02020603050405020304" pitchFamily="18" charset="0"/>
              </a:rPr>
              <a:t>thiết</a:t>
            </a:r>
            <a:r>
              <a:rPr lang="en-US" sz="4000" b="1" dirty="0" smtClean="0">
                <a:solidFill>
                  <a:schemeClr val="accent2"/>
                </a:solidFill>
                <a:latin typeface="Times New Roman" panose="02020603050405020304" pitchFamily="18" charset="0"/>
                <a:cs typeface="Times New Roman" panose="02020603050405020304" pitchFamily="18" charset="0"/>
              </a:rPr>
              <a:t> </a:t>
            </a:r>
            <a:r>
              <a:rPr lang="en-US" sz="4000" b="1" dirty="0" err="1" smtClean="0">
                <a:solidFill>
                  <a:schemeClr val="accent2"/>
                </a:solidFill>
                <a:latin typeface="Times New Roman" panose="02020603050405020304" pitchFamily="18" charset="0"/>
                <a:cs typeface="Times New Roman" panose="02020603050405020304" pitchFamily="18" charset="0"/>
              </a:rPr>
              <a:t>cho</a:t>
            </a:r>
            <a:r>
              <a:rPr lang="en-US" sz="4000" b="1" dirty="0" smtClean="0">
                <a:solidFill>
                  <a:schemeClr val="accent2"/>
                </a:solidFill>
                <a:latin typeface="Times New Roman" panose="02020603050405020304" pitchFamily="18" charset="0"/>
                <a:cs typeface="Times New Roman" panose="02020603050405020304" pitchFamily="18" charset="0"/>
              </a:rPr>
              <a:t> </a:t>
            </a:r>
            <a:r>
              <a:rPr lang="en-US" sz="4000" b="1" dirty="0" err="1" smtClean="0">
                <a:solidFill>
                  <a:schemeClr val="accent2"/>
                </a:solidFill>
                <a:latin typeface="Times New Roman" panose="02020603050405020304" pitchFamily="18" charset="0"/>
                <a:cs typeface="Times New Roman" panose="02020603050405020304" pitchFamily="18" charset="0"/>
              </a:rPr>
              <a:t>gà</a:t>
            </a:r>
            <a:r>
              <a:rPr lang="en-US" sz="4000" b="1" dirty="0" smtClean="0">
                <a:solidFill>
                  <a:schemeClr val="accent2"/>
                </a:solidFill>
                <a:latin typeface="Times New Roman" panose="02020603050405020304" pitchFamily="18" charset="0"/>
                <a:cs typeface="Times New Roman" panose="02020603050405020304" pitchFamily="18" charset="0"/>
              </a:rPr>
              <a:t>.</a:t>
            </a:r>
            <a:endParaRPr lang="en-US" sz="4000" b="1" dirty="0">
              <a:solidFill>
                <a:schemeClr val="accent2"/>
              </a:solidFill>
              <a:latin typeface="Times New Roman" panose="02020603050405020304" pitchFamily="18" charset="0"/>
              <a:cs typeface="Times New Roman" panose="02020603050405020304" pitchFamily="18" charset="0"/>
            </a:endParaRPr>
          </a:p>
        </p:txBody>
      </p:sp>
      <p:pic>
        <p:nvPicPr>
          <p:cNvPr id="7" name="Picture 6"/>
          <p:cNvPicPr>
            <a:picLocks noChangeAspect="1"/>
          </p:cNvPicPr>
          <p:nvPr/>
        </p:nvPicPr>
        <p:blipFill>
          <a:blip r:embed="rId8">
            <a:extLst>
              <a:ext uri="{BEBA8EAE-BF5A-486C-A8C5-ECC9F3942E4B}">
                <a14:imgProps xmlns:a14="http://schemas.microsoft.com/office/drawing/2010/main">
                  <a14:imgLayer r:embed="rId9">
                    <a14:imgEffect>
                      <a14:backgroundRemoval t="0" b="100000" l="0" r="100000">
                        <a14:backgroundMark x1="28426" y1="43681" x2="28426" y2="43681"/>
                        <a14:backgroundMark x1="32234" y1="40934" x2="32234" y2="40934"/>
                        <a14:backgroundMark x1="35787" y1="34066" x2="35787" y2="34066"/>
                        <a14:backgroundMark x1="38579" y1="28297" x2="38579" y2="28297"/>
                        <a14:backgroundMark x1="41117" y1="23077" x2="41117" y2="23077"/>
                        <a14:backgroundMark x1="46954" y1="25824" x2="46954" y2="25824"/>
                        <a14:backgroundMark x1="51015" y1="29121" x2="51015" y2="29121"/>
                        <a14:backgroundMark x1="56091" y1="32692" x2="56091" y2="32692"/>
                        <a14:backgroundMark x1="62183" y1="34066" x2="62183" y2="34066"/>
                        <a14:backgroundMark x1="66244" y1="38462" x2="66244" y2="38462"/>
                        <a14:backgroundMark x1="71574" y1="40659" x2="71574" y2="40659"/>
                        <a14:backgroundMark x1="77665" y1="43681" x2="77665" y2="43681"/>
                        <a14:backgroundMark x1="73858" y1="51374" x2="73858" y2="51374"/>
                        <a14:backgroundMark x1="71320" y1="55495" x2="71320" y2="55495"/>
                        <a14:backgroundMark x1="68274" y1="62912" x2="68274" y2="62912"/>
                        <a14:backgroundMark x1="64721" y1="59615" x2="64721" y2="59615"/>
                        <a14:backgroundMark x1="55330" y1="54396" x2="55330" y2="54396"/>
                        <a14:backgroundMark x1="55330" y1="54396" x2="55330" y2="54396"/>
                        <a14:backgroundMark x1="51777" y1="53022" x2="51777" y2="53022"/>
                        <a14:backgroundMark x1="46701" y1="48901" x2="46701" y2="48901"/>
                        <a14:backgroundMark x1="40863" y1="46429" x2="40863" y2="46429"/>
                        <a14:backgroundMark x1="37563" y1="44505" x2="37563" y2="44505"/>
                        <a14:backgroundMark x1="31726" y1="39560" x2="31726" y2="39560"/>
                        <a14:backgroundMark x1="40355" y1="39011" x2="40355" y2="39011"/>
                        <a14:backgroundMark x1="44162" y1="31593" x2="44162" y2="31593"/>
                        <a14:backgroundMark x1="46193" y1="32692" x2="46193" y2="32692"/>
                        <a14:backgroundMark x1="47208" y1="37088" x2="47208" y2="37088"/>
                        <a14:backgroundMark x1="45178" y1="42582" x2="45178" y2="42582"/>
                        <a14:backgroundMark x1="51777" y1="38462" x2="51777" y2="38462"/>
                        <a14:backgroundMark x1="51015" y1="44505" x2="51015" y2="44505"/>
                        <a14:backgroundMark x1="57360" y1="41758" x2="57360" y2="41758"/>
                        <a14:backgroundMark x1="55330" y1="45604" x2="55330" y2="45604"/>
                        <a14:backgroundMark x1="65228" y1="43132" x2="65228" y2="43132"/>
                        <a14:backgroundMark x1="60406" y1="50275" x2="60406" y2="50275"/>
                        <a14:backgroundMark x1="68274" y1="52473" x2="68274" y2="52473"/>
                        <a14:backgroundMark x1="69289" y1="46429" x2="69289" y2="46429"/>
                        <a14:backgroundMark x1="34772" y1="50824" x2="34772" y2="50824"/>
                        <a14:backgroundMark x1="38832" y1="51099" x2="38832" y2="51099"/>
                        <a14:backgroundMark x1="44670" y1="53571" x2="44670" y2="53571"/>
                        <a14:backgroundMark x1="49492" y1="58242" x2="49492" y2="58242"/>
                        <a14:backgroundMark x1="56091" y1="61813" x2="56091" y2="61813"/>
                        <a14:backgroundMark x1="60406" y1="64560" x2="60406" y2="64560"/>
                        <a14:backgroundMark x1="65228" y1="66484" x2="65228" y2="66484"/>
                        <a14:backgroundMark x1="62437" y1="72253" x2="62437" y2="72253"/>
                        <a14:backgroundMark x1="56345" y1="69505" x2="56345" y2="69505"/>
                        <a14:backgroundMark x1="51269" y1="65385" x2="51269" y2="65385"/>
                        <a14:backgroundMark x1="47208" y1="62912" x2="47208" y2="62912"/>
                        <a14:backgroundMark x1="41117" y1="62088" x2="41117" y2="62088"/>
                        <a14:backgroundMark x1="36548" y1="56593" x2="36548" y2="56593"/>
                        <a14:backgroundMark x1="31472" y1="52747" x2="31472" y2="52747"/>
                        <a14:backgroundMark x1="26396" y1="51648" x2="26396" y2="51648"/>
                        <a14:backgroundMark x1="24112" y1="58242" x2="24112" y2="58242"/>
                        <a14:backgroundMark x1="29442" y1="60440" x2="29442" y2="60440"/>
                        <a14:backgroundMark x1="34010" y1="61264" x2="34010" y2="61264"/>
                        <a14:backgroundMark x1="38579" y1="65934" x2="38579" y2="65934"/>
                        <a14:backgroundMark x1="45685" y1="69505" x2="45685" y2="69505"/>
                        <a14:backgroundMark x1="49239" y1="72527" x2="49239" y2="72527"/>
                        <a14:backgroundMark x1="54569" y1="75000" x2="54569" y2="75000"/>
                        <a14:backgroundMark x1="59645" y1="79670" x2="59645" y2="79670"/>
                        <a14:backgroundMark x1="58122" y1="83242" x2="58122" y2="83242"/>
                        <a14:backgroundMark x1="51015" y1="81044" x2="51015" y2="81044"/>
                        <a14:backgroundMark x1="46701" y1="78022" x2="46701" y2="78022"/>
                        <a14:backgroundMark x1="40863" y1="74451" x2="40863" y2="74451"/>
                        <a14:backgroundMark x1="36041" y1="70604" x2="36041" y2="70604"/>
                        <a14:backgroundMark x1="31726" y1="68132" x2="31726" y2="68132"/>
                        <a14:backgroundMark x1="27919" y1="66484" x2="27919" y2="66484"/>
                        <a14:backgroundMark x1="19036" y1="63462" x2="19036" y2="63462"/>
                      </a14:backgroundRemoval>
                    </a14:imgEffect>
                  </a14:imgLayer>
                </a14:imgProps>
              </a:ext>
            </a:extLst>
          </a:blip>
          <a:stretch>
            <a:fillRect/>
          </a:stretch>
        </p:blipFill>
        <p:spPr>
          <a:xfrm rot="20257317">
            <a:off x="8736336" y="3252368"/>
            <a:ext cx="5733587" cy="5297018"/>
          </a:xfrm>
          <a:prstGeom prst="rect">
            <a:avLst/>
          </a:prstGeom>
        </p:spPr>
      </p:pic>
      <p:pic>
        <p:nvPicPr>
          <p:cNvPr id="8" name="Picture 7"/>
          <p:cNvPicPr>
            <a:picLocks noChangeAspect="1"/>
          </p:cNvPicPr>
          <p:nvPr/>
        </p:nvPicPr>
        <p:blipFill>
          <a:blip r:embed="rId10">
            <a:extLst>
              <a:ext uri="{BEBA8EAE-BF5A-486C-A8C5-ECC9F3942E4B}">
                <a14:imgProps xmlns:a14="http://schemas.microsoft.com/office/drawing/2010/main">
                  <a14:imgLayer r:embed="rId11">
                    <a14:imgEffect>
                      <a14:backgroundRemoval t="0" b="100000" l="0" r="100000"/>
                    </a14:imgEffect>
                  </a14:imgLayer>
                </a14:imgProps>
              </a:ext>
            </a:extLst>
          </a:blip>
          <a:stretch>
            <a:fillRect/>
          </a:stretch>
        </p:blipFill>
        <p:spPr>
          <a:xfrm rot="21394656">
            <a:off x="7848522" y="3296542"/>
            <a:ext cx="4841118" cy="3559646"/>
          </a:xfrm>
          <a:prstGeom prst="rect">
            <a:avLst/>
          </a:prstGeom>
        </p:spPr>
      </p:pic>
    </p:spTree>
    <p:extLst>
      <p:ext uri="{BB962C8B-B14F-4D97-AF65-F5344CB8AC3E}">
        <p14:creationId xmlns:p14="http://schemas.microsoft.com/office/powerpoint/2010/main" val="37437147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par>
                          <p:cTn id="10" fill="hold">
                            <p:stCondLst>
                              <p:cond delay="500"/>
                            </p:stCondLst>
                            <p:childTnLst>
                              <p:par>
                                <p:cTn id="11" presetID="22" presetClass="entr" presetSubtype="4" fill="hold" nodeType="afterEffect">
                                  <p:stCondLst>
                                    <p:cond delay="0"/>
                                  </p:stCondLst>
                                  <p:childTnLst>
                                    <p:set>
                                      <p:cBhvr>
                                        <p:cTn id="12" dur="1" fill="hold">
                                          <p:stCondLst>
                                            <p:cond delay="0"/>
                                          </p:stCondLst>
                                        </p:cTn>
                                        <p:tgtEl>
                                          <p:spTgt spid="4"/>
                                        </p:tgtEl>
                                        <p:attrNameLst>
                                          <p:attrName>style.visibility</p:attrName>
                                        </p:attrNameLst>
                                      </p:cBhvr>
                                      <p:to>
                                        <p:strVal val="visible"/>
                                      </p:to>
                                    </p:set>
                                    <p:animEffect transition="in" filter="wipe(down)">
                                      <p:cBhvr>
                                        <p:cTn id="13" dur="500"/>
                                        <p:tgtEl>
                                          <p:spTgt spid="4"/>
                                        </p:tgtEl>
                                      </p:cBhvr>
                                    </p:animEffect>
                                  </p:childTnLst>
                                </p:cTn>
                              </p:par>
                              <p:par>
                                <p:cTn id="14" presetID="10" presetClass="entr" presetSubtype="0" fill="hold" nodeType="withEffect">
                                  <p:stCondLst>
                                    <p:cond delay="0"/>
                                  </p:stCondLst>
                                  <p:childTnLst>
                                    <p:set>
                                      <p:cBhvr>
                                        <p:cTn id="15" dur="1" fill="hold">
                                          <p:stCondLst>
                                            <p:cond delay="0"/>
                                          </p:stCondLst>
                                        </p:cTn>
                                        <p:tgtEl>
                                          <p:spTgt spid="3"/>
                                        </p:tgtEl>
                                        <p:attrNameLst>
                                          <p:attrName>style.visibility</p:attrName>
                                        </p:attrNameLst>
                                      </p:cBhvr>
                                      <p:to>
                                        <p:strVal val="visible"/>
                                      </p:to>
                                    </p:set>
                                    <p:animEffect transition="in" filter="fade">
                                      <p:cBhvr>
                                        <p:cTn id="16" dur="500"/>
                                        <p:tgtEl>
                                          <p:spTgt spid="3"/>
                                        </p:tgtEl>
                                      </p:cBhvr>
                                    </p:animEffect>
                                  </p:childTnLst>
                                </p:cTn>
                              </p:par>
                            </p:childTnLst>
                          </p:cTn>
                        </p:par>
                      </p:childTnLst>
                    </p:cTn>
                  </p:par>
                  <p:par>
                    <p:cTn id="17" fill="hold">
                      <p:stCondLst>
                        <p:cond delay="indefinite"/>
                      </p:stCondLst>
                      <p:childTnLst>
                        <p:par>
                          <p:cTn id="18" fill="hold">
                            <p:stCondLst>
                              <p:cond delay="0"/>
                            </p:stCondLst>
                            <p:childTnLst>
                              <p:par>
                                <p:cTn id="19" presetID="41" presetClass="entr" presetSubtype="0" fill="hold" grpId="0" nodeType="clickEffect">
                                  <p:stCondLst>
                                    <p:cond delay="0"/>
                                  </p:stCondLst>
                                  <p:iterate type="lt">
                                    <p:tmPct val="10000"/>
                                  </p:iterate>
                                  <p:childTnLst>
                                    <p:set>
                                      <p:cBhvr>
                                        <p:cTn id="20" dur="1" fill="hold">
                                          <p:stCondLst>
                                            <p:cond delay="0"/>
                                          </p:stCondLst>
                                        </p:cTn>
                                        <p:tgtEl>
                                          <p:spTgt spid="5"/>
                                        </p:tgtEl>
                                        <p:attrNameLst>
                                          <p:attrName>style.visibility</p:attrName>
                                        </p:attrNameLst>
                                      </p:cBhvr>
                                      <p:to>
                                        <p:strVal val="visible"/>
                                      </p:to>
                                    </p:set>
                                    <p:anim calcmode="lin" valueType="num">
                                      <p:cBhvr>
                                        <p:cTn id="21" dur="500" fill="hold"/>
                                        <p:tgtEl>
                                          <p:spTgt spid="5"/>
                                        </p:tgtEl>
                                        <p:attrNameLst>
                                          <p:attrName>ppt_x</p:attrName>
                                        </p:attrNameLst>
                                      </p:cBhvr>
                                      <p:tavLst>
                                        <p:tav tm="0">
                                          <p:val>
                                            <p:strVal val="#ppt_x"/>
                                          </p:val>
                                        </p:tav>
                                        <p:tav tm="50000">
                                          <p:val>
                                            <p:strVal val="#ppt_x+.1"/>
                                          </p:val>
                                        </p:tav>
                                        <p:tav tm="100000">
                                          <p:val>
                                            <p:strVal val="#ppt_x"/>
                                          </p:val>
                                        </p:tav>
                                      </p:tavLst>
                                    </p:anim>
                                    <p:anim calcmode="lin" valueType="num">
                                      <p:cBhvr>
                                        <p:cTn id="22" dur="500" fill="hold"/>
                                        <p:tgtEl>
                                          <p:spTgt spid="5"/>
                                        </p:tgtEl>
                                        <p:attrNameLst>
                                          <p:attrName>ppt_y</p:attrName>
                                        </p:attrNameLst>
                                      </p:cBhvr>
                                      <p:tavLst>
                                        <p:tav tm="0">
                                          <p:val>
                                            <p:strVal val="#ppt_y"/>
                                          </p:val>
                                        </p:tav>
                                        <p:tav tm="100000">
                                          <p:val>
                                            <p:strVal val="#ppt_y"/>
                                          </p:val>
                                        </p:tav>
                                      </p:tavLst>
                                    </p:anim>
                                    <p:anim calcmode="lin" valueType="num">
                                      <p:cBhvr>
                                        <p:cTn id="23" dur="500" fill="hold"/>
                                        <p:tgtEl>
                                          <p:spTgt spid="5"/>
                                        </p:tgtEl>
                                        <p:attrNameLst>
                                          <p:attrName>ppt_h</p:attrName>
                                        </p:attrNameLst>
                                      </p:cBhvr>
                                      <p:tavLst>
                                        <p:tav tm="0">
                                          <p:val>
                                            <p:strVal val="#ppt_h/10"/>
                                          </p:val>
                                        </p:tav>
                                        <p:tav tm="50000">
                                          <p:val>
                                            <p:strVal val="#ppt_h+.01"/>
                                          </p:val>
                                        </p:tav>
                                        <p:tav tm="100000">
                                          <p:val>
                                            <p:strVal val="#ppt_h"/>
                                          </p:val>
                                        </p:tav>
                                      </p:tavLst>
                                    </p:anim>
                                    <p:anim calcmode="lin" valueType="num">
                                      <p:cBhvr>
                                        <p:cTn id="24" dur="500" fill="hold"/>
                                        <p:tgtEl>
                                          <p:spTgt spid="5"/>
                                        </p:tgtEl>
                                        <p:attrNameLst>
                                          <p:attrName>ppt_w</p:attrName>
                                        </p:attrNameLst>
                                      </p:cBhvr>
                                      <p:tavLst>
                                        <p:tav tm="0">
                                          <p:val>
                                            <p:strVal val="#ppt_w/10"/>
                                          </p:val>
                                        </p:tav>
                                        <p:tav tm="50000">
                                          <p:val>
                                            <p:strVal val="#ppt_w+.01"/>
                                          </p:val>
                                        </p:tav>
                                        <p:tav tm="100000">
                                          <p:val>
                                            <p:strVal val="#ppt_w"/>
                                          </p:val>
                                        </p:tav>
                                      </p:tavLst>
                                    </p:anim>
                                    <p:animEffect transition="in" filter="fade">
                                      <p:cBhvr>
                                        <p:cTn id="25" dur="500" tmFilter="0,0; .5, 1; 1, 1"/>
                                        <p:tgtEl>
                                          <p:spTgt spid="5"/>
                                        </p:tgtEl>
                                      </p:cBhvr>
                                    </p:animEffect>
                                  </p:childTnLst>
                                </p:cTn>
                              </p:par>
                              <p:par>
                                <p:cTn id="26" presetID="16" presetClass="entr" presetSubtype="21" fill="hold" nodeType="withEffect">
                                  <p:stCondLst>
                                    <p:cond delay="0"/>
                                  </p:stCondLst>
                                  <p:childTnLst>
                                    <p:set>
                                      <p:cBhvr>
                                        <p:cTn id="27" dur="1" fill="hold">
                                          <p:stCondLst>
                                            <p:cond delay="0"/>
                                          </p:stCondLst>
                                        </p:cTn>
                                        <p:tgtEl>
                                          <p:spTgt spid="6"/>
                                        </p:tgtEl>
                                        <p:attrNameLst>
                                          <p:attrName>style.visibility</p:attrName>
                                        </p:attrNameLst>
                                      </p:cBhvr>
                                      <p:to>
                                        <p:strVal val="visible"/>
                                      </p:to>
                                    </p:set>
                                    <p:animEffect transition="in" filter="barn(inVertical)">
                                      <p:cBhvr>
                                        <p:cTn id="28"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5"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2">
            <a:extLst>
              <a:ext uri="{BEBA8EAE-BF5A-486C-A8C5-ECC9F3942E4B}">
                <a14:imgProps xmlns:a14="http://schemas.microsoft.com/office/drawing/2010/main">
                  <a14:imgLayer r:embed="rId3">
                    <a14:imgEffect>
                      <a14:backgroundRemoval t="8939" b="90503" l="4813" r="93316">
                        <a14:foregroundMark x1="86898" y1="79330" x2="86898" y2="79330"/>
                        <a14:foregroundMark x1="55348" y1="18994" x2="55348" y2="18994"/>
                        <a14:foregroundMark x1="59893" y1="17877" x2="59893" y2="17877"/>
                        <a14:foregroundMark x1="63102" y1="18994" x2="63102" y2="18994"/>
                        <a14:foregroundMark x1="67380" y1="18994" x2="67380" y2="18994"/>
                        <a14:foregroundMark x1="71658" y1="17318" x2="71658" y2="17318"/>
                        <a14:foregroundMark x1="76203" y1="17877" x2="76203" y2="17877"/>
                        <a14:foregroundMark x1="79947" y1="17877" x2="79947" y2="17877"/>
                        <a14:foregroundMark x1="83155" y1="18994" x2="83155" y2="18994"/>
                        <a14:foregroundMark x1="87166" y1="17877" x2="87166" y2="17877"/>
                        <a14:foregroundMark x1="90107" y1="24022" x2="90107" y2="24022"/>
                        <a14:foregroundMark x1="90107" y1="33520" x2="90107" y2="33520"/>
                        <a14:foregroundMark x1="90642" y1="39106" x2="90642" y2="39106"/>
                        <a14:foregroundMark x1="10428" y1="58101" x2="10428" y2="58101"/>
                        <a14:foregroundMark x1="10428" y1="65922" x2="10428" y2="65922"/>
                        <a14:foregroundMark x1="10695" y1="75419" x2="10695" y2="75419"/>
                        <a14:foregroundMark x1="13369" y1="78771" x2="13369" y2="78771"/>
                        <a14:foregroundMark x1="17914" y1="80447" x2="17914" y2="80447"/>
                        <a14:foregroundMark x1="21390" y1="78771" x2="21390" y2="78771"/>
                        <a14:foregroundMark x1="25936" y1="80447" x2="25936" y2="80447"/>
                        <a14:foregroundMark x1="29679" y1="79888" x2="29679" y2="79888"/>
                        <a14:foregroundMark x1="34225" y1="78212" x2="34225" y2="78212"/>
                        <a14:foregroundMark x1="37968" y1="79330" x2="37968" y2="79330"/>
                        <a14:foregroundMark x1="41711" y1="80447" x2="41711" y2="80447"/>
                        <a14:foregroundMark x1="46257" y1="79330" x2="46257" y2="79330"/>
                      </a14:backgroundRemoval>
                    </a14:imgEffect>
                  </a14:imgLayer>
                </a14:imgProps>
              </a:ext>
            </a:extLst>
          </a:blip>
          <a:stretch>
            <a:fillRect/>
          </a:stretch>
        </p:blipFill>
        <p:spPr>
          <a:xfrm>
            <a:off x="1204137" y="862969"/>
            <a:ext cx="11873566" cy="5188310"/>
          </a:xfrm>
          <a:prstGeom prst="rect">
            <a:avLst/>
          </a:prstGeom>
        </p:spPr>
      </p:pic>
      <p:sp>
        <p:nvSpPr>
          <p:cNvPr id="2" name="Title 1"/>
          <p:cNvSpPr>
            <a:spLocks noGrp="1"/>
          </p:cNvSpPr>
          <p:nvPr>
            <p:ph type="title"/>
          </p:nvPr>
        </p:nvSpPr>
        <p:spPr>
          <a:xfrm>
            <a:off x="0" y="200188"/>
            <a:ext cx="12192000" cy="1325563"/>
          </a:xfrm>
        </p:spPr>
        <p:txBody>
          <a:bodyPr>
            <a:noAutofit/>
          </a:bodyPr>
          <a:lstStyle/>
          <a:p>
            <a:pPr algn="ctr">
              <a:lnSpc>
                <a:spcPct val="100000"/>
              </a:lnSpc>
            </a:pPr>
            <a:r>
              <a:rPr lang="en-US" sz="4800" dirty="0" err="1">
                <a:latin typeface="iCiel Pacifico" panose="02000000000000000000" pitchFamily="50" charset="0"/>
              </a:rPr>
              <a:t>Vì</a:t>
            </a:r>
            <a:r>
              <a:rPr lang="en-US" sz="4800" dirty="0">
                <a:latin typeface="iCiel Pacifico" panose="02000000000000000000" pitchFamily="50" charset="0"/>
              </a:rPr>
              <a:t> </a:t>
            </a:r>
            <a:r>
              <a:rPr lang="en-US" sz="4800" dirty="0" err="1">
                <a:latin typeface="iCiel Pacifico" panose="02000000000000000000" pitchFamily="50" charset="0"/>
              </a:rPr>
              <a:t>sao</a:t>
            </a:r>
            <a:r>
              <a:rPr lang="en-US" sz="4800" dirty="0">
                <a:latin typeface="iCiel Pacifico" panose="02000000000000000000" pitchFamily="50" charset="0"/>
              </a:rPr>
              <a:t> </a:t>
            </a:r>
            <a:r>
              <a:rPr lang="en-US" sz="4800" dirty="0" err="1">
                <a:latin typeface="iCiel Pacifico" panose="02000000000000000000" pitchFamily="50" charset="0"/>
              </a:rPr>
              <a:t>khi</a:t>
            </a:r>
            <a:r>
              <a:rPr lang="en-US" sz="4800" dirty="0">
                <a:latin typeface="iCiel Pacifico" panose="02000000000000000000" pitchFamily="50" charset="0"/>
              </a:rPr>
              <a:t> </a:t>
            </a:r>
            <a:r>
              <a:rPr lang="en-US" sz="4800" dirty="0" err="1">
                <a:latin typeface="iCiel Pacifico" panose="02000000000000000000" pitchFamily="50" charset="0"/>
              </a:rPr>
              <a:t>cho</a:t>
            </a:r>
            <a:r>
              <a:rPr lang="en-US" sz="4800" dirty="0">
                <a:latin typeface="iCiel Pacifico" panose="02000000000000000000" pitchFamily="50" charset="0"/>
              </a:rPr>
              <a:t> </a:t>
            </a:r>
            <a:r>
              <a:rPr lang="en-US" sz="4800" dirty="0" err="1">
                <a:latin typeface="iCiel Pacifico" panose="02000000000000000000" pitchFamily="50" charset="0"/>
              </a:rPr>
              <a:t>gà</a:t>
            </a:r>
            <a:r>
              <a:rPr lang="en-US" sz="4800" dirty="0">
                <a:latin typeface="iCiel Pacifico" panose="02000000000000000000" pitchFamily="50" charset="0"/>
              </a:rPr>
              <a:t> </a:t>
            </a:r>
            <a:r>
              <a:rPr lang="en-US" sz="4800" dirty="0" err="1">
                <a:latin typeface="iCiel Pacifico" panose="02000000000000000000" pitchFamily="50" charset="0"/>
              </a:rPr>
              <a:t>ăn</a:t>
            </a:r>
            <a:r>
              <a:rPr lang="en-US" sz="4800" dirty="0">
                <a:latin typeface="iCiel Pacifico" panose="02000000000000000000" pitchFamily="50" charset="0"/>
              </a:rPr>
              <a:t> </a:t>
            </a:r>
            <a:r>
              <a:rPr lang="en-US" sz="4800" dirty="0" err="1">
                <a:latin typeface="iCiel Pacifico" panose="02000000000000000000" pitchFamily="50" charset="0"/>
              </a:rPr>
              <a:t>thức</a:t>
            </a:r>
            <a:r>
              <a:rPr lang="en-US" sz="4800" dirty="0">
                <a:latin typeface="iCiel Pacifico" panose="02000000000000000000" pitchFamily="50" charset="0"/>
              </a:rPr>
              <a:t> </a:t>
            </a:r>
            <a:r>
              <a:rPr lang="en-US" sz="4800" dirty="0" err="1">
                <a:latin typeface="iCiel Pacifico" panose="02000000000000000000" pitchFamily="50" charset="0"/>
              </a:rPr>
              <a:t>ăn</a:t>
            </a:r>
            <a:r>
              <a:rPr lang="en-US" sz="4800" dirty="0">
                <a:latin typeface="iCiel Pacifico" panose="02000000000000000000" pitchFamily="50" charset="0"/>
              </a:rPr>
              <a:t> </a:t>
            </a:r>
            <a:r>
              <a:rPr lang="en-US" sz="4800" dirty="0" err="1">
                <a:latin typeface="iCiel Pacifico" panose="02000000000000000000" pitchFamily="50" charset="0"/>
              </a:rPr>
              <a:t>hỗn</a:t>
            </a:r>
            <a:r>
              <a:rPr lang="en-US" sz="4800" dirty="0">
                <a:latin typeface="iCiel Pacifico" panose="02000000000000000000" pitchFamily="50" charset="0"/>
              </a:rPr>
              <a:t> </a:t>
            </a:r>
            <a:r>
              <a:rPr lang="en-US" sz="4800" dirty="0" err="1">
                <a:latin typeface="iCiel Pacifico" panose="02000000000000000000" pitchFamily="50" charset="0"/>
              </a:rPr>
              <a:t>hợp</a:t>
            </a:r>
            <a:r>
              <a:rPr lang="en-US" sz="4800" dirty="0">
                <a:latin typeface="iCiel Pacifico" panose="02000000000000000000" pitchFamily="50" charset="0"/>
              </a:rPr>
              <a:t> </a:t>
            </a:r>
            <a:r>
              <a:rPr lang="en-US" sz="4800" dirty="0" err="1">
                <a:latin typeface="iCiel Pacifico" panose="02000000000000000000" pitchFamily="50" charset="0"/>
              </a:rPr>
              <a:t>sẽ</a:t>
            </a:r>
            <a:r>
              <a:rPr lang="en-US" sz="4800" dirty="0">
                <a:latin typeface="iCiel Pacifico" panose="02000000000000000000" pitchFamily="50" charset="0"/>
              </a:rPr>
              <a:t> </a:t>
            </a:r>
            <a:r>
              <a:rPr lang="en-US" sz="4800" dirty="0" err="1">
                <a:latin typeface="iCiel Pacifico" panose="02000000000000000000" pitchFamily="50" charset="0"/>
              </a:rPr>
              <a:t>giúp</a:t>
            </a:r>
            <a:r>
              <a:rPr lang="en-US" sz="4800" dirty="0">
                <a:latin typeface="iCiel Pacifico" panose="02000000000000000000" pitchFamily="50" charset="0"/>
              </a:rPr>
              <a:t/>
            </a:r>
            <a:br>
              <a:rPr lang="en-US" sz="4800" dirty="0">
                <a:latin typeface="iCiel Pacifico" panose="02000000000000000000" pitchFamily="50" charset="0"/>
              </a:rPr>
            </a:br>
            <a:r>
              <a:rPr lang="en-US" sz="4800" dirty="0" err="1">
                <a:latin typeface="iCiel Pacifico" panose="02000000000000000000" pitchFamily="50" charset="0"/>
              </a:rPr>
              <a:t>gà</a:t>
            </a:r>
            <a:r>
              <a:rPr lang="en-US" sz="4800" dirty="0">
                <a:latin typeface="iCiel Pacifico" panose="02000000000000000000" pitchFamily="50" charset="0"/>
              </a:rPr>
              <a:t> </a:t>
            </a:r>
            <a:r>
              <a:rPr lang="en-US" sz="4800" dirty="0" err="1">
                <a:latin typeface="iCiel Pacifico" panose="02000000000000000000" pitchFamily="50" charset="0"/>
              </a:rPr>
              <a:t>khoẻ</a:t>
            </a:r>
            <a:r>
              <a:rPr lang="en-US" sz="4800" dirty="0">
                <a:latin typeface="iCiel Pacifico" panose="02000000000000000000" pitchFamily="50" charset="0"/>
              </a:rPr>
              <a:t> </a:t>
            </a:r>
            <a:r>
              <a:rPr lang="en-US" sz="4800" dirty="0" err="1">
                <a:latin typeface="iCiel Pacifico" panose="02000000000000000000" pitchFamily="50" charset="0"/>
              </a:rPr>
              <a:t>mạnh</a:t>
            </a:r>
            <a:r>
              <a:rPr lang="en-US" sz="4800" dirty="0">
                <a:latin typeface="iCiel Pacifico" panose="02000000000000000000" pitchFamily="50" charset="0"/>
              </a:rPr>
              <a:t>, </a:t>
            </a:r>
            <a:r>
              <a:rPr lang="en-US" sz="4800" dirty="0" err="1">
                <a:latin typeface="iCiel Pacifico" panose="02000000000000000000" pitchFamily="50" charset="0"/>
              </a:rPr>
              <a:t>lớn</a:t>
            </a:r>
            <a:r>
              <a:rPr lang="en-US" sz="4800" dirty="0">
                <a:latin typeface="iCiel Pacifico" panose="02000000000000000000" pitchFamily="50" charset="0"/>
              </a:rPr>
              <a:t> </a:t>
            </a:r>
            <a:r>
              <a:rPr lang="en-US" sz="4800" dirty="0" err="1">
                <a:latin typeface="iCiel Pacifico" panose="02000000000000000000" pitchFamily="50" charset="0"/>
              </a:rPr>
              <a:t>nhanh</a:t>
            </a:r>
            <a:r>
              <a:rPr lang="en-US" sz="4800" dirty="0">
                <a:latin typeface="iCiel Pacifico" panose="02000000000000000000" pitchFamily="50" charset="0"/>
              </a:rPr>
              <a:t>, </a:t>
            </a:r>
            <a:r>
              <a:rPr lang="en-US" sz="4800" dirty="0" err="1">
                <a:latin typeface="iCiel Pacifico" panose="02000000000000000000" pitchFamily="50" charset="0"/>
              </a:rPr>
              <a:t>đẻ</a:t>
            </a:r>
            <a:r>
              <a:rPr lang="en-US" sz="4800" dirty="0">
                <a:latin typeface="iCiel Pacifico" panose="02000000000000000000" pitchFamily="50" charset="0"/>
              </a:rPr>
              <a:t> </a:t>
            </a:r>
            <a:r>
              <a:rPr lang="en-US" sz="4800" dirty="0" err="1">
                <a:latin typeface="iCiel Pacifico" panose="02000000000000000000" pitchFamily="50" charset="0"/>
              </a:rPr>
              <a:t>trứng</a:t>
            </a:r>
            <a:r>
              <a:rPr lang="en-US" sz="4800" dirty="0">
                <a:latin typeface="iCiel Pacifico" panose="02000000000000000000" pitchFamily="50" charset="0"/>
              </a:rPr>
              <a:t> to </a:t>
            </a:r>
            <a:r>
              <a:rPr lang="en-US" sz="4800" dirty="0" err="1">
                <a:latin typeface="iCiel Pacifico" panose="02000000000000000000" pitchFamily="50" charset="0"/>
              </a:rPr>
              <a:t>và</a:t>
            </a:r>
            <a:r>
              <a:rPr lang="en-US" sz="4800" dirty="0">
                <a:latin typeface="iCiel Pacifico" panose="02000000000000000000" pitchFamily="50" charset="0"/>
              </a:rPr>
              <a:t> </a:t>
            </a:r>
            <a:r>
              <a:rPr lang="en-US" sz="4800" dirty="0" err="1">
                <a:latin typeface="iCiel Pacifico" panose="02000000000000000000" pitchFamily="50" charset="0"/>
              </a:rPr>
              <a:t>nhiều</a:t>
            </a:r>
            <a:r>
              <a:rPr lang="en-US" sz="4800" dirty="0">
                <a:latin typeface="iCiel Pacifico" panose="02000000000000000000" pitchFamily="50" charset="0"/>
              </a:rPr>
              <a:t>?</a:t>
            </a:r>
          </a:p>
        </p:txBody>
      </p:sp>
      <p:pic>
        <p:nvPicPr>
          <p:cNvPr id="4" name="Picture 3"/>
          <p:cNvPicPr>
            <a:picLocks noChangeAspect="1"/>
          </p:cNvPicPr>
          <p:nvPr/>
        </p:nvPicPr>
        <p:blipFill>
          <a:blip r:embed="rId4">
            <a:extLst>
              <a:ext uri="{BEBA8EAE-BF5A-486C-A8C5-ECC9F3942E4B}">
                <a14:imgProps xmlns:a14="http://schemas.microsoft.com/office/drawing/2010/main">
                  <a14:imgLayer r:embed="rId5">
                    <a14:imgEffect>
                      <a14:backgroundRemoval t="0" b="100000" l="0" r="100000">
                        <a14:foregroundMark x1="50000" y1="12950" x2="47778" y2="8873"/>
                        <a14:foregroundMark x1="47778" y1="8873" x2="48333" y2="20144"/>
                        <a14:foregroundMark x1="54259" y1="42206" x2="64259" y2="34772"/>
                        <a14:foregroundMark x1="31111" y1="41727" x2="36852" y2="31894"/>
                        <a14:foregroundMark x1="66667" y1="84652" x2="73333" y2="87290"/>
                        <a14:foregroundMark x1="67407" y1="94005" x2="67407" y2="94005"/>
                        <a14:foregroundMark x1="72037" y1="93765" x2="72037" y2="93765"/>
                        <a14:foregroundMark x1="16481" y1="89928" x2="22407" y2="79137"/>
                        <a14:foregroundMark x1="14444" y1="93285" x2="14444" y2="93285"/>
                        <a14:foregroundMark x1="19444" y1="93285" x2="19444" y2="93285"/>
                      </a14:backgroundRemoval>
                    </a14:imgEffect>
                  </a14:imgLayer>
                </a14:imgProps>
              </a:ext>
            </a:extLst>
          </a:blip>
          <a:stretch>
            <a:fillRect/>
          </a:stretch>
        </p:blipFill>
        <p:spPr>
          <a:xfrm>
            <a:off x="-368826" y="3135336"/>
            <a:ext cx="5048981" cy="3898936"/>
          </a:xfrm>
          <a:prstGeom prst="rect">
            <a:avLst/>
          </a:prstGeom>
        </p:spPr>
      </p:pic>
      <p:pic>
        <p:nvPicPr>
          <p:cNvPr id="3" name="Picture 2"/>
          <p:cNvPicPr>
            <a:picLocks noChangeAspect="1"/>
          </p:cNvPicPr>
          <p:nvPr/>
        </p:nvPicPr>
        <p:blipFill>
          <a:blip r:embed="rId6">
            <a:extLst>
              <a:ext uri="{BEBA8EAE-BF5A-486C-A8C5-ECC9F3942E4B}">
                <a14:imgProps xmlns:a14="http://schemas.microsoft.com/office/drawing/2010/main">
                  <a14:imgLayer r:embed="rId7">
                    <a14:imgEffect>
                      <a14:backgroundRemoval t="0" b="100000" l="0" r="100000">
                        <a14:backgroundMark x1="9836" y1="36967" x2="13115" y2="21801"/>
                        <a14:backgroundMark x1="14208" y1="31754" x2="14208" y2="31754"/>
                        <a14:backgroundMark x1="12022" y1="36967" x2="16940" y2="20379"/>
                        <a14:backgroundMark x1="16940" y1="20379" x2="4918" y2="30332"/>
                        <a14:backgroundMark x1="4918" y1="30332" x2="7650" y2="36019"/>
                        <a14:backgroundMark x1="7650" y1="36019" x2="15301" y2="32227"/>
                        <a14:backgroundMark x1="15301" y1="32227" x2="11475" y2="43602"/>
                        <a14:backgroundMark x1="11475" y1="43602" x2="7104" y2="16588"/>
                        <a14:backgroundMark x1="7104" y1="16588" x2="18579" y2="21801"/>
                        <a14:backgroundMark x1="18579" y1="21801" x2="6557" y2="47867"/>
                        <a14:backgroundMark x1="6557" y1="47867" x2="6011" y2="24171"/>
                      </a14:backgroundRemoval>
                    </a14:imgEffect>
                  </a14:imgLayer>
                </a14:imgProps>
              </a:ext>
            </a:extLst>
          </a:blip>
          <a:stretch>
            <a:fillRect/>
          </a:stretch>
        </p:blipFill>
        <p:spPr>
          <a:xfrm>
            <a:off x="3418644" y="4706955"/>
            <a:ext cx="1948087" cy="2246154"/>
          </a:xfrm>
          <a:prstGeom prst="rect">
            <a:avLst/>
          </a:prstGeom>
        </p:spPr>
      </p:pic>
      <p:sp>
        <p:nvSpPr>
          <p:cNvPr id="5" name="Title 1"/>
          <p:cNvSpPr txBox="1">
            <a:spLocks/>
          </p:cNvSpPr>
          <p:nvPr/>
        </p:nvSpPr>
        <p:spPr>
          <a:xfrm>
            <a:off x="2737515" y="2210029"/>
            <a:ext cx="9193161" cy="2415763"/>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just">
              <a:lnSpc>
                <a:spcPct val="100000"/>
              </a:lnSpc>
            </a:pPr>
            <a:r>
              <a:rPr lang="en-US" sz="4000" b="1" dirty="0" err="1" smtClean="0">
                <a:solidFill>
                  <a:schemeClr val="accent2"/>
                </a:solidFill>
                <a:latin typeface="Times New Roman" panose="02020603050405020304" pitchFamily="18" charset="0"/>
                <a:cs typeface="Times New Roman" panose="02020603050405020304" pitchFamily="18" charset="0"/>
              </a:rPr>
              <a:t>Vì</a:t>
            </a:r>
            <a:r>
              <a:rPr lang="en-US" sz="4000" b="1" dirty="0" smtClean="0">
                <a:solidFill>
                  <a:schemeClr val="accent2"/>
                </a:solidFill>
                <a:latin typeface="Times New Roman" panose="02020603050405020304" pitchFamily="18" charset="0"/>
                <a:cs typeface="Times New Roman" panose="02020603050405020304" pitchFamily="18" charset="0"/>
              </a:rPr>
              <a:t> </a:t>
            </a:r>
            <a:r>
              <a:rPr lang="en-US" sz="4000" b="1" dirty="0" err="1" smtClean="0">
                <a:solidFill>
                  <a:schemeClr val="accent2"/>
                </a:solidFill>
                <a:latin typeface="Times New Roman" panose="02020603050405020304" pitchFamily="18" charset="0"/>
                <a:cs typeface="Times New Roman" panose="02020603050405020304" pitchFamily="18" charset="0"/>
              </a:rPr>
              <a:t>trong</a:t>
            </a:r>
            <a:r>
              <a:rPr lang="en-US" sz="4000" b="1" dirty="0" smtClean="0">
                <a:solidFill>
                  <a:schemeClr val="accent2"/>
                </a:solidFill>
                <a:latin typeface="Times New Roman" panose="02020603050405020304" pitchFamily="18" charset="0"/>
                <a:cs typeface="Times New Roman" panose="02020603050405020304" pitchFamily="18" charset="0"/>
              </a:rPr>
              <a:t> </a:t>
            </a:r>
            <a:r>
              <a:rPr lang="en-US" sz="4000" b="1" dirty="0" err="1" smtClean="0">
                <a:solidFill>
                  <a:schemeClr val="accent2"/>
                </a:solidFill>
                <a:latin typeface="Times New Roman" panose="02020603050405020304" pitchFamily="18" charset="0"/>
                <a:cs typeface="Times New Roman" panose="02020603050405020304" pitchFamily="18" charset="0"/>
              </a:rPr>
              <a:t>thức</a:t>
            </a:r>
            <a:r>
              <a:rPr lang="en-US" sz="4000" b="1" dirty="0" smtClean="0">
                <a:solidFill>
                  <a:schemeClr val="accent2"/>
                </a:solidFill>
                <a:latin typeface="Times New Roman" panose="02020603050405020304" pitchFamily="18" charset="0"/>
                <a:cs typeface="Times New Roman" panose="02020603050405020304" pitchFamily="18" charset="0"/>
              </a:rPr>
              <a:t> </a:t>
            </a:r>
            <a:r>
              <a:rPr lang="en-US" sz="4000" b="1" dirty="0" err="1" smtClean="0">
                <a:solidFill>
                  <a:schemeClr val="accent2"/>
                </a:solidFill>
                <a:latin typeface="Times New Roman" panose="02020603050405020304" pitchFamily="18" charset="0"/>
                <a:cs typeface="Times New Roman" panose="02020603050405020304" pitchFamily="18" charset="0"/>
              </a:rPr>
              <a:t>ăn</a:t>
            </a:r>
            <a:r>
              <a:rPr lang="en-US" sz="4000" b="1" dirty="0" smtClean="0">
                <a:solidFill>
                  <a:schemeClr val="accent2"/>
                </a:solidFill>
                <a:latin typeface="Times New Roman" panose="02020603050405020304" pitchFamily="18" charset="0"/>
                <a:cs typeface="Times New Roman" panose="02020603050405020304" pitchFamily="18" charset="0"/>
              </a:rPr>
              <a:t> </a:t>
            </a:r>
            <a:r>
              <a:rPr lang="en-US" sz="4000" b="1" dirty="0" err="1" smtClean="0">
                <a:solidFill>
                  <a:schemeClr val="accent2"/>
                </a:solidFill>
                <a:latin typeface="Times New Roman" panose="02020603050405020304" pitchFamily="18" charset="0"/>
                <a:cs typeface="Times New Roman" panose="02020603050405020304" pitchFamily="18" charset="0"/>
              </a:rPr>
              <a:t>hỗn</a:t>
            </a:r>
            <a:r>
              <a:rPr lang="en-US" sz="4000" b="1" dirty="0" smtClean="0">
                <a:solidFill>
                  <a:schemeClr val="accent2"/>
                </a:solidFill>
                <a:latin typeface="Times New Roman" panose="02020603050405020304" pitchFamily="18" charset="0"/>
                <a:cs typeface="Times New Roman" panose="02020603050405020304" pitchFamily="18" charset="0"/>
              </a:rPr>
              <a:t> </a:t>
            </a:r>
            <a:r>
              <a:rPr lang="en-US" sz="4000" b="1" dirty="0" err="1" smtClean="0">
                <a:solidFill>
                  <a:schemeClr val="accent2"/>
                </a:solidFill>
                <a:latin typeface="Times New Roman" panose="02020603050405020304" pitchFamily="18" charset="0"/>
                <a:cs typeface="Times New Roman" panose="02020603050405020304" pitchFamily="18" charset="0"/>
              </a:rPr>
              <a:t>hợp</a:t>
            </a:r>
            <a:r>
              <a:rPr lang="en-US" sz="4000" b="1" dirty="0" smtClean="0">
                <a:solidFill>
                  <a:schemeClr val="accent2"/>
                </a:solidFill>
                <a:latin typeface="Times New Roman" panose="02020603050405020304" pitchFamily="18" charset="0"/>
                <a:cs typeface="Times New Roman" panose="02020603050405020304" pitchFamily="18" charset="0"/>
              </a:rPr>
              <a:t> </a:t>
            </a:r>
            <a:r>
              <a:rPr lang="en-US" sz="4000" b="1" dirty="0" err="1" smtClean="0">
                <a:solidFill>
                  <a:schemeClr val="accent2"/>
                </a:solidFill>
                <a:latin typeface="Times New Roman" panose="02020603050405020304" pitchFamily="18" charset="0"/>
                <a:cs typeface="Times New Roman" panose="02020603050405020304" pitchFamily="18" charset="0"/>
              </a:rPr>
              <a:t>có</a:t>
            </a:r>
            <a:r>
              <a:rPr lang="en-US" sz="4000" b="1" dirty="0" smtClean="0">
                <a:solidFill>
                  <a:schemeClr val="accent2"/>
                </a:solidFill>
                <a:latin typeface="Times New Roman" panose="02020603050405020304" pitchFamily="18" charset="0"/>
                <a:cs typeface="Times New Roman" panose="02020603050405020304" pitchFamily="18" charset="0"/>
              </a:rPr>
              <a:t> </a:t>
            </a:r>
            <a:r>
              <a:rPr lang="en-US" sz="4000" b="1" dirty="0" err="1" smtClean="0">
                <a:solidFill>
                  <a:schemeClr val="accent2"/>
                </a:solidFill>
                <a:latin typeface="Times New Roman" panose="02020603050405020304" pitchFamily="18" charset="0"/>
                <a:cs typeface="Times New Roman" panose="02020603050405020304" pitchFamily="18" charset="0"/>
              </a:rPr>
              <a:t>nhiều</a:t>
            </a:r>
            <a:r>
              <a:rPr lang="en-US" sz="4000" b="1" dirty="0" smtClean="0">
                <a:solidFill>
                  <a:schemeClr val="accent2"/>
                </a:solidFill>
                <a:latin typeface="Times New Roman" panose="02020603050405020304" pitchFamily="18" charset="0"/>
                <a:cs typeface="Times New Roman" panose="02020603050405020304" pitchFamily="18" charset="0"/>
              </a:rPr>
              <a:t> </a:t>
            </a:r>
            <a:r>
              <a:rPr lang="en-US" sz="4000" b="1" dirty="0" err="1" smtClean="0">
                <a:solidFill>
                  <a:schemeClr val="accent2"/>
                </a:solidFill>
                <a:latin typeface="Times New Roman" panose="02020603050405020304" pitchFamily="18" charset="0"/>
                <a:cs typeface="Times New Roman" panose="02020603050405020304" pitchFamily="18" charset="0"/>
              </a:rPr>
              <a:t>chất</a:t>
            </a:r>
            <a:r>
              <a:rPr lang="en-US" sz="4000" b="1" dirty="0" smtClean="0">
                <a:solidFill>
                  <a:schemeClr val="accent2"/>
                </a:solidFill>
                <a:latin typeface="Times New Roman" panose="02020603050405020304" pitchFamily="18" charset="0"/>
                <a:cs typeface="Times New Roman" panose="02020603050405020304" pitchFamily="18" charset="0"/>
              </a:rPr>
              <a:t> </a:t>
            </a:r>
            <a:r>
              <a:rPr lang="en-US" sz="4000" b="1" dirty="0" err="1" smtClean="0">
                <a:solidFill>
                  <a:schemeClr val="accent2"/>
                </a:solidFill>
                <a:latin typeface="Times New Roman" panose="02020603050405020304" pitchFamily="18" charset="0"/>
                <a:cs typeface="Times New Roman" panose="02020603050405020304" pitchFamily="18" charset="0"/>
              </a:rPr>
              <a:t>dinh</a:t>
            </a:r>
            <a:r>
              <a:rPr lang="en-US" sz="4000" b="1" dirty="0" smtClean="0">
                <a:solidFill>
                  <a:schemeClr val="accent2"/>
                </a:solidFill>
                <a:latin typeface="Times New Roman" panose="02020603050405020304" pitchFamily="18" charset="0"/>
                <a:cs typeface="Times New Roman" panose="02020603050405020304" pitchFamily="18" charset="0"/>
              </a:rPr>
              <a:t> </a:t>
            </a:r>
            <a:r>
              <a:rPr lang="en-US" sz="4000" b="1" dirty="0" err="1" smtClean="0">
                <a:solidFill>
                  <a:schemeClr val="accent2"/>
                </a:solidFill>
                <a:latin typeface="Times New Roman" panose="02020603050405020304" pitchFamily="18" charset="0"/>
                <a:cs typeface="Times New Roman" panose="02020603050405020304" pitchFamily="18" charset="0"/>
              </a:rPr>
              <a:t>dưỡng</a:t>
            </a:r>
            <a:r>
              <a:rPr lang="en-US" sz="4000" b="1" dirty="0">
                <a:solidFill>
                  <a:schemeClr val="accent2"/>
                </a:solidFill>
                <a:latin typeface="Times New Roman" panose="02020603050405020304" pitchFamily="18" charset="0"/>
                <a:cs typeface="Times New Roman" panose="02020603050405020304" pitchFamily="18" charset="0"/>
              </a:rPr>
              <a:t> </a:t>
            </a:r>
            <a:r>
              <a:rPr lang="en-US" sz="4000" b="1" dirty="0" err="1" smtClean="0">
                <a:solidFill>
                  <a:schemeClr val="accent2"/>
                </a:solidFill>
                <a:latin typeface="Times New Roman" panose="02020603050405020304" pitchFamily="18" charset="0"/>
                <a:cs typeface="Times New Roman" panose="02020603050405020304" pitchFamily="18" charset="0"/>
              </a:rPr>
              <a:t>như</a:t>
            </a:r>
            <a:r>
              <a:rPr lang="en-US" sz="4000" b="1" dirty="0" smtClean="0">
                <a:solidFill>
                  <a:schemeClr val="accent2"/>
                </a:solidFill>
                <a:latin typeface="Times New Roman" panose="02020603050405020304" pitchFamily="18" charset="0"/>
                <a:cs typeface="Times New Roman" panose="02020603050405020304" pitchFamily="18" charset="0"/>
              </a:rPr>
              <a:t>: </a:t>
            </a:r>
            <a:r>
              <a:rPr lang="en-US" sz="4000" b="1" dirty="0" err="1" smtClean="0">
                <a:solidFill>
                  <a:schemeClr val="accent2"/>
                </a:solidFill>
                <a:latin typeface="Times New Roman" panose="02020603050405020304" pitchFamily="18" charset="0"/>
                <a:cs typeface="Times New Roman" panose="02020603050405020304" pitchFamily="18" charset="0"/>
              </a:rPr>
              <a:t>chất</a:t>
            </a:r>
            <a:r>
              <a:rPr lang="en-US" sz="4000" b="1" dirty="0" smtClean="0">
                <a:solidFill>
                  <a:schemeClr val="accent2"/>
                </a:solidFill>
                <a:latin typeface="Times New Roman" panose="02020603050405020304" pitchFamily="18" charset="0"/>
                <a:cs typeface="Times New Roman" panose="02020603050405020304" pitchFamily="18" charset="0"/>
              </a:rPr>
              <a:t> </a:t>
            </a:r>
            <a:r>
              <a:rPr lang="en-US" sz="4000" b="1" dirty="0" err="1" smtClean="0">
                <a:solidFill>
                  <a:schemeClr val="accent2"/>
                </a:solidFill>
                <a:latin typeface="Times New Roman" panose="02020603050405020304" pitchFamily="18" charset="0"/>
                <a:cs typeface="Times New Roman" panose="02020603050405020304" pitchFamily="18" charset="0"/>
              </a:rPr>
              <a:t>khoáng</a:t>
            </a:r>
            <a:r>
              <a:rPr lang="en-US" sz="4000" b="1" dirty="0" smtClean="0">
                <a:solidFill>
                  <a:schemeClr val="accent2"/>
                </a:solidFill>
                <a:latin typeface="Times New Roman" panose="02020603050405020304" pitchFamily="18" charset="0"/>
                <a:cs typeface="Times New Roman" panose="02020603050405020304" pitchFamily="18" charset="0"/>
              </a:rPr>
              <a:t>, </a:t>
            </a:r>
            <a:r>
              <a:rPr lang="en-US" sz="4000" b="1" dirty="0" err="1" smtClean="0">
                <a:solidFill>
                  <a:schemeClr val="accent2"/>
                </a:solidFill>
                <a:latin typeface="Times New Roman" panose="02020603050405020304" pitchFamily="18" charset="0"/>
                <a:cs typeface="Times New Roman" panose="02020603050405020304" pitchFamily="18" charset="0"/>
              </a:rPr>
              <a:t>chất</a:t>
            </a:r>
            <a:r>
              <a:rPr lang="en-US" sz="4000" b="1" dirty="0" smtClean="0">
                <a:solidFill>
                  <a:schemeClr val="accent2"/>
                </a:solidFill>
                <a:latin typeface="Times New Roman" panose="02020603050405020304" pitchFamily="18" charset="0"/>
                <a:cs typeface="Times New Roman" panose="02020603050405020304" pitchFamily="18" charset="0"/>
              </a:rPr>
              <a:t> </a:t>
            </a:r>
            <a:r>
              <a:rPr lang="en-US" sz="4000" b="1" dirty="0" err="1" smtClean="0">
                <a:solidFill>
                  <a:schemeClr val="accent2"/>
                </a:solidFill>
                <a:latin typeface="Times New Roman" panose="02020603050405020304" pitchFamily="18" charset="0"/>
                <a:cs typeface="Times New Roman" panose="02020603050405020304" pitchFamily="18" charset="0"/>
              </a:rPr>
              <a:t>đạm</a:t>
            </a:r>
            <a:r>
              <a:rPr lang="en-US" sz="4000" b="1" dirty="0" smtClean="0">
                <a:solidFill>
                  <a:schemeClr val="accent2"/>
                </a:solidFill>
                <a:latin typeface="Times New Roman" panose="02020603050405020304" pitchFamily="18" charset="0"/>
                <a:cs typeface="Times New Roman" panose="02020603050405020304" pitchFamily="18" charset="0"/>
              </a:rPr>
              <a:t>... </a:t>
            </a:r>
            <a:r>
              <a:rPr lang="en-US" sz="4000" b="1" dirty="0" err="1" smtClean="0">
                <a:solidFill>
                  <a:schemeClr val="accent2"/>
                </a:solidFill>
                <a:latin typeface="Times New Roman" panose="02020603050405020304" pitchFamily="18" charset="0"/>
                <a:cs typeface="Times New Roman" panose="02020603050405020304" pitchFamily="18" charset="0"/>
              </a:rPr>
              <a:t>Các</a:t>
            </a:r>
            <a:r>
              <a:rPr lang="en-US" sz="4000" b="1" dirty="0" smtClean="0">
                <a:solidFill>
                  <a:schemeClr val="accent2"/>
                </a:solidFill>
                <a:latin typeface="Times New Roman" panose="02020603050405020304" pitchFamily="18" charset="0"/>
                <a:cs typeface="Times New Roman" panose="02020603050405020304" pitchFamily="18" charset="0"/>
              </a:rPr>
              <a:t> </a:t>
            </a:r>
            <a:r>
              <a:rPr lang="en-US" sz="4000" b="1" dirty="0" err="1" smtClean="0">
                <a:solidFill>
                  <a:schemeClr val="accent2"/>
                </a:solidFill>
                <a:latin typeface="Times New Roman" panose="02020603050405020304" pitchFamily="18" charset="0"/>
                <a:cs typeface="Times New Roman" panose="02020603050405020304" pitchFamily="18" charset="0"/>
              </a:rPr>
              <a:t>chất</a:t>
            </a:r>
            <a:r>
              <a:rPr lang="en-US" sz="4000" b="1" dirty="0" smtClean="0">
                <a:solidFill>
                  <a:schemeClr val="accent2"/>
                </a:solidFill>
                <a:latin typeface="Times New Roman" panose="02020603050405020304" pitchFamily="18" charset="0"/>
                <a:cs typeface="Times New Roman" panose="02020603050405020304" pitchFamily="18" charset="0"/>
              </a:rPr>
              <a:t> </a:t>
            </a:r>
            <a:r>
              <a:rPr lang="en-US" sz="4000" b="1" dirty="0" err="1" smtClean="0">
                <a:solidFill>
                  <a:schemeClr val="accent2"/>
                </a:solidFill>
                <a:latin typeface="Times New Roman" panose="02020603050405020304" pitchFamily="18" charset="0"/>
                <a:cs typeface="Times New Roman" panose="02020603050405020304" pitchFamily="18" charset="0"/>
              </a:rPr>
              <a:t>dinh</a:t>
            </a:r>
            <a:r>
              <a:rPr lang="en-US" sz="4000" b="1" dirty="0" smtClean="0">
                <a:solidFill>
                  <a:schemeClr val="accent2"/>
                </a:solidFill>
                <a:latin typeface="Times New Roman" panose="02020603050405020304" pitchFamily="18" charset="0"/>
                <a:cs typeface="Times New Roman" panose="02020603050405020304" pitchFamily="18" charset="0"/>
              </a:rPr>
              <a:t> </a:t>
            </a:r>
            <a:r>
              <a:rPr lang="en-US" sz="4000" b="1" dirty="0" err="1" smtClean="0">
                <a:solidFill>
                  <a:schemeClr val="accent2"/>
                </a:solidFill>
                <a:latin typeface="Times New Roman" panose="02020603050405020304" pitchFamily="18" charset="0"/>
                <a:cs typeface="Times New Roman" panose="02020603050405020304" pitchFamily="18" charset="0"/>
              </a:rPr>
              <a:t>dưỡng</a:t>
            </a:r>
            <a:r>
              <a:rPr lang="en-US" sz="4000" b="1" dirty="0" smtClean="0">
                <a:solidFill>
                  <a:schemeClr val="accent2"/>
                </a:solidFill>
                <a:latin typeface="Times New Roman" panose="02020603050405020304" pitchFamily="18" charset="0"/>
                <a:cs typeface="Times New Roman" panose="02020603050405020304" pitchFamily="18" charset="0"/>
              </a:rPr>
              <a:t> ấy </a:t>
            </a:r>
            <a:r>
              <a:rPr lang="en-US" sz="4000" b="1" dirty="0" err="1" smtClean="0">
                <a:solidFill>
                  <a:schemeClr val="accent2"/>
                </a:solidFill>
                <a:latin typeface="Times New Roman" panose="02020603050405020304" pitchFamily="18" charset="0"/>
                <a:cs typeface="Times New Roman" panose="02020603050405020304" pitchFamily="18" charset="0"/>
              </a:rPr>
              <a:t>sẽ</a:t>
            </a:r>
            <a:r>
              <a:rPr lang="en-US" sz="4000" b="1" dirty="0" smtClean="0">
                <a:solidFill>
                  <a:schemeClr val="accent2"/>
                </a:solidFill>
                <a:latin typeface="Times New Roman" panose="02020603050405020304" pitchFamily="18" charset="0"/>
                <a:cs typeface="Times New Roman" panose="02020603050405020304" pitchFamily="18" charset="0"/>
              </a:rPr>
              <a:t> </a:t>
            </a:r>
            <a:r>
              <a:rPr lang="en-US" sz="4000" b="1" dirty="0" err="1" smtClean="0">
                <a:solidFill>
                  <a:schemeClr val="accent2"/>
                </a:solidFill>
                <a:latin typeface="Times New Roman" panose="02020603050405020304" pitchFamily="18" charset="0"/>
                <a:cs typeface="Times New Roman" panose="02020603050405020304" pitchFamily="18" charset="0"/>
              </a:rPr>
              <a:t>giúp</a:t>
            </a:r>
            <a:r>
              <a:rPr lang="en-US" sz="4000" b="1" dirty="0" smtClean="0">
                <a:solidFill>
                  <a:schemeClr val="accent2"/>
                </a:solidFill>
                <a:latin typeface="Times New Roman" panose="02020603050405020304" pitchFamily="18" charset="0"/>
                <a:cs typeface="Times New Roman" panose="02020603050405020304" pitchFamily="18" charset="0"/>
              </a:rPr>
              <a:t> </a:t>
            </a:r>
            <a:r>
              <a:rPr lang="en-US" sz="4000" b="1" dirty="0" err="1" smtClean="0">
                <a:solidFill>
                  <a:schemeClr val="accent2"/>
                </a:solidFill>
                <a:latin typeface="Times New Roman" panose="02020603050405020304" pitchFamily="18" charset="0"/>
                <a:cs typeface="Times New Roman" panose="02020603050405020304" pitchFamily="18" charset="0"/>
              </a:rPr>
              <a:t>gà</a:t>
            </a:r>
            <a:r>
              <a:rPr lang="en-US" sz="4000" b="1" dirty="0" smtClean="0">
                <a:solidFill>
                  <a:schemeClr val="accent2"/>
                </a:solidFill>
                <a:latin typeface="Times New Roman" panose="02020603050405020304" pitchFamily="18" charset="0"/>
                <a:cs typeface="Times New Roman" panose="02020603050405020304" pitchFamily="18" charset="0"/>
              </a:rPr>
              <a:t> </a:t>
            </a:r>
            <a:r>
              <a:rPr lang="en-US" sz="4000" b="1" dirty="0" err="1" smtClean="0">
                <a:solidFill>
                  <a:schemeClr val="accent2"/>
                </a:solidFill>
                <a:latin typeface="Times New Roman" panose="02020603050405020304" pitchFamily="18" charset="0"/>
                <a:cs typeface="Times New Roman" panose="02020603050405020304" pitchFamily="18" charset="0"/>
              </a:rPr>
              <a:t>khỏe</a:t>
            </a:r>
            <a:r>
              <a:rPr lang="en-US" sz="4000" b="1" dirty="0" smtClean="0">
                <a:solidFill>
                  <a:schemeClr val="accent2"/>
                </a:solidFill>
                <a:latin typeface="Times New Roman" panose="02020603050405020304" pitchFamily="18" charset="0"/>
                <a:cs typeface="Times New Roman" panose="02020603050405020304" pitchFamily="18" charset="0"/>
              </a:rPr>
              <a:t> </a:t>
            </a:r>
            <a:r>
              <a:rPr lang="en-US" sz="4000" b="1" dirty="0" err="1" smtClean="0">
                <a:solidFill>
                  <a:schemeClr val="accent2"/>
                </a:solidFill>
                <a:latin typeface="Times New Roman" panose="02020603050405020304" pitchFamily="18" charset="0"/>
                <a:cs typeface="Times New Roman" panose="02020603050405020304" pitchFamily="18" charset="0"/>
              </a:rPr>
              <a:t>mạnh</a:t>
            </a:r>
            <a:r>
              <a:rPr lang="en-US" sz="4000" b="1" dirty="0" smtClean="0">
                <a:solidFill>
                  <a:schemeClr val="accent2"/>
                </a:solidFill>
                <a:latin typeface="Times New Roman" panose="02020603050405020304" pitchFamily="18" charset="0"/>
                <a:cs typeface="Times New Roman" panose="02020603050405020304" pitchFamily="18" charset="0"/>
              </a:rPr>
              <a:t>, </a:t>
            </a:r>
            <a:r>
              <a:rPr lang="en-US" sz="4000" b="1" dirty="0" err="1" smtClean="0">
                <a:solidFill>
                  <a:schemeClr val="accent2"/>
                </a:solidFill>
                <a:latin typeface="Times New Roman" panose="02020603050405020304" pitchFamily="18" charset="0"/>
                <a:cs typeface="Times New Roman" panose="02020603050405020304" pitchFamily="18" charset="0"/>
              </a:rPr>
              <a:t>lớn</a:t>
            </a:r>
            <a:r>
              <a:rPr lang="en-US" sz="4000" b="1" dirty="0" smtClean="0">
                <a:solidFill>
                  <a:schemeClr val="accent2"/>
                </a:solidFill>
                <a:latin typeface="Times New Roman" panose="02020603050405020304" pitchFamily="18" charset="0"/>
                <a:cs typeface="Times New Roman" panose="02020603050405020304" pitchFamily="18" charset="0"/>
              </a:rPr>
              <a:t> </a:t>
            </a:r>
            <a:r>
              <a:rPr lang="en-US" sz="4000" b="1" dirty="0" err="1" smtClean="0">
                <a:solidFill>
                  <a:schemeClr val="accent2"/>
                </a:solidFill>
                <a:latin typeface="Times New Roman" panose="02020603050405020304" pitchFamily="18" charset="0"/>
                <a:cs typeface="Times New Roman" panose="02020603050405020304" pitchFamily="18" charset="0"/>
              </a:rPr>
              <a:t>nhanh</a:t>
            </a:r>
            <a:r>
              <a:rPr lang="en-US" sz="4000" b="1" dirty="0" smtClean="0">
                <a:solidFill>
                  <a:schemeClr val="accent2"/>
                </a:solidFill>
                <a:latin typeface="Times New Roman" panose="02020603050405020304" pitchFamily="18" charset="0"/>
                <a:cs typeface="Times New Roman" panose="02020603050405020304" pitchFamily="18" charset="0"/>
              </a:rPr>
              <a:t>, </a:t>
            </a:r>
            <a:r>
              <a:rPr lang="en-US" sz="4000" b="1" dirty="0" err="1" smtClean="0">
                <a:solidFill>
                  <a:schemeClr val="accent2"/>
                </a:solidFill>
                <a:latin typeface="Times New Roman" panose="02020603050405020304" pitchFamily="18" charset="0"/>
                <a:cs typeface="Times New Roman" panose="02020603050405020304" pitchFamily="18" charset="0"/>
              </a:rPr>
              <a:t>đẻ</a:t>
            </a:r>
            <a:r>
              <a:rPr lang="en-US" sz="4000" b="1" dirty="0" smtClean="0">
                <a:solidFill>
                  <a:schemeClr val="accent2"/>
                </a:solidFill>
                <a:latin typeface="Times New Roman" panose="02020603050405020304" pitchFamily="18" charset="0"/>
                <a:cs typeface="Times New Roman" panose="02020603050405020304" pitchFamily="18" charset="0"/>
              </a:rPr>
              <a:t> </a:t>
            </a:r>
            <a:r>
              <a:rPr lang="en-US" sz="4000" b="1" dirty="0" err="1" smtClean="0">
                <a:solidFill>
                  <a:schemeClr val="accent2"/>
                </a:solidFill>
                <a:latin typeface="Times New Roman" panose="02020603050405020304" pitchFamily="18" charset="0"/>
                <a:cs typeface="Times New Roman" panose="02020603050405020304" pitchFamily="18" charset="0"/>
              </a:rPr>
              <a:t>trứng</a:t>
            </a:r>
            <a:r>
              <a:rPr lang="en-US" sz="4000" b="1" dirty="0" smtClean="0">
                <a:solidFill>
                  <a:schemeClr val="accent2"/>
                </a:solidFill>
                <a:latin typeface="Times New Roman" panose="02020603050405020304" pitchFamily="18" charset="0"/>
                <a:cs typeface="Times New Roman" panose="02020603050405020304" pitchFamily="18" charset="0"/>
              </a:rPr>
              <a:t> to </a:t>
            </a:r>
            <a:r>
              <a:rPr lang="en-US" sz="4000" b="1" dirty="0" err="1" smtClean="0">
                <a:solidFill>
                  <a:schemeClr val="accent2"/>
                </a:solidFill>
                <a:latin typeface="Times New Roman" panose="02020603050405020304" pitchFamily="18" charset="0"/>
                <a:cs typeface="Times New Roman" panose="02020603050405020304" pitchFamily="18" charset="0"/>
              </a:rPr>
              <a:t>và</a:t>
            </a:r>
            <a:r>
              <a:rPr lang="en-US" sz="4000" b="1" dirty="0" smtClean="0">
                <a:solidFill>
                  <a:schemeClr val="accent2"/>
                </a:solidFill>
                <a:latin typeface="Times New Roman" panose="02020603050405020304" pitchFamily="18" charset="0"/>
                <a:cs typeface="Times New Roman" panose="02020603050405020304" pitchFamily="18" charset="0"/>
              </a:rPr>
              <a:t> </a:t>
            </a:r>
            <a:r>
              <a:rPr lang="en-US" sz="4000" b="1" dirty="0" err="1" smtClean="0">
                <a:solidFill>
                  <a:schemeClr val="accent2"/>
                </a:solidFill>
                <a:latin typeface="Times New Roman" panose="02020603050405020304" pitchFamily="18" charset="0"/>
                <a:cs typeface="Times New Roman" panose="02020603050405020304" pitchFamily="18" charset="0"/>
              </a:rPr>
              <a:t>nhiều</a:t>
            </a:r>
            <a:r>
              <a:rPr lang="en-US" sz="4000" b="1" dirty="0" smtClean="0">
                <a:solidFill>
                  <a:schemeClr val="accent2"/>
                </a:solidFill>
                <a:latin typeface="Times New Roman" panose="02020603050405020304" pitchFamily="18" charset="0"/>
                <a:cs typeface="Times New Roman" panose="02020603050405020304" pitchFamily="18" charset="0"/>
              </a:rPr>
              <a:t>. </a:t>
            </a:r>
            <a:endParaRPr lang="en-US" sz="4000" b="1" dirty="0">
              <a:solidFill>
                <a:schemeClr val="accent2"/>
              </a:solidFill>
              <a:latin typeface="Times New Roman" panose="02020603050405020304" pitchFamily="18" charset="0"/>
              <a:cs typeface="Times New Roman" panose="02020603050405020304" pitchFamily="18" charset="0"/>
            </a:endParaRPr>
          </a:p>
        </p:txBody>
      </p:sp>
      <p:pic>
        <p:nvPicPr>
          <p:cNvPr id="7" name="Picture 6"/>
          <p:cNvPicPr>
            <a:picLocks noChangeAspect="1"/>
          </p:cNvPicPr>
          <p:nvPr/>
        </p:nvPicPr>
        <p:blipFill>
          <a:blip r:embed="rId8">
            <a:extLst>
              <a:ext uri="{BEBA8EAE-BF5A-486C-A8C5-ECC9F3942E4B}">
                <a14:imgProps xmlns:a14="http://schemas.microsoft.com/office/drawing/2010/main">
                  <a14:imgLayer r:embed="rId9">
                    <a14:imgEffect>
                      <a14:backgroundRemoval t="0" b="100000" l="0" r="100000">
                        <a14:backgroundMark x1="28426" y1="43681" x2="28426" y2="43681"/>
                        <a14:backgroundMark x1="32234" y1="40934" x2="32234" y2="40934"/>
                        <a14:backgroundMark x1="35787" y1="34066" x2="35787" y2="34066"/>
                        <a14:backgroundMark x1="38579" y1="28297" x2="38579" y2="28297"/>
                        <a14:backgroundMark x1="41117" y1="23077" x2="41117" y2="23077"/>
                        <a14:backgroundMark x1="46954" y1="25824" x2="46954" y2="25824"/>
                        <a14:backgroundMark x1="51015" y1="29121" x2="51015" y2="29121"/>
                        <a14:backgroundMark x1="56091" y1="32692" x2="56091" y2="32692"/>
                        <a14:backgroundMark x1="62183" y1="34066" x2="62183" y2="34066"/>
                        <a14:backgroundMark x1="66244" y1="38462" x2="66244" y2="38462"/>
                        <a14:backgroundMark x1="71574" y1="40659" x2="71574" y2="40659"/>
                        <a14:backgroundMark x1="77665" y1="43681" x2="77665" y2="43681"/>
                        <a14:backgroundMark x1="73858" y1="51374" x2="73858" y2="51374"/>
                        <a14:backgroundMark x1="71320" y1="55495" x2="71320" y2="55495"/>
                        <a14:backgroundMark x1="68274" y1="62912" x2="68274" y2="62912"/>
                        <a14:backgroundMark x1="64721" y1="59615" x2="64721" y2="59615"/>
                        <a14:backgroundMark x1="55330" y1="54396" x2="55330" y2="54396"/>
                        <a14:backgroundMark x1="55330" y1="54396" x2="55330" y2="54396"/>
                        <a14:backgroundMark x1="51777" y1="53022" x2="51777" y2="53022"/>
                        <a14:backgroundMark x1="46701" y1="48901" x2="46701" y2="48901"/>
                        <a14:backgroundMark x1="40863" y1="46429" x2="40863" y2="46429"/>
                        <a14:backgroundMark x1="37563" y1="44505" x2="37563" y2="44505"/>
                        <a14:backgroundMark x1="31726" y1="39560" x2="31726" y2="39560"/>
                        <a14:backgroundMark x1="40355" y1="39011" x2="40355" y2="39011"/>
                        <a14:backgroundMark x1="44162" y1="31593" x2="44162" y2="31593"/>
                        <a14:backgroundMark x1="46193" y1="32692" x2="46193" y2="32692"/>
                        <a14:backgroundMark x1="47208" y1="37088" x2="47208" y2="37088"/>
                        <a14:backgroundMark x1="45178" y1="42582" x2="45178" y2="42582"/>
                        <a14:backgroundMark x1="51777" y1="38462" x2="51777" y2="38462"/>
                        <a14:backgroundMark x1="51015" y1="44505" x2="51015" y2="44505"/>
                        <a14:backgroundMark x1="57360" y1="41758" x2="57360" y2="41758"/>
                        <a14:backgroundMark x1="55330" y1="45604" x2="55330" y2="45604"/>
                        <a14:backgroundMark x1="65228" y1="43132" x2="65228" y2="43132"/>
                        <a14:backgroundMark x1="60406" y1="50275" x2="60406" y2="50275"/>
                        <a14:backgroundMark x1="68274" y1="52473" x2="68274" y2="52473"/>
                        <a14:backgroundMark x1="69289" y1="46429" x2="69289" y2="46429"/>
                        <a14:backgroundMark x1="34772" y1="50824" x2="34772" y2="50824"/>
                        <a14:backgroundMark x1="38832" y1="51099" x2="38832" y2="51099"/>
                        <a14:backgroundMark x1="44670" y1="53571" x2="44670" y2="53571"/>
                        <a14:backgroundMark x1="49492" y1="58242" x2="49492" y2="58242"/>
                        <a14:backgroundMark x1="56091" y1="61813" x2="56091" y2="61813"/>
                        <a14:backgroundMark x1="60406" y1="64560" x2="60406" y2="64560"/>
                        <a14:backgroundMark x1="65228" y1="66484" x2="65228" y2="66484"/>
                        <a14:backgroundMark x1="62437" y1="72253" x2="62437" y2="72253"/>
                        <a14:backgroundMark x1="56345" y1="69505" x2="56345" y2="69505"/>
                        <a14:backgroundMark x1="51269" y1="65385" x2="51269" y2="65385"/>
                        <a14:backgroundMark x1="47208" y1="62912" x2="47208" y2="62912"/>
                        <a14:backgroundMark x1="41117" y1="62088" x2="41117" y2="62088"/>
                        <a14:backgroundMark x1="36548" y1="56593" x2="36548" y2="56593"/>
                        <a14:backgroundMark x1="31472" y1="52747" x2="31472" y2="52747"/>
                        <a14:backgroundMark x1="26396" y1="51648" x2="26396" y2="51648"/>
                        <a14:backgroundMark x1="24112" y1="58242" x2="24112" y2="58242"/>
                        <a14:backgroundMark x1="29442" y1="60440" x2="29442" y2="60440"/>
                        <a14:backgroundMark x1="34010" y1="61264" x2="34010" y2="61264"/>
                        <a14:backgroundMark x1="38579" y1="65934" x2="38579" y2="65934"/>
                        <a14:backgroundMark x1="45685" y1="69505" x2="45685" y2="69505"/>
                        <a14:backgroundMark x1="49239" y1="72527" x2="49239" y2="72527"/>
                        <a14:backgroundMark x1="54569" y1="75000" x2="54569" y2="75000"/>
                        <a14:backgroundMark x1="59645" y1="79670" x2="59645" y2="79670"/>
                        <a14:backgroundMark x1="58122" y1="83242" x2="58122" y2="83242"/>
                        <a14:backgroundMark x1="51015" y1="81044" x2="51015" y2="81044"/>
                        <a14:backgroundMark x1="46701" y1="78022" x2="46701" y2="78022"/>
                        <a14:backgroundMark x1="40863" y1="74451" x2="40863" y2="74451"/>
                        <a14:backgroundMark x1="36041" y1="70604" x2="36041" y2="70604"/>
                        <a14:backgroundMark x1="31726" y1="68132" x2="31726" y2="68132"/>
                        <a14:backgroundMark x1="27919" y1="66484" x2="27919" y2="66484"/>
                        <a14:backgroundMark x1="19036" y1="63462" x2="19036" y2="63462"/>
                      </a14:backgroundRemoval>
                    </a14:imgEffect>
                  </a14:imgLayer>
                </a14:imgProps>
              </a:ext>
            </a:extLst>
          </a:blip>
          <a:stretch>
            <a:fillRect/>
          </a:stretch>
        </p:blipFill>
        <p:spPr>
          <a:xfrm rot="20257317">
            <a:off x="8736335" y="3252368"/>
            <a:ext cx="5733587" cy="5297018"/>
          </a:xfrm>
          <a:prstGeom prst="rect">
            <a:avLst/>
          </a:prstGeom>
        </p:spPr>
      </p:pic>
      <p:pic>
        <p:nvPicPr>
          <p:cNvPr id="8" name="Picture 7"/>
          <p:cNvPicPr>
            <a:picLocks noChangeAspect="1"/>
          </p:cNvPicPr>
          <p:nvPr/>
        </p:nvPicPr>
        <p:blipFill>
          <a:blip r:embed="rId10">
            <a:extLst>
              <a:ext uri="{BEBA8EAE-BF5A-486C-A8C5-ECC9F3942E4B}">
                <a14:imgProps xmlns:a14="http://schemas.microsoft.com/office/drawing/2010/main">
                  <a14:imgLayer r:embed="rId11">
                    <a14:imgEffect>
                      <a14:backgroundRemoval t="0" b="100000" l="0" r="100000"/>
                    </a14:imgEffect>
                  </a14:imgLayer>
                </a14:imgProps>
              </a:ext>
            </a:extLst>
          </a:blip>
          <a:stretch>
            <a:fillRect/>
          </a:stretch>
        </p:blipFill>
        <p:spPr>
          <a:xfrm rot="21394656">
            <a:off x="8701367" y="4170344"/>
            <a:ext cx="3737199" cy="2747940"/>
          </a:xfrm>
          <a:prstGeom prst="rect">
            <a:avLst/>
          </a:prstGeom>
        </p:spPr>
      </p:pic>
    </p:spTree>
    <p:extLst>
      <p:ext uri="{BB962C8B-B14F-4D97-AF65-F5344CB8AC3E}">
        <p14:creationId xmlns:p14="http://schemas.microsoft.com/office/powerpoint/2010/main" val="126005784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par>
                          <p:cTn id="10" fill="hold">
                            <p:stCondLst>
                              <p:cond delay="500"/>
                            </p:stCondLst>
                            <p:childTnLst>
                              <p:par>
                                <p:cTn id="11" presetID="22" presetClass="entr" presetSubtype="4" fill="hold" nodeType="afterEffect">
                                  <p:stCondLst>
                                    <p:cond delay="0"/>
                                  </p:stCondLst>
                                  <p:childTnLst>
                                    <p:set>
                                      <p:cBhvr>
                                        <p:cTn id="12" dur="1" fill="hold">
                                          <p:stCondLst>
                                            <p:cond delay="0"/>
                                          </p:stCondLst>
                                        </p:cTn>
                                        <p:tgtEl>
                                          <p:spTgt spid="4"/>
                                        </p:tgtEl>
                                        <p:attrNameLst>
                                          <p:attrName>style.visibility</p:attrName>
                                        </p:attrNameLst>
                                      </p:cBhvr>
                                      <p:to>
                                        <p:strVal val="visible"/>
                                      </p:to>
                                    </p:set>
                                    <p:animEffect transition="in" filter="wipe(down)">
                                      <p:cBhvr>
                                        <p:cTn id="13" dur="500"/>
                                        <p:tgtEl>
                                          <p:spTgt spid="4"/>
                                        </p:tgtEl>
                                      </p:cBhvr>
                                    </p:animEffect>
                                  </p:childTnLst>
                                </p:cTn>
                              </p:par>
                              <p:par>
                                <p:cTn id="14" presetID="10" presetClass="entr" presetSubtype="0" fill="hold" nodeType="withEffect">
                                  <p:stCondLst>
                                    <p:cond delay="0"/>
                                  </p:stCondLst>
                                  <p:childTnLst>
                                    <p:set>
                                      <p:cBhvr>
                                        <p:cTn id="15" dur="1" fill="hold">
                                          <p:stCondLst>
                                            <p:cond delay="0"/>
                                          </p:stCondLst>
                                        </p:cTn>
                                        <p:tgtEl>
                                          <p:spTgt spid="3"/>
                                        </p:tgtEl>
                                        <p:attrNameLst>
                                          <p:attrName>style.visibility</p:attrName>
                                        </p:attrNameLst>
                                      </p:cBhvr>
                                      <p:to>
                                        <p:strVal val="visible"/>
                                      </p:to>
                                    </p:set>
                                    <p:animEffect transition="in" filter="fade">
                                      <p:cBhvr>
                                        <p:cTn id="16" dur="500"/>
                                        <p:tgtEl>
                                          <p:spTgt spid="3"/>
                                        </p:tgtEl>
                                      </p:cBhvr>
                                    </p:animEffect>
                                  </p:childTnLst>
                                </p:cTn>
                              </p:par>
                            </p:childTnLst>
                          </p:cTn>
                        </p:par>
                      </p:childTnLst>
                    </p:cTn>
                  </p:par>
                  <p:par>
                    <p:cTn id="17" fill="hold">
                      <p:stCondLst>
                        <p:cond delay="indefinite"/>
                      </p:stCondLst>
                      <p:childTnLst>
                        <p:par>
                          <p:cTn id="18" fill="hold">
                            <p:stCondLst>
                              <p:cond delay="0"/>
                            </p:stCondLst>
                            <p:childTnLst>
                              <p:par>
                                <p:cTn id="19" presetID="41" presetClass="entr" presetSubtype="0" fill="hold" grpId="0" nodeType="clickEffect">
                                  <p:stCondLst>
                                    <p:cond delay="0"/>
                                  </p:stCondLst>
                                  <p:iterate type="lt">
                                    <p:tmPct val="10000"/>
                                  </p:iterate>
                                  <p:childTnLst>
                                    <p:set>
                                      <p:cBhvr>
                                        <p:cTn id="20" dur="1" fill="hold">
                                          <p:stCondLst>
                                            <p:cond delay="0"/>
                                          </p:stCondLst>
                                        </p:cTn>
                                        <p:tgtEl>
                                          <p:spTgt spid="5"/>
                                        </p:tgtEl>
                                        <p:attrNameLst>
                                          <p:attrName>style.visibility</p:attrName>
                                        </p:attrNameLst>
                                      </p:cBhvr>
                                      <p:to>
                                        <p:strVal val="visible"/>
                                      </p:to>
                                    </p:set>
                                    <p:anim calcmode="lin" valueType="num">
                                      <p:cBhvr>
                                        <p:cTn id="21" dur="500" fill="hold"/>
                                        <p:tgtEl>
                                          <p:spTgt spid="5"/>
                                        </p:tgtEl>
                                        <p:attrNameLst>
                                          <p:attrName>ppt_x</p:attrName>
                                        </p:attrNameLst>
                                      </p:cBhvr>
                                      <p:tavLst>
                                        <p:tav tm="0">
                                          <p:val>
                                            <p:strVal val="#ppt_x"/>
                                          </p:val>
                                        </p:tav>
                                        <p:tav tm="50000">
                                          <p:val>
                                            <p:strVal val="#ppt_x+.1"/>
                                          </p:val>
                                        </p:tav>
                                        <p:tav tm="100000">
                                          <p:val>
                                            <p:strVal val="#ppt_x"/>
                                          </p:val>
                                        </p:tav>
                                      </p:tavLst>
                                    </p:anim>
                                    <p:anim calcmode="lin" valueType="num">
                                      <p:cBhvr>
                                        <p:cTn id="22" dur="500" fill="hold"/>
                                        <p:tgtEl>
                                          <p:spTgt spid="5"/>
                                        </p:tgtEl>
                                        <p:attrNameLst>
                                          <p:attrName>ppt_y</p:attrName>
                                        </p:attrNameLst>
                                      </p:cBhvr>
                                      <p:tavLst>
                                        <p:tav tm="0">
                                          <p:val>
                                            <p:strVal val="#ppt_y"/>
                                          </p:val>
                                        </p:tav>
                                        <p:tav tm="100000">
                                          <p:val>
                                            <p:strVal val="#ppt_y"/>
                                          </p:val>
                                        </p:tav>
                                      </p:tavLst>
                                    </p:anim>
                                    <p:anim calcmode="lin" valueType="num">
                                      <p:cBhvr>
                                        <p:cTn id="23" dur="500" fill="hold"/>
                                        <p:tgtEl>
                                          <p:spTgt spid="5"/>
                                        </p:tgtEl>
                                        <p:attrNameLst>
                                          <p:attrName>ppt_h</p:attrName>
                                        </p:attrNameLst>
                                      </p:cBhvr>
                                      <p:tavLst>
                                        <p:tav tm="0">
                                          <p:val>
                                            <p:strVal val="#ppt_h/10"/>
                                          </p:val>
                                        </p:tav>
                                        <p:tav tm="50000">
                                          <p:val>
                                            <p:strVal val="#ppt_h+.01"/>
                                          </p:val>
                                        </p:tav>
                                        <p:tav tm="100000">
                                          <p:val>
                                            <p:strVal val="#ppt_h"/>
                                          </p:val>
                                        </p:tav>
                                      </p:tavLst>
                                    </p:anim>
                                    <p:anim calcmode="lin" valueType="num">
                                      <p:cBhvr>
                                        <p:cTn id="24" dur="500" fill="hold"/>
                                        <p:tgtEl>
                                          <p:spTgt spid="5"/>
                                        </p:tgtEl>
                                        <p:attrNameLst>
                                          <p:attrName>ppt_w</p:attrName>
                                        </p:attrNameLst>
                                      </p:cBhvr>
                                      <p:tavLst>
                                        <p:tav tm="0">
                                          <p:val>
                                            <p:strVal val="#ppt_w/10"/>
                                          </p:val>
                                        </p:tav>
                                        <p:tav tm="50000">
                                          <p:val>
                                            <p:strVal val="#ppt_w+.01"/>
                                          </p:val>
                                        </p:tav>
                                        <p:tav tm="100000">
                                          <p:val>
                                            <p:strVal val="#ppt_w"/>
                                          </p:val>
                                        </p:tav>
                                      </p:tavLst>
                                    </p:anim>
                                    <p:animEffect transition="in" filter="fade">
                                      <p:cBhvr>
                                        <p:cTn id="25" dur="500" tmFilter="0,0; .5, 1; 1, 1"/>
                                        <p:tgtEl>
                                          <p:spTgt spid="5"/>
                                        </p:tgtEl>
                                      </p:cBhvr>
                                    </p:animEffect>
                                  </p:childTnLst>
                                </p:cTn>
                              </p:par>
                              <p:par>
                                <p:cTn id="26" presetID="16" presetClass="entr" presetSubtype="21" fill="hold" nodeType="withEffect">
                                  <p:stCondLst>
                                    <p:cond delay="0"/>
                                  </p:stCondLst>
                                  <p:childTnLst>
                                    <p:set>
                                      <p:cBhvr>
                                        <p:cTn id="27" dur="1" fill="hold">
                                          <p:stCondLst>
                                            <p:cond delay="0"/>
                                          </p:stCondLst>
                                        </p:cTn>
                                        <p:tgtEl>
                                          <p:spTgt spid="6"/>
                                        </p:tgtEl>
                                        <p:attrNameLst>
                                          <p:attrName>style.visibility</p:attrName>
                                        </p:attrNameLst>
                                      </p:cBhvr>
                                      <p:to>
                                        <p:strVal val="visible"/>
                                      </p:to>
                                    </p:set>
                                    <p:animEffect transition="in" filter="barn(inVertical)">
                                      <p:cBhvr>
                                        <p:cTn id="28"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5"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p:cNvPicPr>
            <a:picLocks noChangeAspect="1"/>
          </p:cNvPicPr>
          <p:nvPr/>
        </p:nvPicPr>
        <p:blipFill rotWithShape="1">
          <a:blip r:embed="rId2">
            <a:extLst>
              <a:ext uri="{BEBA8EAE-BF5A-486C-A8C5-ECC9F3942E4B}">
                <a14:imgProps xmlns:a14="http://schemas.microsoft.com/office/drawing/2010/main">
                  <a14:imgLayer r:embed="rId3">
                    <a14:imgEffect>
                      <a14:backgroundRemoval t="0" b="100000" l="0" r="100000">
                        <a14:backgroundMark x1="20072" y1="21134" x2="32616" y2="20103"/>
                        <a14:backgroundMark x1="27599" y1="26031" x2="31900" y2="35052"/>
                        <a14:backgroundMark x1="64516" y1="67010" x2="87455" y2="45619"/>
                      </a14:backgroundRemoval>
                    </a14:imgEffect>
                  </a14:imgLayer>
                </a14:imgProps>
              </a:ext>
            </a:extLst>
          </a:blip>
          <a:srcRect t="15761"/>
          <a:stretch/>
        </p:blipFill>
        <p:spPr>
          <a:xfrm rot="171306">
            <a:off x="6536258" y="575035"/>
            <a:ext cx="5511900" cy="6457165"/>
          </a:xfrm>
          <a:prstGeom prst="rect">
            <a:avLst/>
          </a:prstGeom>
        </p:spPr>
      </p:pic>
      <p:sp>
        <p:nvSpPr>
          <p:cNvPr id="4" name="TextBox 3"/>
          <p:cNvSpPr txBox="1"/>
          <p:nvPr/>
        </p:nvSpPr>
        <p:spPr>
          <a:xfrm>
            <a:off x="0" y="0"/>
            <a:ext cx="5788058" cy="110799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6600" b="0" i="0" u="sng" strike="noStrike" kern="1200" cap="none" spc="0" normalizeH="0" baseline="0" noProof="0" dirty="0" smtClean="0">
                <a:ln>
                  <a:noFill/>
                </a:ln>
                <a:solidFill>
                  <a:srgbClr val="7030A0"/>
                </a:solidFill>
                <a:effectLst>
                  <a:outerShdw blurRad="38100" dist="38100" dir="2700000" algn="tl">
                    <a:srgbClr val="000000">
                      <a:alpha val="43137"/>
                    </a:srgbClr>
                  </a:outerShdw>
                </a:effectLst>
                <a:uLnTx/>
                <a:uFillTx/>
                <a:latin typeface="iCiel Bambola" panose="02000000000000000000" pitchFamily="50" charset="0"/>
                <a:ea typeface="+mn-ea"/>
                <a:cs typeface="+mn-cs"/>
              </a:rPr>
              <a:t>Bài </a:t>
            </a:r>
            <a:r>
              <a:rPr kumimoji="0" lang="en-US" sz="6600" b="0" i="0" u="sng" strike="noStrike" kern="1200" cap="none" spc="0" normalizeH="0" baseline="0" noProof="0" dirty="0" err="1" smtClean="0">
                <a:ln>
                  <a:noFill/>
                </a:ln>
                <a:solidFill>
                  <a:srgbClr val="7030A0"/>
                </a:solidFill>
                <a:effectLst>
                  <a:outerShdw blurRad="38100" dist="38100" dir="2700000" algn="tl">
                    <a:srgbClr val="000000">
                      <a:alpha val="43137"/>
                    </a:srgbClr>
                  </a:outerShdw>
                </a:effectLst>
                <a:uLnTx/>
                <a:uFillTx/>
                <a:latin typeface="iCiel Bambola" panose="02000000000000000000" pitchFamily="50" charset="0"/>
                <a:ea typeface="+mn-ea"/>
                <a:cs typeface="+mn-cs"/>
              </a:rPr>
              <a:t>mới</a:t>
            </a:r>
            <a:r>
              <a:rPr kumimoji="0" lang="en-US" sz="6600" b="0" i="0" u="sng" strike="noStrike" kern="1200" cap="none" spc="0" normalizeH="0" baseline="0" noProof="0" dirty="0" smtClean="0">
                <a:ln>
                  <a:noFill/>
                </a:ln>
                <a:solidFill>
                  <a:srgbClr val="7030A0"/>
                </a:solidFill>
                <a:effectLst>
                  <a:outerShdw blurRad="38100" dist="38100" dir="2700000" algn="tl">
                    <a:srgbClr val="000000">
                      <a:alpha val="43137"/>
                    </a:srgbClr>
                  </a:outerShdw>
                </a:effectLst>
                <a:uLnTx/>
                <a:uFillTx/>
                <a:latin typeface="iCiel Bambola" panose="02000000000000000000" pitchFamily="50" charset="0"/>
                <a:ea typeface="+mn-ea"/>
                <a:cs typeface="+mn-cs"/>
              </a:rPr>
              <a:t>:</a:t>
            </a:r>
            <a:endParaRPr kumimoji="0" lang="en-US" sz="6600" b="0" i="0" u="sng" strike="noStrike" kern="1200" cap="none" spc="0" normalizeH="0" baseline="0" noProof="0" dirty="0">
              <a:ln>
                <a:noFill/>
              </a:ln>
              <a:solidFill>
                <a:srgbClr val="7030A0"/>
              </a:solidFill>
              <a:effectLst>
                <a:outerShdw blurRad="38100" dist="38100" dir="2700000" algn="tl">
                  <a:srgbClr val="000000">
                    <a:alpha val="43137"/>
                  </a:srgbClr>
                </a:outerShdw>
              </a:effectLst>
              <a:uLnTx/>
              <a:uFillTx/>
              <a:latin typeface="iCiel Bambola" panose="02000000000000000000" pitchFamily="50" charset="0"/>
              <a:ea typeface="+mn-ea"/>
              <a:cs typeface="+mn-cs"/>
            </a:endParaRPr>
          </a:p>
        </p:txBody>
      </p:sp>
      <p:pic>
        <p:nvPicPr>
          <p:cNvPr id="6" name="Picture 5"/>
          <p:cNvPicPr>
            <a:picLocks noChangeAspect="1"/>
          </p:cNvPicPr>
          <p:nvPr/>
        </p:nvPicPr>
        <p:blipFill>
          <a:blip r:embed="rId4">
            <a:extLst>
              <a:ext uri="{BEBA8EAE-BF5A-486C-A8C5-ECC9F3942E4B}">
                <a14:imgProps xmlns:a14="http://schemas.microsoft.com/office/drawing/2010/main">
                  <a14:imgLayer r:embed="rId5">
                    <a14:imgEffect>
                      <a14:backgroundRemoval t="0" b="100000" l="0" r="100000"/>
                    </a14:imgEffect>
                  </a14:imgLayer>
                </a14:imgProps>
              </a:ext>
            </a:extLst>
          </a:blip>
          <a:stretch>
            <a:fillRect/>
          </a:stretch>
        </p:blipFill>
        <p:spPr>
          <a:xfrm>
            <a:off x="2922309" y="-226244"/>
            <a:ext cx="6671161" cy="5200564"/>
          </a:xfrm>
          <a:prstGeom prst="rect">
            <a:avLst/>
          </a:prstGeom>
        </p:spPr>
      </p:pic>
      <p:sp>
        <p:nvSpPr>
          <p:cNvPr id="5" name="TextBox 4"/>
          <p:cNvSpPr txBox="1"/>
          <p:nvPr/>
        </p:nvSpPr>
        <p:spPr>
          <a:xfrm>
            <a:off x="3770721" y="2045616"/>
            <a:ext cx="4760537" cy="2308324"/>
          </a:xfrm>
          <a:prstGeom prst="rect">
            <a:avLst/>
          </a:prstGeom>
          <a:noFill/>
        </p:spPr>
        <p:txBody>
          <a:bodyPr wrap="square" rtlCol="0">
            <a:spAutoFit/>
          </a:bodyPr>
          <a:lstStyle/>
          <a:p>
            <a:pPr marL="0" marR="0" lvl="0" indent="0" algn="ctr" defTabSz="914400" rtl="0" eaLnBrk="1" fontAlgn="auto" latinLnBrk="0" hangingPunct="1">
              <a:lnSpc>
                <a:spcPct val="150000"/>
              </a:lnSpc>
              <a:spcBef>
                <a:spcPts val="0"/>
              </a:spcBef>
              <a:spcAft>
                <a:spcPts val="0"/>
              </a:spcAft>
              <a:buClrTx/>
              <a:buSzTx/>
              <a:buFontTx/>
              <a:buNone/>
              <a:tabLst/>
              <a:defRPr/>
            </a:pPr>
            <a:r>
              <a:rPr kumimoji="0" lang="en-US" sz="4800" b="1" i="0" u="sng" strike="noStrike" kern="1200" cap="none" spc="50" normalizeH="0" baseline="0" noProof="0" dirty="0" err="1" smtClean="0">
                <a:ln w="9525" cmpd="sng">
                  <a:solidFill>
                    <a:srgbClr val="5B9BD5"/>
                  </a:solidFill>
                  <a:prstDash val="solid"/>
                </a:ln>
                <a:solidFill>
                  <a:srgbClr val="4472C4">
                    <a:lumMod val="40000"/>
                    <a:lumOff val="60000"/>
                  </a:srgbClr>
                </a:solidFill>
                <a:effectLst>
                  <a:glow rad="38100">
                    <a:srgbClr val="5B9BD5">
                      <a:alpha val="40000"/>
                    </a:srgbClr>
                  </a:glow>
                </a:effectLst>
                <a:uLnTx/>
                <a:uFillTx/>
                <a:latin typeface="HP001 4 hàng" panose="020B0603050302020204" pitchFamily="34" charset="0"/>
                <a:ea typeface="+mn-ea"/>
                <a:cs typeface="+mn-cs"/>
              </a:rPr>
              <a:t>Kĩ</a:t>
            </a:r>
            <a:r>
              <a:rPr kumimoji="0" lang="en-US" sz="4800" b="1" i="0" u="sng" strike="noStrike" kern="1200" cap="none" spc="50" normalizeH="0" baseline="0" noProof="0" dirty="0" smtClean="0">
                <a:ln w="9525" cmpd="sng">
                  <a:solidFill>
                    <a:srgbClr val="5B9BD5"/>
                  </a:solidFill>
                  <a:prstDash val="solid"/>
                </a:ln>
                <a:solidFill>
                  <a:srgbClr val="4472C4">
                    <a:lumMod val="40000"/>
                    <a:lumOff val="60000"/>
                  </a:srgbClr>
                </a:solidFill>
                <a:effectLst>
                  <a:glow rad="38100">
                    <a:srgbClr val="5B9BD5">
                      <a:alpha val="40000"/>
                    </a:srgbClr>
                  </a:glow>
                </a:effectLst>
                <a:uLnTx/>
                <a:uFillTx/>
                <a:latin typeface="HP001 4 hàng" panose="020B0603050302020204" pitchFamily="34" charset="0"/>
                <a:ea typeface="+mn-ea"/>
                <a:cs typeface="+mn-cs"/>
              </a:rPr>
              <a:t> </a:t>
            </a:r>
            <a:r>
              <a:rPr kumimoji="0" lang="en-US" sz="4800" b="1" i="0" u="sng" strike="noStrike" kern="1200" cap="none" spc="50" normalizeH="0" baseline="0" noProof="0" dirty="0" err="1" smtClean="0">
                <a:ln w="9525" cmpd="sng">
                  <a:solidFill>
                    <a:srgbClr val="5B9BD5"/>
                  </a:solidFill>
                  <a:prstDash val="solid"/>
                </a:ln>
                <a:solidFill>
                  <a:srgbClr val="4472C4">
                    <a:lumMod val="40000"/>
                    <a:lumOff val="60000"/>
                  </a:srgbClr>
                </a:solidFill>
                <a:effectLst>
                  <a:glow rad="38100">
                    <a:srgbClr val="5B9BD5">
                      <a:alpha val="40000"/>
                    </a:srgbClr>
                  </a:glow>
                </a:effectLst>
                <a:uLnTx/>
                <a:uFillTx/>
                <a:latin typeface="HP001 4 hàng" panose="020B0603050302020204" pitchFamily="34" charset="0"/>
                <a:ea typeface="+mn-ea"/>
                <a:cs typeface="+mn-cs"/>
              </a:rPr>
              <a:t>thuật</a:t>
            </a:r>
            <a:r>
              <a:rPr kumimoji="0" lang="en-US" sz="4800" b="1" i="0" u="sng" strike="noStrike" kern="1200" cap="none" spc="50" normalizeH="0" baseline="0" noProof="0" dirty="0" smtClean="0">
                <a:ln w="9525" cmpd="sng">
                  <a:solidFill>
                    <a:srgbClr val="5B9BD5"/>
                  </a:solidFill>
                  <a:prstDash val="solid"/>
                </a:ln>
                <a:solidFill>
                  <a:srgbClr val="4472C4">
                    <a:lumMod val="40000"/>
                    <a:lumOff val="60000"/>
                  </a:srgbClr>
                </a:solidFill>
                <a:effectLst>
                  <a:glow rad="38100">
                    <a:srgbClr val="5B9BD5">
                      <a:alpha val="40000"/>
                    </a:srgbClr>
                  </a:glow>
                </a:effectLst>
                <a:uLnTx/>
                <a:uFillTx/>
                <a:latin typeface="HP001 4 hàng" panose="020B0603050302020204" pitchFamily="34" charset="0"/>
                <a:ea typeface="+mn-ea"/>
                <a:cs typeface="+mn-cs"/>
              </a:rPr>
              <a:t>:</a:t>
            </a:r>
          </a:p>
          <a:p>
            <a:pPr marL="0" marR="0" lvl="0" indent="0" algn="ctr" defTabSz="914400" rtl="0" eaLnBrk="1" fontAlgn="auto" latinLnBrk="0" hangingPunct="1">
              <a:lnSpc>
                <a:spcPct val="150000"/>
              </a:lnSpc>
              <a:spcBef>
                <a:spcPts val="0"/>
              </a:spcBef>
              <a:spcAft>
                <a:spcPts val="0"/>
              </a:spcAft>
              <a:buClrTx/>
              <a:buSzTx/>
              <a:buFontTx/>
              <a:buNone/>
              <a:tabLst/>
              <a:defRPr/>
            </a:pPr>
            <a:r>
              <a:rPr kumimoji="0" lang="en-US" sz="4800" b="1" i="0" u="none" strike="noStrike" kern="1200" cap="none" spc="50" normalizeH="0" baseline="0" noProof="0" dirty="0" err="1" smtClean="0">
                <a:ln w="9525" cmpd="sng">
                  <a:solidFill>
                    <a:srgbClr val="5B9BD5"/>
                  </a:solidFill>
                  <a:prstDash val="solid"/>
                </a:ln>
                <a:solidFill>
                  <a:srgbClr val="4472C4">
                    <a:lumMod val="40000"/>
                    <a:lumOff val="60000"/>
                  </a:srgbClr>
                </a:solidFill>
                <a:effectLst>
                  <a:glow rad="38100">
                    <a:srgbClr val="5B9BD5">
                      <a:alpha val="40000"/>
                    </a:srgbClr>
                  </a:glow>
                </a:effectLst>
                <a:uLnTx/>
                <a:uFillTx/>
                <a:latin typeface="HP001 4 hàng" panose="020B0603050302020204" pitchFamily="34" charset="0"/>
                <a:ea typeface="+mn-ea"/>
                <a:cs typeface="+mn-cs"/>
              </a:rPr>
              <a:t>Nuôi</a:t>
            </a:r>
            <a:r>
              <a:rPr kumimoji="0" lang="en-US" sz="4800" b="1" i="0" u="none" strike="noStrike" kern="1200" cap="none" spc="50" normalizeH="0" baseline="0" noProof="0" dirty="0" smtClean="0">
                <a:ln w="9525" cmpd="sng">
                  <a:solidFill>
                    <a:srgbClr val="5B9BD5"/>
                  </a:solidFill>
                  <a:prstDash val="solid"/>
                </a:ln>
                <a:solidFill>
                  <a:srgbClr val="4472C4">
                    <a:lumMod val="40000"/>
                    <a:lumOff val="60000"/>
                  </a:srgbClr>
                </a:solidFill>
                <a:effectLst>
                  <a:glow rad="38100">
                    <a:srgbClr val="5B9BD5">
                      <a:alpha val="40000"/>
                    </a:srgbClr>
                  </a:glow>
                </a:effectLst>
                <a:uLnTx/>
                <a:uFillTx/>
                <a:latin typeface="HP001 4 hàng" panose="020B0603050302020204" pitchFamily="34" charset="0"/>
                <a:ea typeface="+mn-ea"/>
                <a:cs typeface="+mn-cs"/>
              </a:rPr>
              <a:t> </a:t>
            </a:r>
            <a:r>
              <a:rPr kumimoji="0" lang="en-US" sz="4800" b="1" i="0" u="none" strike="noStrike" kern="1200" cap="none" spc="50" normalizeH="0" baseline="0" noProof="0" dirty="0" err="1" smtClean="0">
                <a:ln w="9525" cmpd="sng">
                  <a:solidFill>
                    <a:srgbClr val="5B9BD5"/>
                  </a:solidFill>
                  <a:prstDash val="solid"/>
                </a:ln>
                <a:solidFill>
                  <a:srgbClr val="4472C4">
                    <a:lumMod val="40000"/>
                    <a:lumOff val="60000"/>
                  </a:srgbClr>
                </a:solidFill>
                <a:effectLst>
                  <a:glow rad="38100">
                    <a:srgbClr val="5B9BD5">
                      <a:alpha val="40000"/>
                    </a:srgbClr>
                  </a:glow>
                </a:effectLst>
                <a:uLnTx/>
                <a:uFillTx/>
                <a:latin typeface="HP001 4 hàng" panose="020B0603050302020204" pitchFamily="34" charset="0"/>
                <a:ea typeface="+mn-ea"/>
                <a:cs typeface="+mn-cs"/>
              </a:rPr>
              <a:t>dưỡng</a:t>
            </a:r>
            <a:r>
              <a:rPr kumimoji="0" lang="en-US" sz="4800" b="1" i="0" u="none" strike="noStrike" kern="1200" cap="none" spc="50" normalizeH="0" baseline="0" noProof="0" dirty="0" smtClean="0">
                <a:ln w="9525" cmpd="sng">
                  <a:solidFill>
                    <a:srgbClr val="5B9BD5"/>
                  </a:solidFill>
                  <a:prstDash val="solid"/>
                </a:ln>
                <a:solidFill>
                  <a:srgbClr val="4472C4">
                    <a:lumMod val="40000"/>
                    <a:lumOff val="60000"/>
                  </a:srgbClr>
                </a:solidFill>
                <a:effectLst>
                  <a:glow rad="38100">
                    <a:srgbClr val="5B9BD5">
                      <a:alpha val="40000"/>
                    </a:srgbClr>
                  </a:glow>
                </a:effectLst>
                <a:uLnTx/>
                <a:uFillTx/>
                <a:latin typeface="HP001 4 hàng" panose="020B0603050302020204" pitchFamily="34" charset="0"/>
                <a:ea typeface="+mn-ea"/>
                <a:cs typeface="+mn-cs"/>
              </a:rPr>
              <a:t> </a:t>
            </a:r>
            <a:r>
              <a:rPr kumimoji="0" lang="en-US" sz="4800" b="1" i="0" u="none" strike="noStrike" kern="1200" cap="none" spc="50" normalizeH="0" baseline="0" noProof="0" dirty="0" err="1" smtClean="0">
                <a:ln w="9525" cmpd="sng">
                  <a:solidFill>
                    <a:srgbClr val="5B9BD5"/>
                  </a:solidFill>
                  <a:prstDash val="solid"/>
                </a:ln>
                <a:solidFill>
                  <a:srgbClr val="4472C4">
                    <a:lumMod val="40000"/>
                    <a:lumOff val="60000"/>
                  </a:srgbClr>
                </a:solidFill>
                <a:effectLst>
                  <a:glow rad="38100">
                    <a:srgbClr val="5B9BD5">
                      <a:alpha val="40000"/>
                    </a:srgbClr>
                  </a:glow>
                </a:effectLst>
                <a:uLnTx/>
                <a:uFillTx/>
                <a:latin typeface="HP001 4 hàng" panose="020B0603050302020204" pitchFamily="34" charset="0"/>
                <a:ea typeface="+mn-ea"/>
                <a:cs typeface="+mn-cs"/>
              </a:rPr>
              <a:t>gà</a:t>
            </a:r>
            <a:endParaRPr kumimoji="0" lang="en-US" sz="4800" b="1" i="0" u="none" strike="noStrike" kern="1200" cap="none" spc="50" normalizeH="0" baseline="0" noProof="0" dirty="0">
              <a:ln w="9525" cmpd="sng">
                <a:solidFill>
                  <a:srgbClr val="5B9BD5"/>
                </a:solidFill>
                <a:prstDash val="solid"/>
              </a:ln>
              <a:solidFill>
                <a:srgbClr val="4472C4">
                  <a:lumMod val="40000"/>
                  <a:lumOff val="60000"/>
                </a:srgbClr>
              </a:solidFill>
              <a:effectLst>
                <a:glow rad="38100">
                  <a:srgbClr val="5B9BD5">
                    <a:alpha val="40000"/>
                  </a:srgbClr>
                </a:glow>
              </a:effectLst>
              <a:uLnTx/>
              <a:uFillTx/>
              <a:latin typeface="HP001 4 hàng" panose="020B0603050302020204" pitchFamily="34" charset="0"/>
              <a:ea typeface="+mn-ea"/>
              <a:cs typeface="+mn-cs"/>
            </a:endParaRPr>
          </a:p>
        </p:txBody>
      </p:sp>
      <p:pic>
        <p:nvPicPr>
          <p:cNvPr id="7" name="Picture 6"/>
          <p:cNvPicPr>
            <a:picLocks noChangeAspect="1"/>
          </p:cNvPicPr>
          <p:nvPr/>
        </p:nvPicPr>
        <p:blipFill>
          <a:blip r:embed="rId6">
            <a:extLst>
              <a:ext uri="{BEBA8EAE-BF5A-486C-A8C5-ECC9F3942E4B}">
                <a14:imgProps xmlns:a14="http://schemas.microsoft.com/office/drawing/2010/main">
                  <a14:imgLayer r:embed="rId7">
                    <a14:imgEffect>
                      <a14:backgroundRemoval t="0" b="100000" l="0" r="100000"/>
                    </a14:imgEffect>
                    <a14:imgEffect>
                      <a14:artisticCrisscrossEtching/>
                    </a14:imgEffect>
                  </a14:imgLayer>
                </a14:imgProps>
              </a:ext>
            </a:extLst>
          </a:blip>
          <a:stretch>
            <a:fillRect/>
          </a:stretch>
        </p:blipFill>
        <p:spPr>
          <a:xfrm>
            <a:off x="8763188" y="1849748"/>
            <a:ext cx="3487918" cy="5182452"/>
          </a:xfrm>
          <a:prstGeom prst="rect">
            <a:avLst/>
          </a:prstGeom>
        </p:spPr>
      </p:pic>
      <p:pic>
        <p:nvPicPr>
          <p:cNvPr id="8" name="Picture 7"/>
          <p:cNvPicPr>
            <a:picLocks noChangeAspect="1"/>
          </p:cNvPicPr>
          <p:nvPr/>
        </p:nvPicPr>
        <p:blipFill>
          <a:blip r:embed="rId8">
            <a:extLst>
              <a:ext uri="{BEBA8EAE-BF5A-486C-A8C5-ECC9F3942E4B}">
                <a14:imgProps xmlns:a14="http://schemas.microsoft.com/office/drawing/2010/main">
                  <a14:imgLayer r:embed="rId9">
                    <a14:imgEffect>
                      <a14:backgroundRemoval t="0" b="100000" l="0" r="100000"/>
                    </a14:imgEffect>
                  </a14:imgLayer>
                </a14:imgProps>
              </a:ext>
            </a:extLst>
          </a:blip>
          <a:stretch>
            <a:fillRect/>
          </a:stretch>
        </p:blipFill>
        <p:spPr>
          <a:xfrm rot="21257520">
            <a:off x="7298670" y="3647797"/>
            <a:ext cx="2634007" cy="3442464"/>
          </a:xfrm>
          <a:prstGeom prst="rect">
            <a:avLst/>
          </a:prstGeom>
        </p:spPr>
      </p:pic>
      <p:pic>
        <p:nvPicPr>
          <p:cNvPr id="11" name="Picture 10"/>
          <p:cNvPicPr>
            <a:picLocks noChangeAspect="1"/>
          </p:cNvPicPr>
          <p:nvPr/>
        </p:nvPicPr>
        <p:blipFill>
          <a:blip r:embed="rId10">
            <a:extLst>
              <a:ext uri="{BEBA8EAE-BF5A-486C-A8C5-ECC9F3942E4B}">
                <a14:imgProps xmlns:a14="http://schemas.microsoft.com/office/drawing/2010/main">
                  <a14:imgLayer r:embed="rId11">
                    <a14:imgEffect>
                      <a14:backgroundRemoval t="0" b="100000" l="0" r="100000"/>
                    </a14:imgEffect>
                  </a14:imgLayer>
                </a14:imgProps>
              </a:ext>
            </a:extLst>
          </a:blip>
          <a:stretch>
            <a:fillRect/>
          </a:stretch>
        </p:blipFill>
        <p:spPr>
          <a:xfrm>
            <a:off x="463358" y="4009702"/>
            <a:ext cx="3083771" cy="3155765"/>
          </a:xfrm>
          <a:prstGeom prst="rect">
            <a:avLst/>
          </a:prstGeom>
        </p:spPr>
      </p:pic>
      <p:pic>
        <p:nvPicPr>
          <p:cNvPr id="10" name="Picture 9"/>
          <p:cNvPicPr>
            <a:picLocks noChangeAspect="1"/>
          </p:cNvPicPr>
          <p:nvPr/>
        </p:nvPicPr>
        <p:blipFill>
          <a:blip r:embed="rId12">
            <a:extLst>
              <a:ext uri="{BEBA8EAE-BF5A-486C-A8C5-ECC9F3942E4B}">
                <a14:imgProps xmlns:a14="http://schemas.microsoft.com/office/drawing/2010/main">
                  <a14:imgLayer r:embed="rId13">
                    <a14:imgEffect>
                      <a14:backgroundRemoval t="0" b="100000" l="0" r="100000">
                        <a14:foregroundMark x1="41606" y1="50891" x2="72263" y2="60305"/>
                        <a14:foregroundMark x1="52920" y1="50127" x2="57664" y2="46565"/>
                        <a14:foregroundMark x1="45985" y1="14504" x2="52190" y2="20611"/>
                      </a14:backgroundRemoval>
                    </a14:imgEffect>
                    <a14:imgEffect>
                      <a14:artisticPaintBrush/>
                    </a14:imgEffect>
                  </a14:imgLayer>
                </a14:imgProps>
              </a:ext>
            </a:extLst>
          </a:blip>
          <a:stretch>
            <a:fillRect/>
          </a:stretch>
        </p:blipFill>
        <p:spPr>
          <a:xfrm rot="21260161">
            <a:off x="-1007311" y="1467885"/>
            <a:ext cx="4024319" cy="5772109"/>
          </a:xfrm>
          <a:prstGeom prst="rect">
            <a:avLst/>
          </a:prstGeom>
        </p:spPr>
      </p:pic>
      <p:pic>
        <p:nvPicPr>
          <p:cNvPr id="12" name="Picture 11"/>
          <p:cNvPicPr>
            <a:picLocks noChangeAspect="1"/>
          </p:cNvPicPr>
          <p:nvPr/>
        </p:nvPicPr>
        <p:blipFill>
          <a:blip r:embed="rId14">
            <a:extLst>
              <a:ext uri="{BEBA8EAE-BF5A-486C-A8C5-ECC9F3942E4B}">
                <a14:imgProps xmlns:a14="http://schemas.microsoft.com/office/drawing/2010/main">
                  <a14:imgLayer r:embed="rId15">
                    <a14:imgEffect>
                      <a14:backgroundRemoval t="0" b="100000" l="0" r="100000">
                        <a14:backgroundMark x1="8043" y1="11111" x2="89544" y2="11765"/>
                        <a14:backgroundMark x1="89544" y1="11765" x2="91957" y2="13072"/>
                        <a14:backgroundMark x1="31903" y1="42484" x2="38338" y2="42484"/>
                      </a14:backgroundRemoval>
                    </a14:imgEffect>
                  </a14:imgLayer>
                </a14:imgProps>
              </a:ext>
            </a:extLst>
          </a:blip>
          <a:stretch>
            <a:fillRect/>
          </a:stretch>
        </p:blipFill>
        <p:spPr>
          <a:xfrm>
            <a:off x="-1648338" y="3141406"/>
            <a:ext cx="14872791" cy="6100634"/>
          </a:xfrm>
          <a:prstGeom prst="rect">
            <a:avLst/>
          </a:prstGeom>
        </p:spPr>
      </p:pic>
      <p:pic>
        <p:nvPicPr>
          <p:cNvPr id="13" name="Picture 12"/>
          <p:cNvPicPr>
            <a:picLocks noChangeAspect="1"/>
          </p:cNvPicPr>
          <p:nvPr/>
        </p:nvPicPr>
        <p:blipFill>
          <a:blip r:embed="rId16">
            <a:extLst>
              <a:ext uri="{BEBA8EAE-BF5A-486C-A8C5-ECC9F3942E4B}">
                <a14:imgProps xmlns:a14="http://schemas.microsoft.com/office/drawing/2010/main">
                  <a14:imgLayer>
                    <a14:imgEffect>
                      <a14:backgroundRemoval t="7480" b="92913" l="6863" r="96732">
                        <a14:foregroundMark x1="33987" y1="28740" x2="36928" y2="25197"/>
                        <a14:foregroundMark x1="45425" y1="27559" x2="50654" y2="24803"/>
                        <a14:foregroundMark x1="33007" y1="14961" x2="33007" y2="14961"/>
                        <a14:foregroundMark x1="42157" y1="12598" x2="42157" y2="12598"/>
                        <a14:foregroundMark x1="49346" y1="12598" x2="49346" y2="12598"/>
                        <a14:foregroundMark x1="23856" y1="23228" x2="23856" y2="23228"/>
                        <a14:foregroundMark x1="21895" y1="29134" x2="21895" y2="29134"/>
                        <a14:foregroundMark x1="49020" y1="40945" x2="49020" y2="40945"/>
                        <a14:foregroundMark x1="57516" y1="42520" x2="57516" y2="42520"/>
                        <a14:foregroundMark x1="48366" y1="61024" x2="48366" y2="61024"/>
                        <a14:foregroundMark x1="55229" y1="63386" x2="55229" y2="63386"/>
                        <a14:foregroundMark x1="48039" y1="78740" x2="48039" y2="78740"/>
                        <a14:foregroundMark x1="56536" y1="79134" x2="56536" y2="79134"/>
                        <a14:foregroundMark x1="73856" y1="32677" x2="73856" y2="32677"/>
                        <a14:foregroundMark x1="79085" y1="46850" x2="79085" y2="46850"/>
                        <a14:foregroundMark x1="84967" y1="62205" x2="84967" y2="62205"/>
                        <a14:foregroundMark x1="88562" y1="59843" x2="88562" y2="59843"/>
                        <a14:foregroundMark x1="83660" y1="39764" x2="83660" y2="39764"/>
                        <a14:foregroundMark x1="79085" y1="32283" x2="79085" y2="32283"/>
                      </a14:backgroundRemoval>
                    </a14:imgEffect>
                    <a14:imgEffect>
                      <a14:artisticCrisscrossEtching/>
                    </a14:imgEffect>
                  </a14:imgLayer>
                </a14:imgProps>
              </a:ext>
            </a:extLst>
          </a:blip>
          <a:stretch>
            <a:fillRect/>
          </a:stretch>
        </p:blipFill>
        <p:spPr>
          <a:xfrm>
            <a:off x="8523850" y="-516485"/>
            <a:ext cx="4735180" cy="3930509"/>
          </a:xfrm>
          <a:prstGeom prst="rect">
            <a:avLst/>
          </a:prstGeom>
        </p:spPr>
      </p:pic>
    </p:spTree>
    <p:extLst>
      <p:ext uri="{BB962C8B-B14F-4D97-AF65-F5344CB8AC3E}">
        <p14:creationId xmlns:p14="http://schemas.microsoft.com/office/powerpoint/2010/main" val="283154447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airplan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with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barn(inVertical)">
                                      <p:cBhvr>
                                        <p:cTn id="7" dur="500"/>
                                        <p:tgtEl>
                                          <p:spTgt spid="12"/>
                                        </p:tgtEl>
                                      </p:cBhvr>
                                    </p:animEffect>
                                  </p:childTnLst>
                                </p:cTn>
                              </p:par>
                            </p:childTnLst>
                          </p:cTn>
                        </p:par>
                        <p:par>
                          <p:cTn id="8" fill="hold">
                            <p:stCondLst>
                              <p:cond delay="500"/>
                            </p:stCondLst>
                            <p:childTnLst>
                              <p:par>
                                <p:cTn id="9" presetID="22" presetClass="entr" presetSubtype="4" fill="hold" nodeType="afterEffect">
                                  <p:stCondLst>
                                    <p:cond delay="0"/>
                                  </p:stCondLst>
                                  <p:childTnLst>
                                    <p:set>
                                      <p:cBhvr>
                                        <p:cTn id="10" dur="1" fill="hold">
                                          <p:stCondLst>
                                            <p:cond delay="0"/>
                                          </p:stCondLst>
                                        </p:cTn>
                                        <p:tgtEl>
                                          <p:spTgt spid="10"/>
                                        </p:tgtEl>
                                        <p:attrNameLst>
                                          <p:attrName>style.visibility</p:attrName>
                                        </p:attrNameLst>
                                      </p:cBhvr>
                                      <p:to>
                                        <p:strVal val="visible"/>
                                      </p:to>
                                    </p:set>
                                    <p:animEffect transition="in" filter="wipe(down)">
                                      <p:cBhvr>
                                        <p:cTn id="11" dur="500"/>
                                        <p:tgtEl>
                                          <p:spTgt spid="10"/>
                                        </p:tgtEl>
                                      </p:cBhvr>
                                    </p:animEffect>
                                  </p:childTnLst>
                                </p:cTn>
                              </p:par>
                            </p:childTnLst>
                          </p:cTn>
                        </p:par>
                        <p:par>
                          <p:cTn id="12" fill="hold">
                            <p:stCondLst>
                              <p:cond delay="1000"/>
                            </p:stCondLst>
                            <p:childTnLst>
                              <p:par>
                                <p:cTn id="13" presetID="42" presetClass="entr" presetSubtype="0" fill="hold" nodeType="afterEffect">
                                  <p:stCondLst>
                                    <p:cond delay="0"/>
                                  </p:stCondLst>
                                  <p:childTnLst>
                                    <p:set>
                                      <p:cBhvr>
                                        <p:cTn id="14" dur="1" fill="hold">
                                          <p:stCondLst>
                                            <p:cond delay="0"/>
                                          </p:stCondLst>
                                        </p:cTn>
                                        <p:tgtEl>
                                          <p:spTgt spid="11"/>
                                        </p:tgtEl>
                                        <p:attrNameLst>
                                          <p:attrName>style.visibility</p:attrName>
                                        </p:attrNameLst>
                                      </p:cBhvr>
                                      <p:to>
                                        <p:strVal val="visible"/>
                                      </p:to>
                                    </p:set>
                                    <p:animEffect transition="in" filter="fade">
                                      <p:cBhvr>
                                        <p:cTn id="15" dur="1000"/>
                                        <p:tgtEl>
                                          <p:spTgt spid="11"/>
                                        </p:tgtEl>
                                      </p:cBhvr>
                                    </p:animEffect>
                                    <p:anim calcmode="lin" valueType="num">
                                      <p:cBhvr>
                                        <p:cTn id="16" dur="1000" fill="hold"/>
                                        <p:tgtEl>
                                          <p:spTgt spid="11"/>
                                        </p:tgtEl>
                                        <p:attrNameLst>
                                          <p:attrName>ppt_x</p:attrName>
                                        </p:attrNameLst>
                                      </p:cBhvr>
                                      <p:tavLst>
                                        <p:tav tm="0">
                                          <p:val>
                                            <p:strVal val="#ppt_x"/>
                                          </p:val>
                                        </p:tav>
                                        <p:tav tm="100000">
                                          <p:val>
                                            <p:strVal val="#ppt_x"/>
                                          </p:val>
                                        </p:tav>
                                      </p:tavLst>
                                    </p:anim>
                                    <p:anim calcmode="lin" valueType="num">
                                      <p:cBhvr>
                                        <p:cTn id="17" dur="1000" fill="hold"/>
                                        <p:tgtEl>
                                          <p:spTgt spid="11"/>
                                        </p:tgtEl>
                                        <p:attrNameLst>
                                          <p:attrName>ppt_y</p:attrName>
                                        </p:attrNameLst>
                                      </p:cBhvr>
                                      <p:tavLst>
                                        <p:tav tm="0">
                                          <p:val>
                                            <p:strVal val="#ppt_y+.1"/>
                                          </p:val>
                                        </p:tav>
                                        <p:tav tm="100000">
                                          <p:val>
                                            <p:strVal val="#ppt_y"/>
                                          </p:val>
                                        </p:tav>
                                      </p:tavLst>
                                    </p:anim>
                                  </p:childTnLst>
                                </p:cTn>
                              </p:par>
                            </p:childTnLst>
                          </p:cTn>
                        </p:par>
                        <p:par>
                          <p:cTn id="18" fill="hold">
                            <p:stCondLst>
                              <p:cond delay="2000"/>
                            </p:stCondLst>
                            <p:childTnLst>
                              <p:par>
                                <p:cTn id="19" presetID="22" presetClass="entr" presetSubtype="4" fill="hold" nodeType="afterEffect">
                                  <p:stCondLst>
                                    <p:cond delay="0"/>
                                  </p:stCondLst>
                                  <p:childTnLst>
                                    <p:set>
                                      <p:cBhvr>
                                        <p:cTn id="20" dur="1" fill="hold">
                                          <p:stCondLst>
                                            <p:cond delay="0"/>
                                          </p:stCondLst>
                                        </p:cTn>
                                        <p:tgtEl>
                                          <p:spTgt spid="9"/>
                                        </p:tgtEl>
                                        <p:attrNameLst>
                                          <p:attrName>style.visibility</p:attrName>
                                        </p:attrNameLst>
                                      </p:cBhvr>
                                      <p:to>
                                        <p:strVal val="visible"/>
                                      </p:to>
                                    </p:set>
                                    <p:animEffect transition="in" filter="wipe(down)">
                                      <p:cBhvr>
                                        <p:cTn id="21" dur="500"/>
                                        <p:tgtEl>
                                          <p:spTgt spid="9"/>
                                        </p:tgtEl>
                                      </p:cBhvr>
                                    </p:animEffect>
                                  </p:childTnLst>
                                </p:cTn>
                              </p:par>
                            </p:childTnLst>
                          </p:cTn>
                        </p:par>
                        <p:par>
                          <p:cTn id="22" fill="hold">
                            <p:stCondLst>
                              <p:cond delay="2500"/>
                            </p:stCondLst>
                            <p:childTnLst>
                              <p:par>
                                <p:cTn id="23" presetID="16" presetClass="entr" presetSubtype="21" fill="hold" nodeType="afterEffect">
                                  <p:stCondLst>
                                    <p:cond delay="0"/>
                                  </p:stCondLst>
                                  <p:childTnLst>
                                    <p:set>
                                      <p:cBhvr>
                                        <p:cTn id="24" dur="1" fill="hold">
                                          <p:stCondLst>
                                            <p:cond delay="0"/>
                                          </p:stCondLst>
                                        </p:cTn>
                                        <p:tgtEl>
                                          <p:spTgt spid="7"/>
                                        </p:tgtEl>
                                        <p:attrNameLst>
                                          <p:attrName>style.visibility</p:attrName>
                                        </p:attrNameLst>
                                      </p:cBhvr>
                                      <p:to>
                                        <p:strVal val="visible"/>
                                      </p:to>
                                    </p:set>
                                    <p:animEffect transition="in" filter="barn(inVertical)">
                                      <p:cBhvr>
                                        <p:cTn id="25" dur="500"/>
                                        <p:tgtEl>
                                          <p:spTgt spid="7"/>
                                        </p:tgtEl>
                                      </p:cBhvr>
                                    </p:animEffect>
                                  </p:childTnLst>
                                </p:cTn>
                              </p:par>
                            </p:childTnLst>
                          </p:cTn>
                        </p:par>
                        <p:par>
                          <p:cTn id="26" fill="hold">
                            <p:stCondLst>
                              <p:cond delay="3000"/>
                            </p:stCondLst>
                            <p:childTnLst>
                              <p:par>
                                <p:cTn id="27" presetID="22" presetClass="entr" presetSubtype="4" fill="hold" nodeType="afterEffect">
                                  <p:stCondLst>
                                    <p:cond delay="0"/>
                                  </p:stCondLst>
                                  <p:childTnLst>
                                    <p:set>
                                      <p:cBhvr>
                                        <p:cTn id="28" dur="1" fill="hold">
                                          <p:stCondLst>
                                            <p:cond delay="0"/>
                                          </p:stCondLst>
                                        </p:cTn>
                                        <p:tgtEl>
                                          <p:spTgt spid="8"/>
                                        </p:tgtEl>
                                        <p:attrNameLst>
                                          <p:attrName>style.visibility</p:attrName>
                                        </p:attrNameLst>
                                      </p:cBhvr>
                                      <p:to>
                                        <p:strVal val="visible"/>
                                      </p:to>
                                    </p:set>
                                    <p:animEffect transition="in" filter="wipe(down)">
                                      <p:cBhvr>
                                        <p:cTn id="29"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p:cNvPicPr>
            <a:picLocks noChangeAspect="1"/>
          </p:cNvPicPr>
          <p:nvPr/>
        </p:nvPicPr>
        <p:blipFill>
          <a:blip r:embed="rId2">
            <a:extLst>
              <a:ext uri="{BEBA8EAE-BF5A-486C-A8C5-ECC9F3942E4B}">
                <a14:imgProps xmlns:a14="http://schemas.microsoft.com/office/drawing/2010/main">
                  <a14:imgLayer r:embed="rId3">
                    <a14:imgEffect>
                      <a14:backgroundRemoval t="0" b="100000" l="0" r="100000">
                        <a14:backgroundMark x1="28426" y1="43681" x2="28426" y2="43681"/>
                        <a14:backgroundMark x1="32234" y1="40934" x2="32234" y2="40934"/>
                        <a14:backgroundMark x1="35787" y1="34066" x2="35787" y2="34066"/>
                        <a14:backgroundMark x1="38579" y1="28297" x2="38579" y2="28297"/>
                        <a14:backgroundMark x1="41117" y1="23077" x2="41117" y2="23077"/>
                        <a14:backgroundMark x1="46954" y1="25824" x2="46954" y2="25824"/>
                        <a14:backgroundMark x1="51015" y1="29121" x2="51015" y2="29121"/>
                        <a14:backgroundMark x1="56091" y1="32692" x2="56091" y2="32692"/>
                        <a14:backgroundMark x1="62183" y1="34066" x2="62183" y2="34066"/>
                        <a14:backgroundMark x1="66244" y1="38462" x2="66244" y2="38462"/>
                        <a14:backgroundMark x1="71574" y1="40659" x2="71574" y2="40659"/>
                        <a14:backgroundMark x1="77665" y1="43681" x2="77665" y2="43681"/>
                        <a14:backgroundMark x1="73858" y1="51374" x2="73858" y2="51374"/>
                        <a14:backgroundMark x1="71320" y1="55495" x2="71320" y2="55495"/>
                        <a14:backgroundMark x1="68274" y1="62912" x2="68274" y2="62912"/>
                        <a14:backgroundMark x1="64721" y1="59615" x2="64721" y2="59615"/>
                        <a14:backgroundMark x1="55330" y1="54396" x2="55330" y2="54396"/>
                        <a14:backgroundMark x1="55330" y1="54396" x2="55330" y2="54396"/>
                        <a14:backgroundMark x1="51777" y1="53022" x2="51777" y2="53022"/>
                        <a14:backgroundMark x1="46701" y1="48901" x2="46701" y2="48901"/>
                        <a14:backgroundMark x1="40863" y1="46429" x2="40863" y2="46429"/>
                        <a14:backgroundMark x1="37563" y1="44505" x2="37563" y2="44505"/>
                        <a14:backgroundMark x1="31726" y1="39560" x2="31726" y2="39560"/>
                        <a14:backgroundMark x1="40355" y1="39011" x2="40355" y2="39011"/>
                        <a14:backgroundMark x1="44162" y1="31593" x2="44162" y2="31593"/>
                        <a14:backgroundMark x1="46193" y1="32692" x2="46193" y2="32692"/>
                        <a14:backgroundMark x1="47208" y1="37088" x2="47208" y2="37088"/>
                        <a14:backgroundMark x1="45178" y1="42582" x2="45178" y2="42582"/>
                        <a14:backgroundMark x1="51777" y1="38462" x2="51777" y2="38462"/>
                        <a14:backgroundMark x1="51015" y1="44505" x2="51015" y2="44505"/>
                        <a14:backgroundMark x1="57360" y1="41758" x2="57360" y2="41758"/>
                        <a14:backgroundMark x1="55330" y1="45604" x2="55330" y2="45604"/>
                        <a14:backgroundMark x1="65228" y1="43132" x2="65228" y2="43132"/>
                        <a14:backgroundMark x1="60406" y1="50275" x2="60406" y2="50275"/>
                        <a14:backgroundMark x1="68274" y1="52473" x2="68274" y2="52473"/>
                        <a14:backgroundMark x1="69289" y1="46429" x2="69289" y2="46429"/>
                        <a14:backgroundMark x1="34772" y1="50824" x2="34772" y2="50824"/>
                        <a14:backgroundMark x1="38832" y1="51099" x2="38832" y2="51099"/>
                        <a14:backgroundMark x1="44670" y1="53571" x2="44670" y2="53571"/>
                        <a14:backgroundMark x1="49492" y1="58242" x2="49492" y2="58242"/>
                        <a14:backgroundMark x1="56091" y1="61813" x2="56091" y2="61813"/>
                        <a14:backgroundMark x1="60406" y1="64560" x2="60406" y2="64560"/>
                        <a14:backgroundMark x1="65228" y1="66484" x2="65228" y2="66484"/>
                        <a14:backgroundMark x1="62437" y1="72253" x2="62437" y2="72253"/>
                        <a14:backgroundMark x1="56345" y1="69505" x2="56345" y2="69505"/>
                        <a14:backgroundMark x1="51269" y1="65385" x2="51269" y2="65385"/>
                        <a14:backgroundMark x1="47208" y1="62912" x2="47208" y2="62912"/>
                        <a14:backgroundMark x1="41117" y1="62088" x2="41117" y2="62088"/>
                        <a14:backgroundMark x1="36548" y1="56593" x2="36548" y2="56593"/>
                        <a14:backgroundMark x1="31472" y1="52747" x2="31472" y2="52747"/>
                        <a14:backgroundMark x1="26396" y1="51648" x2="26396" y2="51648"/>
                        <a14:backgroundMark x1="24112" y1="58242" x2="24112" y2="58242"/>
                        <a14:backgroundMark x1="29442" y1="60440" x2="29442" y2="60440"/>
                        <a14:backgroundMark x1="34010" y1="61264" x2="34010" y2="61264"/>
                        <a14:backgroundMark x1="38579" y1="65934" x2="38579" y2="65934"/>
                        <a14:backgroundMark x1="45685" y1="69505" x2="45685" y2="69505"/>
                        <a14:backgroundMark x1="49239" y1="72527" x2="49239" y2="72527"/>
                        <a14:backgroundMark x1="54569" y1="75000" x2="54569" y2="75000"/>
                        <a14:backgroundMark x1="59645" y1="79670" x2="59645" y2="79670"/>
                        <a14:backgroundMark x1="58122" y1="83242" x2="58122" y2="83242"/>
                        <a14:backgroundMark x1="51015" y1="81044" x2="51015" y2="81044"/>
                        <a14:backgroundMark x1="46701" y1="78022" x2="46701" y2="78022"/>
                        <a14:backgroundMark x1="40863" y1="74451" x2="40863" y2="74451"/>
                        <a14:backgroundMark x1="36041" y1="70604" x2="36041" y2="70604"/>
                        <a14:backgroundMark x1="31726" y1="68132" x2="31726" y2="68132"/>
                        <a14:backgroundMark x1="27919" y1="66484" x2="27919" y2="66484"/>
                        <a14:backgroundMark x1="19036" y1="63462" x2="19036" y2="63462"/>
                      </a14:backgroundRemoval>
                    </a14:imgEffect>
                  </a14:imgLayer>
                </a14:imgProps>
              </a:ext>
            </a:extLst>
          </a:blip>
          <a:stretch>
            <a:fillRect/>
          </a:stretch>
        </p:blipFill>
        <p:spPr>
          <a:xfrm rot="20257317">
            <a:off x="-2845913" y="3184292"/>
            <a:ext cx="5733587" cy="5297018"/>
          </a:xfrm>
          <a:prstGeom prst="rect">
            <a:avLst/>
          </a:prstGeom>
        </p:spPr>
      </p:pic>
      <p:sp>
        <p:nvSpPr>
          <p:cNvPr id="5" name="Rectangle 4"/>
          <p:cNvSpPr/>
          <p:nvPr/>
        </p:nvSpPr>
        <p:spPr>
          <a:xfrm>
            <a:off x="480767" y="216816"/>
            <a:ext cx="11585542" cy="914400"/>
          </a:xfrm>
          <a:prstGeom prst="rect">
            <a:avLst/>
          </a:prstGeom>
          <a:solidFill>
            <a:schemeClr val="accent1">
              <a:lumMod val="40000"/>
              <a:lumOff val="60000"/>
            </a:schemeClr>
          </a:solidFill>
          <a:ln>
            <a:solidFill>
              <a:schemeClr val="accent1">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Box 3"/>
          <p:cNvSpPr txBox="1"/>
          <p:nvPr/>
        </p:nvSpPr>
        <p:spPr>
          <a:xfrm>
            <a:off x="348792" y="141402"/>
            <a:ext cx="11491274" cy="769441"/>
          </a:xfrm>
          <a:prstGeom prst="rect">
            <a:avLst/>
          </a:prstGeom>
          <a:noFill/>
          <a:ln w="57150">
            <a:solidFill>
              <a:srgbClr val="0070C0"/>
            </a:solidFill>
            <a:prstDash val="dash"/>
          </a:ln>
        </p:spPr>
        <p:txBody>
          <a:bodyPr wrap="square" rtlCol="0">
            <a:spAutoFit/>
          </a:bodyPr>
          <a:lstStyle/>
          <a:p>
            <a:pPr algn="ctr"/>
            <a:r>
              <a:rPr lang="en-US" sz="4400" smtClean="0">
                <a:latin typeface="iCiel Bambola" panose="02000000000000000000" pitchFamily="50" charset="0"/>
              </a:rPr>
              <a:t>1. </a:t>
            </a:r>
            <a:r>
              <a:rPr lang="en-US" sz="4400" dirty="0" err="1" smtClean="0">
                <a:latin typeface="iCiel Bambola" panose="02000000000000000000" pitchFamily="50" charset="0"/>
              </a:rPr>
              <a:t>Mục</a:t>
            </a:r>
            <a:r>
              <a:rPr lang="en-US" sz="4400" dirty="0" smtClean="0">
                <a:latin typeface="iCiel Bambola" panose="02000000000000000000" pitchFamily="50" charset="0"/>
              </a:rPr>
              <a:t> </a:t>
            </a:r>
            <a:r>
              <a:rPr lang="en-US" sz="4400" dirty="0" err="1" smtClean="0">
                <a:latin typeface="iCiel Bambola" panose="02000000000000000000" pitchFamily="50" charset="0"/>
              </a:rPr>
              <a:t>đích</a:t>
            </a:r>
            <a:r>
              <a:rPr lang="en-US" sz="4400" dirty="0" smtClean="0">
                <a:latin typeface="iCiel Bambola" panose="02000000000000000000" pitchFamily="50" charset="0"/>
              </a:rPr>
              <a:t>, ý </a:t>
            </a:r>
            <a:r>
              <a:rPr lang="en-US" sz="4400" dirty="0" err="1" smtClean="0">
                <a:latin typeface="iCiel Bambola" panose="02000000000000000000" pitchFamily="50" charset="0"/>
              </a:rPr>
              <a:t>nghĩa</a:t>
            </a:r>
            <a:r>
              <a:rPr lang="en-US" sz="4400" dirty="0" smtClean="0">
                <a:latin typeface="iCiel Bambola" panose="02000000000000000000" pitchFamily="50" charset="0"/>
              </a:rPr>
              <a:t> </a:t>
            </a:r>
            <a:r>
              <a:rPr lang="en-US" sz="4400" dirty="0" err="1" smtClean="0">
                <a:latin typeface="iCiel Bambola" panose="02000000000000000000" pitchFamily="50" charset="0"/>
              </a:rPr>
              <a:t>của</a:t>
            </a:r>
            <a:r>
              <a:rPr lang="en-US" sz="4400" dirty="0" smtClean="0">
                <a:latin typeface="iCiel Bambola" panose="02000000000000000000" pitchFamily="50" charset="0"/>
              </a:rPr>
              <a:t> việc </a:t>
            </a:r>
            <a:r>
              <a:rPr lang="en-US" sz="4400" dirty="0" err="1" smtClean="0">
                <a:latin typeface="iCiel Bambola" panose="02000000000000000000" pitchFamily="50" charset="0"/>
              </a:rPr>
              <a:t>nuôi</a:t>
            </a:r>
            <a:r>
              <a:rPr lang="en-US" sz="4400" dirty="0" smtClean="0">
                <a:latin typeface="iCiel Bambola" panose="02000000000000000000" pitchFamily="50" charset="0"/>
              </a:rPr>
              <a:t> </a:t>
            </a:r>
            <a:r>
              <a:rPr lang="en-US" sz="4400" dirty="0" err="1" smtClean="0">
                <a:latin typeface="iCiel Bambola" panose="02000000000000000000" pitchFamily="50" charset="0"/>
              </a:rPr>
              <a:t>dưỡng</a:t>
            </a:r>
            <a:r>
              <a:rPr lang="en-US" sz="4400" dirty="0" smtClean="0">
                <a:latin typeface="iCiel Bambola" panose="02000000000000000000" pitchFamily="50" charset="0"/>
              </a:rPr>
              <a:t> </a:t>
            </a:r>
            <a:r>
              <a:rPr lang="en-US" sz="4400" dirty="0" err="1" smtClean="0">
                <a:latin typeface="iCiel Bambola" panose="02000000000000000000" pitchFamily="50" charset="0"/>
              </a:rPr>
              <a:t>gà</a:t>
            </a:r>
            <a:r>
              <a:rPr lang="en-US" sz="4400" dirty="0" smtClean="0">
                <a:latin typeface="iCiel Bambola" panose="02000000000000000000" pitchFamily="50" charset="0"/>
              </a:rPr>
              <a:t>:</a:t>
            </a:r>
            <a:endParaRPr lang="en-US" sz="4400" dirty="0">
              <a:latin typeface="iCiel Bambola" panose="02000000000000000000" pitchFamily="50" charset="0"/>
            </a:endParaRPr>
          </a:p>
        </p:txBody>
      </p:sp>
      <p:pic>
        <p:nvPicPr>
          <p:cNvPr id="6" name="Picture 5"/>
          <p:cNvPicPr>
            <a:picLocks noChangeAspect="1"/>
          </p:cNvPicPr>
          <p:nvPr/>
        </p:nvPicPr>
        <p:blipFill>
          <a:blip r:embed="rId4">
            <a:extLst>
              <a:ext uri="{BEBA8EAE-BF5A-486C-A8C5-ECC9F3942E4B}">
                <a14:imgProps xmlns:a14="http://schemas.microsoft.com/office/drawing/2010/main">
                  <a14:imgLayer r:embed="rId5">
                    <a14:imgEffect>
                      <a14:backgroundRemoval t="0" b="100000" l="0" r="100000"/>
                    </a14:imgEffect>
                  </a14:imgLayer>
                </a14:imgProps>
              </a:ext>
            </a:extLst>
          </a:blip>
          <a:stretch>
            <a:fillRect/>
          </a:stretch>
        </p:blipFill>
        <p:spPr>
          <a:xfrm rot="1339352">
            <a:off x="-786857" y="3986344"/>
            <a:ext cx="2535249" cy="2959075"/>
          </a:xfrm>
          <a:prstGeom prst="rect">
            <a:avLst/>
          </a:prstGeom>
        </p:spPr>
      </p:pic>
      <p:sp>
        <p:nvSpPr>
          <p:cNvPr id="11" name="Rectangle 10"/>
          <p:cNvSpPr/>
          <p:nvPr/>
        </p:nvSpPr>
        <p:spPr>
          <a:xfrm>
            <a:off x="-1" y="1261015"/>
            <a:ext cx="10745973" cy="1323439"/>
          </a:xfrm>
          <a:prstGeom prst="rect">
            <a:avLst/>
          </a:prstGeom>
        </p:spPr>
        <p:txBody>
          <a:bodyPr wrap="square">
            <a:spAutoFit/>
          </a:bodyPr>
          <a:lstStyle/>
          <a:p>
            <a:pPr algn="just"/>
            <a:r>
              <a:rPr lang="vi-VN" sz="4000" dirty="0">
                <a:solidFill>
                  <a:srgbClr val="333333"/>
                </a:solidFill>
                <a:latin typeface="UNI Chu truyen thong" panose="03030302030807070C03" pitchFamily="66" charset="0"/>
              </a:rPr>
              <a:t>- Nuôi dưỡng nhằm cung cấp nước và các chất </a:t>
            </a:r>
            <a:r>
              <a:rPr lang="vi-VN" sz="4000" dirty="0" smtClean="0">
                <a:solidFill>
                  <a:srgbClr val="333333"/>
                </a:solidFill>
                <a:latin typeface="UNI Chu truyen thong" panose="03030302030807070C03" pitchFamily="66" charset="0"/>
              </a:rPr>
              <a:t>dinh</a:t>
            </a:r>
            <a:r>
              <a:rPr lang="en-US" sz="4000" dirty="0" smtClean="0">
                <a:latin typeface="UNI Chu truyen thong" panose="03030302030807070C03" pitchFamily="66" charset="0"/>
              </a:rPr>
              <a:t> </a:t>
            </a:r>
            <a:r>
              <a:rPr lang="vi-VN" sz="4000" dirty="0" smtClean="0">
                <a:solidFill>
                  <a:srgbClr val="333333"/>
                </a:solidFill>
                <a:latin typeface="UNI Chu truyen thong" panose="03030302030807070C03" pitchFamily="66" charset="0"/>
              </a:rPr>
              <a:t>dưỡng </a:t>
            </a:r>
            <a:r>
              <a:rPr lang="vi-VN" sz="4000" dirty="0">
                <a:solidFill>
                  <a:srgbClr val="333333"/>
                </a:solidFill>
                <a:latin typeface="UNI Chu truyen thong" panose="03030302030807070C03" pitchFamily="66" charset="0"/>
              </a:rPr>
              <a:t>cần thiết cho gà.</a:t>
            </a:r>
            <a:endParaRPr lang="en-US" sz="4000" dirty="0">
              <a:latin typeface="UNI Chu truyen thong" panose="03030302030807070C03" pitchFamily="66" charset="0"/>
            </a:endParaRPr>
          </a:p>
        </p:txBody>
      </p:sp>
      <p:sp>
        <p:nvSpPr>
          <p:cNvPr id="12" name="Rectangle 11"/>
          <p:cNvSpPr/>
          <p:nvPr/>
        </p:nvSpPr>
        <p:spPr>
          <a:xfrm>
            <a:off x="710810" y="2500361"/>
            <a:ext cx="10767238" cy="1323439"/>
          </a:xfrm>
          <a:prstGeom prst="rect">
            <a:avLst/>
          </a:prstGeom>
        </p:spPr>
        <p:txBody>
          <a:bodyPr wrap="square">
            <a:spAutoFit/>
          </a:bodyPr>
          <a:lstStyle/>
          <a:p>
            <a:r>
              <a:rPr lang="vi-VN" sz="4000" dirty="0">
                <a:solidFill>
                  <a:srgbClr val="333333"/>
                </a:solidFill>
                <a:latin typeface="UNI Chu truyen thong" panose="03030302030807070C03" pitchFamily="66" charset="0"/>
              </a:rPr>
              <a:t>- Gà được nuôi dưỡng đầy đủ, hợp lí sẽ </a:t>
            </a:r>
            <a:r>
              <a:rPr lang="vi-VN" sz="4000" dirty="0" smtClean="0">
                <a:solidFill>
                  <a:srgbClr val="333333"/>
                </a:solidFill>
                <a:latin typeface="UNI Chu truyen thong" panose="03030302030807070C03" pitchFamily="66" charset="0"/>
              </a:rPr>
              <a:t>khoẻ</a:t>
            </a:r>
            <a:r>
              <a:rPr lang="en-US" sz="4000" dirty="0" smtClean="0">
                <a:latin typeface="UNI Chu truyen thong" panose="03030302030807070C03" pitchFamily="66" charset="0"/>
              </a:rPr>
              <a:t> </a:t>
            </a:r>
            <a:r>
              <a:rPr lang="vi-VN" sz="4000" dirty="0" smtClean="0">
                <a:solidFill>
                  <a:srgbClr val="333333"/>
                </a:solidFill>
                <a:latin typeface="UNI Chu truyen thong" panose="03030302030807070C03" pitchFamily="66" charset="0"/>
              </a:rPr>
              <a:t>mạnh,</a:t>
            </a:r>
            <a:r>
              <a:rPr lang="en-US" sz="4000" dirty="0" smtClean="0">
                <a:solidFill>
                  <a:srgbClr val="333333"/>
                </a:solidFill>
                <a:latin typeface="UNI Chu truyen thong" panose="03030302030807070C03" pitchFamily="66" charset="0"/>
              </a:rPr>
              <a:t> </a:t>
            </a:r>
            <a:r>
              <a:rPr lang="vi-VN" sz="4000" dirty="0" smtClean="0">
                <a:solidFill>
                  <a:srgbClr val="333333"/>
                </a:solidFill>
                <a:latin typeface="UNI Chu truyen thong" panose="03030302030807070C03" pitchFamily="66" charset="0"/>
              </a:rPr>
              <a:t>ít </a:t>
            </a:r>
            <a:r>
              <a:rPr lang="vi-VN" sz="4000" dirty="0">
                <a:solidFill>
                  <a:srgbClr val="333333"/>
                </a:solidFill>
                <a:latin typeface="UNI Chu truyen thong" panose="03030302030807070C03" pitchFamily="66" charset="0"/>
              </a:rPr>
              <a:t>bị bệnh, lớn nhanh và sinh sản tốt.</a:t>
            </a:r>
            <a:endParaRPr lang="en-US" sz="4000" dirty="0">
              <a:latin typeface="UNI Chu truyen thong" panose="03030302030807070C03" pitchFamily="66" charset="0"/>
            </a:endParaRPr>
          </a:p>
        </p:txBody>
      </p:sp>
      <p:sp>
        <p:nvSpPr>
          <p:cNvPr id="13" name="Rectangle 12"/>
          <p:cNvSpPr/>
          <p:nvPr/>
        </p:nvSpPr>
        <p:spPr>
          <a:xfrm>
            <a:off x="1669312" y="3785039"/>
            <a:ext cx="10522688" cy="1938992"/>
          </a:xfrm>
          <a:prstGeom prst="rect">
            <a:avLst/>
          </a:prstGeom>
        </p:spPr>
        <p:txBody>
          <a:bodyPr wrap="square">
            <a:spAutoFit/>
          </a:bodyPr>
          <a:lstStyle/>
          <a:p>
            <a:pPr algn="just"/>
            <a:r>
              <a:rPr lang="vi-VN" sz="4000" dirty="0">
                <a:solidFill>
                  <a:srgbClr val="333333"/>
                </a:solidFill>
                <a:latin typeface="UNI Chu truyen thong" panose="03030302030807070C03" pitchFamily="66" charset="0"/>
              </a:rPr>
              <a:t>Ngược lại, nếu thường xuyên bị ăn, uống thiếu </a:t>
            </a:r>
            <a:r>
              <a:rPr lang="vi-VN" sz="4000" dirty="0" smtClean="0">
                <a:solidFill>
                  <a:srgbClr val="333333"/>
                </a:solidFill>
                <a:latin typeface="UNI Chu truyen thong" panose="03030302030807070C03" pitchFamily="66" charset="0"/>
              </a:rPr>
              <a:t>chất</a:t>
            </a:r>
            <a:r>
              <a:rPr lang="en-US" sz="4000" dirty="0" smtClean="0">
                <a:latin typeface="UNI Chu truyen thong" panose="03030302030807070C03" pitchFamily="66" charset="0"/>
              </a:rPr>
              <a:t> </a:t>
            </a:r>
            <a:r>
              <a:rPr lang="vi-VN" sz="4000" dirty="0" smtClean="0">
                <a:solidFill>
                  <a:srgbClr val="333333"/>
                </a:solidFill>
                <a:latin typeface="UNI Chu truyen thong" panose="03030302030807070C03" pitchFamily="66" charset="0"/>
              </a:rPr>
              <a:t>hoặc </a:t>
            </a:r>
            <a:r>
              <a:rPr lang="vi-VN" sz="4000" dirty="0">
                <a:solidFill>
                  <a:srgbClr val="333333"/>
                </a:solidFill>
                <a:latin typeface="UNI Chu truyen thong" panose="03030302030807070C03" pitchFamily="66" charset="0"/>
              </a:rPr>
              <a:t>đói, khát, gà sẽ còi cọc, yếu ớt, dễ bị bệnh và </a:t>
            </a:r>
            <a:r>
              <a:rPr lang="vi-VN" sz="4000" dirty="0" smtClean="0">
                <a:solidFill>
                  <a:srgbClr val="333333"/>
                </a:solidFill>
                <a:latin typeface="UNI Chu truyen thong" panose="03030302030807070C03" pitchFamily="66" charset="0"/>
              </a:rPr>
              <a:t>sinh</a:t>
            </a:r>
            <a:r>
              <a:rPr lang="en-US" sz="4000" dirty="0" smtClean="0">
                <a:latin typeface="UNI Chu truyen thong" panose="03030302030807070C03" pitchFamily="66" charset="0"/>
              </a:rPr>
              <a:t> </a:t>
            </a:r>
            <a:r>
              <a:rPr lang="vi-VN" sz="4000" dirty="0" smtClean="0">
                <a:solidFill>
                  <a:srgbClr val="333333"/>
                </a:solidFill>
                <a:latin typeface="UNI Chu truyen thong" panose="03030302030807070C03" pitchFamily="66" charset="0"/>
              </a:rPr>
              <a:t>sản kém</a:t>
            </a:r>
            <a:endParaRPr lang="en-US" sz="4000" dirty="0">
              <a:latin typeface="UNI Chu truyen thong" panose="03030302030807070C03" pitchFamily="66" charset="0"/>
            </a:endParaRPr>
          </a:p>
        </p:txBody>
      </p:sp>
      <p:pic>
        <p:nvPicPr>
          <p:cNvPr id="14" name="Picture 13"/>
          <p:cNvPicPr>
            <a:picLocks noChangeAspect="1"/>
          </p:cNvPicPr>
          <p:nvPr/>
        </p:nvPicPr>
        <p:blipFill>
          <a:blip r:embed="rId6">
            <a:extLst>
              <a:ext uri="{BEBA8EAE-BF5A-486C-A8C5-ECC9F3942E4B}">
                <a14:imgProps xmlns:a14="http://schemas.microsoft.com/office/drawing/2010/main">
                  <a14:imgLayer r:embed="rId7">
                    <a14:imgEffect>
                      <a14:backgroundRemoval t="0" b="100000" l="0" r="100000">
                        <a14:foregroundMark x1="24827" y1="57967" x2="26352" y2="46429"/>
                        <a14:foregroundMark x1="45492" y1="62912" x2="58946" y2="73626"/>
                        <a14:foregroundMark x1="64078" y1="92308" x2="64078" y2="92308"/>
                        <a14:foregroundMark x1="62136" y1="96978" x2="63939" y2="90385"/>
                        <a14:foregroundMark x1="64632" y1="86813" x2="64771" y2="89560"/>
                        <a14:foregroundMark x1="69209" y1="72253" x2="69764" y2="73626"/>
                        <a14:foregroundMark x1="72122" y1="78297" x2="70180" y2="79945"/>
                        <a14:foregroundMark x1="72122" y1="71978" x2="73786" y2="70879"/>
                        <a14:foregroundMark x1="66158" y1="92308" x2="68516" y2="83516"/>
                        <a14:foregroundMark x1="82663" y1="90659" x2="85437" y2="77198"/>
                        <a14:foregroundMark x1="84882" y1="93681" x2="87795" y2="77473"/>
                        <a14:foregroundMark x1="87795" y1="77473" x2="93204" y2="67033"/>
                        <a14:foregroundMark x1="91678" y1="59890" x2="90985" y2="62912"/>
                        <a14:foregroundMark x1="90985" y1="66758" x2="90985" y2="66758"/>
                        <a14:foregroundMark x1="16227" y1="93681" x2="17614" y2="85989"/>
                        <a14:foregroundMark x1="6380" y1="88187" x2="10957" y2="89560"/>
                        <a14:foregroundMark x1="2497" y1="51648" x2="2497" y2="51648"/>
                        <a14:foregroundMark x1="6103" y1="50275" x2="6103" y2="50275"/>
                        <a14:foregroundMark x1="37448" y1="96429" x2="36338" y2="90385"/>
                        <a14:backgroundMark x1="91262" y1="68681" x2="91262" y2="68681"/>
                      </a14:backgroundRemoval>
                    </a14:imgEffect>
                  </a14:imgLayer>
                </a14:imgProps>
              </a:ext>
            </a:extLst>
          </a:blip>
          <a:stretch>
            <a:fillRect/>
          </a:stretch>
        </p:blipFill>
        <p:spPr>
          <a:xfrm>
            <a:off x="7931684" y="4657060"/>
            <a:ext cx="4359553" cy="2200940"/>
          </a:xfrm>
          <a:prstGeom prst="rect">
            <a:avLst/>
          </a:prstGeom>
        </p:spPr>
      </p:pic>
    </p:spTree>
    <p:extLst>
      <p:ext uri="{BB962C8B-B14F-4D97-AF65-F5344CB8AC3E}">
        <p14:creationId xmlns:p14="http://schemas.microsoft.com/office/powerpoint/2010/main" val="1932672084"/>
      </p:ext>
    </p:extLst>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14"/>
                                        </p:tgtEl>
                                        <p:attrNameLst>
                                          <p:attrName>style.visibility</p:attrName>
                                        </p:attrNameLst>
                                      </p:cBhvr>
                                      <p:to>
                                        <p:strVal val="visible"/>
                                      </p:to>
                                    </p:set>
                                    <p:anim calcmode="lin" valueType="num">
                                      <p:cBhvr>
                                        <p:cTn id="7" dur="500" fill="hold"/>
                                        <p:tgtEl>
                                          <p:spTgt spid="14"/>
                                        </p:tgtEl>
                                        <p:attrNameLst>
                                          <p:attrName>ppt_w</p:attrName>
                                        </p:attrNameLst>
                                      </p:cBhvr>
                                      <p:tavLst>
                                        <p:tav tm="0">
                                          <p:val>
                                            <p:fltVal val="0"/>
                                          </p:val>
                                        </p:tav>
                                        <p:tav tm="100000">
                                          <p:val>
                                            <p:strVal val="#ppt_w"/>
                                          </p:val>
                                        </p:tav>
                                      </p:tavLst>
                                    </p:anim>
                                    <p:anim calcmode="lin" valueType="num">
                                      <p:cBhvr>
                                        <p:cTn id="8" dur="500" fill="hold"/>
                                        <p:tgtEl>
                                          <p:spTgt spid="14"/>
                                        </p:tgtEl>
                                        <p:attrNameLst>
                                          <p:attrName>ppt_h</p:attrName>
                                        </p:attrNameLst>
                                      </p:cBhvr>
                                      <p:tavLst>
                                        <p:tav tm="0">
                                          <p:val>
                                            <p:fltVal val="0"/>
                                          </p:val>
                                        </p:tav>
                                        <p:tav tm="100000">
                                          <p:val>
                                            <p:strVal val="#ppt_h"/>
                                          </p:val>
                                        </p:tav>
                                      </p:tavLst>
                                    </p:anim>
                                    <p:animEffect transition="in" filter="fade">
                                      <p:cBhvr>
                                        <p:cTn id="9" dur="500"/>
                                        <p:tgtEl>
                                          <p:spTgt spid="14"/>
                                        </p:tgtEl>
                                      </p:cBhvr>
                                    </p:animEffect>
                                  </p:childTnLst>
                                </p:cTn>
                              </p:par>
                            </p:childTnLst>
                          </p:cTn>
                        </p:par>
                        <p:par>
                          <p:cTn id="10" fill="hold">
                            <p:stCondLst>
                              <p:cond delay="500"/>
                            </p:stCondLst>
                            <p:childTnLst>
                              <p:par>
                                <p:cTn id="11" presetID="22" presetClass="entr" presetSubtype="4" fill="hold" nodeType="afterEffect">
                                  <p:stCondLst>
                                    <p:cond delay="0"/>
                                  </p:stCondLst>
                                  <p:childTnLst>
                                    <p:set>
                                      <p:cBhvr>
                                        <p:cTn id="12" dur="1" fill="hold">
                                          <p:stCondLst>
                                            <p:cond delay="0"/>
                                          </p:stCondLst>
                                        </p:cTn>
                                        <p:tgtEl>
                                          <p:spTgt spid="6"/>
                                        </p:tgtEl>
                                        <p:attrNameLst>
                                          <p:attrName>style.visibility</p:attrName>
                                        </p:attrNameLst>
                                      </p:cBhvr>
                                      <p:to>
                                        <p:strVal val="visible"/>
                                      </p:to>
                                    </p:set>
                                    <p:animEffect transition="in" filter="wipe(down)">
                                      <p:cBhvr>
                                        <p:cTn id="13" dur="500"/>
                                        <p:tgtEl>
                                          <p:spTgt spid="6"/>
                                        </p:tgtEl>
                                      </p:cBhvr>
                                    </p:animEffect>
                                  </p:childTnLst>
                                </p:cTn>
                              </p:par>
                            </p:childTnLst>
                          </p:cTn>
                        </p:par>
                        <p:par>
                          <p:cTn id="14" fill="hold">
                            <p:stCondLst>
                              <p:cond delay="1000"/>
                            </p:stCondLst>
                            <p:childTnLst>
                              <p:par>
                                <p:cTn id="15" presetID="16" presetClass="entr" presetSubtype="21" fill="hold" grpId="0" nodeType="after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barn(inVertical)">
                                      <p:cBhvr>
                                        <p:cTn id="17" dur="500"/>
                                        <p:tgtEl>
                                          <p:spTgt spid="5"/>
                                        </p:tgtEl>
                                      </p:cBhvr>
                                    </p:animEffect>
                                  </p:childTnLst>
                                </p:cTn>
                              </p:par>
                            </p:childTnLst>
                          </p:cTn>
                        </p:par>
                        <p:par>
                          <p:cTn id="18" fill="hold">
                            <p:stCondLst>
                              <p:cond delay="1500"/>
                            </p:stCondLst>
                            <p:childTnLst>
                              <p:par>
                                <p:cTn id="19" presetID="16" presetClass="entr" presetSubtype="21" fill="hold" grpId="0" nodeType="afterEffect">
                                  <p:stCondLst>
                                    <p:cond delay="0"/>
                                  </p:stCondLst>
                                  <p:childTnLst>
                                    <p:set>
                                      <p:cBhvr>
                                        <p:cTn id="20" dur="1" fill="hold">
                                          <p:stCondLst>
                                            <p:cond delay="0"/>
                                          </p:stCondLst>
                                        </p:cTn>
                                        <p:tgtEl>
                                          <p:spTgt spid="4"/>
                                        </p:tgtEl>
                                        <p:attrNameLst>
                                          <p:attrName>style.visibility</p:attrName>
                                        </p:attrNameLst>
                                      </p:cBhvr>
                                      <p:to>
                                        <p:strVal val="visible"/>
                                      </p:to>
                                    </p:set>
                                    <p:animEffect transition="in" filter="barn(inVertical)">
                                      <p:cBhvr>
                                        <p:cTn id="21" dur="500"/>
                                        <p:tgtEl>
                                          <p:spTgt spid="4"/>
                                        </p:tgtEl>
                                      </p:cBhvr>
                                    </p:animEffect>
                                  </p:childTnLst>
                                </p:cTn>
                              </p:par>
                            </p:childTnLst>
                          </p:cTn>
                        </p:par>
                      </p:childTnLst>
                    </p:cTn>
                  </p:par>
                  <p:par>
                    <p:cTn id="22" fill="hold">
                      <p:stCondLst>
                        <p:cond delay="indefinite"/>
                      </p:stCondLst>
                      <p:childTnLst>
                        <p:par>
                          <p:cTn id="23" fill="hold">
                            <p:stCondLst>
                              <p:cond delay="0"/>
                            </p:stCondLst>
                            <p:childTnLst>
                              <p:par>
                                <p:cTn id="24" presetID="30" presetClass="entr" presetSubtype="0" fill="hold" grpId="0" nodeType="clickEffect">
                                  <p:stCondLst>
                                    <p:cond delay="0"/>
                                  </p:stCondLst>
                                  <p:childTnLst>
                                    <p:set>
                                      <p:cBhvr>
                                        <p:cTn id="25" dur="1" fill="hold">
                                          <p:stCondLst>
                                            <p:cond delay="0"/>
                                          </p:stCondLst>
                                        </p:cTn>
                                        <p:tgtEl>
                                          <p:spTgt spid="11"/>
                                        </p:tgtEl>
                                        <p:attrNameLst>
                                          <p:attrName>style.visibility</p:attrName>
                                        </p:attrNameLst>
                                      </p:cBhvr>
                                      <p:to>
                                        <p:strVal val="visible"/>
                                      </p:to>
                                    </p:set>
                                    <p:animEffect transition="in" filter="fade">
                                      <p:cBhvr>
                                        <p:cTn id="26" dur="800" decel="100000"/>
                                        <p:tgtEl>
                                          <p:spTgt spid="11"/>
                                        </p:tgtEl>
                                      </p:cBhvr>
                                    </p:animEffect>
                                    <p:anim calcmode="lin" valueType="num">
                                      <p:cBhvr>
                                        <p:cTn id="27" dur="800" decel="100000" fill="hold"/>
                                        <p:tgtEl>
                                          <p:spTgt spid="11"/>
                                        </p:tgtEl>
                                        <p:attrNameLst>
                                          <p:attrName>style.rotation</p:attrName>
                                        </p:attrNameLst>
                                      </p:cBhvr>
                                      <p:tavLst>
                                        <p:tav tm="0">
                                          <p:val>
                                            <p:fltVal val="-90"/>
                                          </p:val>
                                        </p:tav>
                                        <p:tav tm="100000">
                                          <p:val>
                                            <p:fltVal val="0"/>
                                          </p:val>
                                        </p:tav>
                                      </p:tavLst>
                                    </p:anim>
                                    <p:anim calcmode="lin" valueType="num">
                                      <p:cBhvr>
                                        <p:cTn id="28" dur="800" decel="100000" fill="hold"/>
                                        <p:tgtEl>
                                          <p:spTgt spid="11"/>
                                        </p:tgtEl>
                                        <p:attrNameLst>
                                          <p:attrName>ppt_x</p:attrName>
                                        </p:attrNameLst>
                                      </p:cBhvr>
                                      <p:tavLst>
                                        <p:tav tm="0">
                                          <p:val>
                                            <p:strVal val="#ppt_x+0.4"/>
                                          </p:val>
                                        </p:tav>
                                        <p:tav tm="100000">
                                          <p:val>
                                            <p:strVal val="#ppt_x-0.05"/>
                                          </p:val>
                                        </p:tav>
                                      </p:tavLst>
                                    </p:anim>
                                    <p:anim calcmode="lin" valueType="num">
                                      <p:cBhvr>
                                        <p:cTn id="29" dur="800" decel="100000" fill="hold"/>
                                        <p:tgtEl>
                                          <p:spTgt spid="11"/>
                                        </p:tgtEl>
                                        <p:attrNameLst>
                                          <p:attrName>ppt_y</p:attrName>
                                        </p:attrNameLst>
                                      </p:cBhvr>
                                      <p:tavLst>
                                        <p:tav tm="0">
                                          <p:val>
                                            <p:strVal val="#ppt_y-0.4"/>
                                          </p:val>
                                        </p:tav>
                                        <p:tav tm="100000">
                                          <p:val>
                                            <p:strVal val="#ppt_y+0.1"/>
                                          </p:val>
                                        </p:tav>
                                      </p:tavLst>
                                    </p:anim>
                                    <p:anim calcmode="lin" valueType="num">
                                      <p:cBhvr>
                                        <p:cTn id="30" dur="200" accel="100000" fill="hold">
                                          <p:stCondLst>
                                            <p:cond delay="800"/>
                                          </p:stCondLst>
                                        </p:cTn>
                                        <p:tgtEl>
                                          <p:spTgt spid="11"/>
                                        </p:tgtEl>
                                        <p:attrNameLst>
                                          <p:attrName>ppt_x</p:attrName>
                                        </p:attrNameLst>
                                      </p:cBhvr>
                                      <p:tavLst>
                                        <p:tav tm="0">
                                          <p:val>
                                            <p:strVal val="#ppt_x-0.05"/>
                                          </p:val>
                                        </p:tav>
                                        <p:tav tm="100000">
                                          <p:val>
                                            <p:strVal val="#ppt_x"/>
                                          </p:val>
                                        </p:tav>
                                      </p:tavLst>
                                    </p:anim>
                                    <p:anim calcmode="lin" valueType="num">
                                      <p:cBhvr>
                                        <p:cTn id="31" dur="200" accel="100000" fill="hold">
                                          <p:stCondLst>
                                            <p:cond delay="800"/>
                                          </p:stCondLst>
                                        </p:cTn>
                                        <p:tgtEl>
                                          <p:spTgt spid="11"/>
                                        </p:tgtEl>
                                        <p:attrNameLst>
                                          <p:attrName>ppt_y</p:attrName>
                                        </p:attrNameLst>
                                      </p:cBhvr>
                                      <p:tavLst>
                                        <p:tav tm="0">
                                          <p:val>
                                            <p:strVal val="#ppt_y+0.1"/>
                                          </p:val>
                                        </p:tav>
                                        <p:tav tm="100000">
                                          <p:val>
                                            <p:strVal val="#ppt_y"/>
                                          </p:val>
                                        </p:tav>
                                      </p:tavLst>
                                    </p:anim>
                                  </p:childTnLst>
                                </p:cTn>
                              </p:par>
                            </p:childTnLst>
                          </p:cTn>
                        </p:par>
                      </p:childTnLst>
                    </p:cTn>
                  </p:par>
                  <p:par>
                    <p:cTn id="32" fill="hold">
                      <p:stCondLst>
                        <p:cond delay="indefinite"/>
                      </p:stCondLst>
                      <p:childTnLst>
                        <p:par>
                          <p:cTn id="33" fill="hold">
                            <p:stCondLst>
                              <p:cond delay="0"/>
                            </p:stCondLst>
                            <p:childTnLst>
                              <p:par>
                                <p:cTn id="34" presetID="30" presetClass="entr" presetSubtype="0" fill="hold" grpId="0" nodeType="clickEffect">
                                  <p:stCondLst>
                                    <p:cond delay="0"/>
                                  </p:stCondLst>
                                  <p:childTnLst>
                                    <p:set>
                                      <p:cBhvr>
                                        <p:cTn id="35" dur="1" fill="hold">
                                          <p:stCondLst>
                                            <p:cond delay="0"/>
                                          </p:stCondLst>
                                        </p:cTn>
                                        <p:tgtEl>
                                          <p:spTgt spid="12"/>
                                        </p:tgtEl>
                                        <p:attrNameLst>
                                          <p:attrName>style.visibility</p:attrName>
                                        </p:attrNameLst>
                                      </p:cBhvr>
                                      <p:to>
                                        <p:strVal val="visible"/>
                                      </p:to>
                                    </p:set>
                                    <p:animEffect transition="in" filter="fade">
                                      <p:cBhvr>
                                        <p:cTn id="36" dur="800" decel="100000"/>
                                        <p:tgtEl>
                                          <p:spTgt spid="12"/>
                                        </p:tgtEl>
                                      </p:cBhvr>
                                    </p:animEffect>
                                    <p:anim calcmode="lin" valueType="num">
                                      <p:cBhvr>
                                        <p:cTn id="37" dur="800" decel="100000" fill="hold"/>
                                        <p:tgtEl>
                                          <p:spTgt spid="12"/>
                                        </p:tgtEl>
                                        <p:attrNameLst>
                                          <p:attrName>style.rotation</p:attrName>
                                        </p:attrNameLst>
                                      </p:cBhvr>
                                      <p:tavLst>
                                        <p:tav tm="0">
                                          <p:val>
                                            <p:fltVal val="-90"/>
                                          </p:val>
                                        </p:tav>
                                        <p:tav tm="100000">
                                          <p:val>
                                            <p:fltVal val="0"/>
                                          </p:val>
                                        </p:tav>
                                      </p:tavLst>
                                    </p:anim>
                                    <p:anim calcmode="lin" valueType="num">
                                      <p:cBhvr>
                                        <p:cTn id="38" dur="800" decel="100000" fill="hold"/>
                                        <p:tgtEl>
                                          <p:spTgt spid="12"/>
                                        </p:tgtEl>
                                        <p:attrNameLst>
                                          <p:attrName>ppt_x</p:attrName>
                                        </p:attrNameLst>
                                      </p:cBhvr>
                                      <p:tavLst>
                                        <p:tav tm="0">
                                          <p:val>
                                            <p:strVal val="#ppt_x+0.4"/>
                                          </p:val>
                                        </p:tav>
                                        <p:tav tm="100000">
                                          <p:val>
                                            <p:strVal val="#ppt_x-0.05"/>
                                          </p:val>
                                        </p:tav>
                                      </p:tavLst>
                                    </p:anim>
                                    <p:anim calcmode="lin" valueType="num">
                                      <p:cBhvr>
                                        <p:cTn id="39" dur="800" decel="100000" fill="hold"/>
                                        <p:tgtEl>
                                          <p:spTgt spid="12"/>
                                        </p:tgtEl>
                                        <p:attrNameLst>
                                          <p:attrName>ppt_y</p:attrName>
                                        </p:attrNameLst>
                                      </p:cBhvr>
                                      <p:tavLst>
                                        <p:tav tm="0">
                                          <p:val>
                                            <p:strVal val="#ppt_y-0.4"/>
                                          </p:val>
                                        </p:tav>
                                        <p:tav tm="100000">
                                          <p:val>
                                            <p:strVal val="#ppt_y+0.1"/>
                                          </p:val>
                                        </p:tav>
                                      </p:tavLst>
                                    </p:anim>
                                    <p:anim calcmode="lin" valueType="num">
                                      <p:cBhvr>
                                        <p:cTn id="40" dur="200" accel="100000" fill="hold">
                                          <p:stCondLst>
                                            <p:cond delay="800"/>
                                          </p:stCondLst>
                                        </p:cTn>
                                        <p:tgtEl>
                                          <p:spTgt spid="12"/>
                                        </p:tgtEl>
                                        <p:attrNameLst>
                                          <p:attrName>ppt_x</p:attrName>
                                        </p:attrNameLst>
                                      </p:cBhvr>
                                      <p:tavLst>
                                        <p:tav tm="0">
                                          <p:val>
                                            <p:strVal val="#ppt_x-0.05"/>
                                          </p:val>
                                        </p:tav>
                                        <p:tav tm="100000">
                                          <p:val>
                                            <p:strVal val="#ppt_x"/>
                                          </p:val>
                                        </p:tav>
                                      </p:tavLst>
                                    </p:anim>
                                    <p:anim calcmode="lin" valueType="num">
                                      <p:cBhvr>
                                        <p:cTn id="41" dur="200" accel="100000" fill="hold">
                                          <p:stCondLst>
                                            <p:cond delay="800"/>
                                          </p:stCondLst>
                                        </p:cTn>
                                        <p:tgtEl>
                                          <p:spTgt spid="12"/>
                                        </p:tgtEl>
                                        <p:attrNameLst>
                                          <p:attrName>ppt_y</p:attrName>
                                        </p:attrNameLst>
                                      </p:cBhvr>
                                      <p:tavLst>
                                        <p:tav tm="0">
                                          <p:val>
                                            <p:strVal val="#ppt_y+0.1"/>
                                          </p:val>
                                        </p:tav>
                                        <p:tav tm="100000">
                                          <p:val>
                                            <p:strVal val="#ppt_y"/>
                                          </p:val>
                                        </p:tav>
                                      </p:tavLst>
                                    </p:anim>
                                  </p:childTnLst>
                                </p:cTn>
                              </p:par>
                            </p:childTnLst>
                          </p:cTn>
                        </p:par>
                      </p:childTnLst>
                    </p:cTn>
                  </p:par>
                  <p:par>
                    <p:cTn id="42" fill="hold">
                      <p:stCondLst>
                        <p:cond delay="indefinite"/>
                      </p:stCondLst>
                      <p:childTnLst>
                        <p:par>
                          <p:cTn id="43" fill="hold">
                            <p:stCondLst>
                              <p:cond delay="0"/>
                            </p:stCondLst>
                            <p:childTnLst>
                              <p:par>
                                <p:cTn id="44" presetID="30" presetClass="entr" presetSubtype="0" fill="hold" grpId="0" nodeType="clickEffect">
                                  <p:stCondLst>
                                    <p:cond delay="0"/>
                                  </p:stCondLst>
                                  <p:childTnLst>
                                    <p:set>
                                      <p:cBhvr>
                                        <p:cTn id="45" dur="1" fill="hold">
                                          <p:stCondLst>
                                            <p:cond delay="0"/>
                                          </p:stCondLst>
                                        </p:cTn>
                                        <p:tgtEl>
                                          <p:spTgt spid="13"/>
                                        </p:tgtEl>
                                        <p:attrNameLst>
                                          <p:attrName>style.visibility</p:attrName>
                                        </p:attrNameLst>
                                      </p:cBhvr>
                                      <p:to>
                                        <p:strVal val="visible"/>
                                      </p:to>
                                    </p:set>
                                    <p:animEffect transition="in" filter="fade">
                                      <p:cBhvr>
                                        <p:cTn id="46" dur="800" decel="100000"/>
                                        <p:tgtEl>
                                          <p:spTgt spid="13"/>
                                        </p:tgtEl>
                                      </p:cBhvr>
                                    </p:animEffect>
                                    <p:anim calcmode="lin" valueType="num">
                                      <p:cBhvr>
                                        <p:cTn id="47" dur="800" decel="100000" fill="hold"/>
                                        <p:tgtEl>
                                          <p:spTgt spid="13"/>
                                        </p:tgtEl>
                                        <p:attrNameLst>
                                          <p:attrName>style.rotation</p:attrName>
                                        </p:attrNameLst>
                                      </p:cBhvr>
                                      <p:tavLst>
                                        <p:tav tm="0">
                                          <p:val>
                                            <p:fltVal val="-90"/>
                                          </p:val>
                                        </p:tav>
                                        <p:tav tm="100000">
                                          <p:val>
                                            <p:fltVal val="0"/>
                                          </p:val>
                                        </p:tav>
                                      </p:tavLst>
                                    </p:anim>
                                    <p:anim calcmode="lin" valueType="num">
                                      <p:cBhvr>
                                        <p:cTn id="48" dur="800" decel="100000" fill="hold"/>
                                        <p:tgtEl>
                                          <p:spTgt spid="13"/>
                                        </p:tgtEl>
                                        <p:attrNameLst>
                                          <p:attrName>ppt_x</p:attrName>
                                        </p:attrNameLst>
                                      </p:cBhvr>
                                      <p:tavLst>
                                        <p:tav tm="0">
                                          <p:val>
                                            <p:strVal val="#ppt_x+0.4"/>
                                          </p:val>
                                        </p:tav>
                                        <p:tav tm="100000">
                                          <p:val>
                                            <p:strVal val="#ppt_x-0.05"/>
                                          </p:val>
                                        </p:tav>
                                      </p:tavLst>
                                    </p:anim>
                                    <p:anim calcmode="lin" valueType="num">
                                      <p:cBhvr>
                                        <p:cTn id="49" dur="800" decel="100000" fill="hold"/>
                                        <p:tgtEl>
                                          <p:spTgt spid="13"/>
                                        </p:tgtEl>
                                        <p:attrNameLst>
                                          <p:attrName>ppt_y</p:attrName>
                                        </p:attrNameLst>
                                      </p:cBhvr>
                                      <p:tavLst>
                                        <p:tav tm="0">
                                          <p:val>
                                            <p:strVal val="#ppt_y-0.4"/>
                                          </p:val>
                                        </p:tav>
                                        <p:tav tm="100000">
                                          <p:val>
                                            <p:strVal val="#ppt_y+0.1"/>
                                          </p:val>
                                        </p:tav>
                                      </p:tavLst>
                                    </p:anim>
                                    <p:anim calcmode="lin" valueType="num">
                                      <p:cBhvr>
                                        <p:cTn id="50" dur="200" accel="100000" fill="hold">
                                          <p:stCondLst>
                                            <p:cond delay="800"/>
                                          </p:stCondLst>
                                        </p:cTn>
                                        <p:tgtEl>
                                          <p:spTgt spid="13"/>
                                        </p:tgtEl>
                                        <p:attrNameLst>
                                          <p:attrName>ppt_x</p:attrName>
                                        </p:attrNameLst>
                                      </p:cBhvr>
                                      <p:tavLst>
                                        <p:tav tm="0">
                                          <p:val>
                                            <p:strVal val="#ppt_x-0.05"/>
                                          </p:val>
                                        </p:tav>
                                        <p:tav tm="100000">
                                          <p:val>
                                            <p:strVal val="#ppt_x"/>
                                          </p:val>
                                        </p:tav>
                                      </p:tavLst>
                                    </p:anim>
                                    <p:anim calcmode="lin" valueType="num">
                                      <p:cBhvr>
                                        <p:cTn id="51" dur="200" accel="100000" fill="hold">
                                          <p:stCondLst>
                                            <p:cond delay="800"/>
                                          </p:stCondLst>
                                        </p:cTn>
                                        <p:tgtEl>
                                          <p:spTgt spid="13"/>
                                        </p:tgtEl>
                                        <p:attrNameLst>
                                          <p:attrName>ppt_y</p:attrName>
                                        </p:attrNameLst>
                                      </p:cBhvr>
                                      <p:tavLst>
                                        <p:tav tm="0">
                                          <p:val>
                                            <p:strVal val="#ppt_y+0.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4" grpId="0" animBg="1"/>
      <p:bldP spid="11" grpId="0"/>
      <p:bldP spid="12" grpId="0"/>
      <p:bldP spid="13"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233917" y="1407973"/>
            <a:ext cx="5741581" cy="4141115"/>
          </a:xfrm>
          <a:prstGeom prst="snip2DiagRect">
            <a:avLst>
              <a:gd name="adj1" fmla="val 19733"/>
              <a:gd name="adj2" fmla="val 16667"/>
            </a:avLst>
          </a:prstGeom>
          <a:solidFill>
            <a:srgbClr val="FFFFFF">
              <a:shade val="85000"/>
            </a:srgbClr>
          </a:solidFill>
          <a:ln w="88900" cap="sq">
            <a:solidFill>
              <a:srgbClr val="FFFFFF"/>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pic>
        <p:nvPicPr>
          <p:cNvPr id="5" name="Picture 4"/>
          <p:cNvPicPr>
            <a:picLocks noChangeAspect="1"/>
          </p:cNvPicPr>
          <p:nvPr/>
        </p:nvPicPr>
        <p:blipFill>
          <a:blip r:embed="rId3"/>
          <a:stretch>
            <a:fillRect/>
          </a:stretch>
        </p:blipFill>
        <p:spPr>
          <a:xfrm>
            <a:off x="6868854" y="326209"/>
            <a:ext cx="5323146" cy="3986744"/>
          </a:xfrm>
          <a:prstGeom prst="round2DiagRect">
            <a:avLst>
              <a:gd name="adj1" fmla="val 16667"/>
              <a:gd name="adj2" fmla="val 19181"/>
            </a:avLst>
          </a:prstGeom>
          <a:ln w="88900" cap="sq">
            <a:solidFill>
              <a:srgbClr val="FFFFFF"/>
            </a:solidFill>
            <a:miter lim="800000"/>
          </a:ln>
          <a:effectLst>
            <a:outerShdw blurRad="254000" algn="tl" rotWithShape="0">
              <a:srgbClr val="000000">
                <a:alpha val="43000"/>
              </a:srgbClr>
            </a:outerShdw>
          </a:effectLst>
        </p:spPr>
      </p:pic>
      <p:sp>
        <p:nvSpPr>
          <p:cNvPr id="6" name="TextBox 5"/>
          <p:cNvSpPr txBox="1"/>
          <p:nvPr/>
        </p:nvSpPr>
        <p:spPr>
          <a:xfrm>
            <a:off x="-63795" y="5560827"/>
            <a:ext cx="12255795" cy="1200329"/>
          </a:xfrm>
          <a:prstGeom prst="rect">
            <a:avLst/>
          </a:prstGeom>
          <a:noFill/>
        </p:spPr>
        <p:txBody>
          <a:bodyPr wrap="square" rtlCol="0">
            <a:spAutoFit/>
          </a:bodyPr>
          <a:lstStyle/>
          <a:p>
            <a:pPr algn="ctr"/>
            <a:r>
              <a:rPr lang="en-US" sz="7200" dirty="0" err="1" smtClean="0">
                <a:ln w="28575">
                  <a:solidFill>
                    <a:srgbClr val="FFFF00"/>
                  </a:solidFill>
                </a:ln>
                <a:solidFill>
                  <a:schemeClr val="accent2"/>
                </a:solidFill>
                <a:latin typeface="iCiel Koni" pitchFamily="50" charset="0"/>
              </a:rPr>
              <a:t>Gà</a:t>
            </a:r>
            <a:r>
              <a:rPr lang="en-US" sz="7200" dirty="0" smtClean="0">
                <a:ln w="28575">
                  <a:solidFill>
                    <a:srgbClr val="FFFF00"/>
                  </a:solidFill>
                </a:ln>
                <a:solidFill>
                  <a:schemeClr val="accent2"/>
                </a:solidFill>
                <a:latin typeface="iCiel Koni" pitchFamily="50" charset="0"/>
              </a:rPr>
              <a:t> </a:t>
            </a:r>
            <a:r>
              <a:rPr lang="en-US" sz="7200" dirty="0" err="1" smtClean="0">
                <a:ln w="28575">
                  <a:solidFill>
                    <a:srgbClr val="FFFF00"/>
                  </a:solidFill>
                </a:ln>
                <a:solidFill>
                  <a:schemeClr val="accent2"/>
                </a:solidFill>
                <a:latin typeface="iCiel Koni" pitchFamily="50" charset="0"/>
              </a:rPr>
              <a:t>khi</a:t>
            </a:r>
            <a:r>
              <a:rPr lang="en-US" sz="7200" dirty="0" smtClean="0">
                <a:ln w="28575">
                  <a:solidFill>
                    <a:srgbClr val="FFFF00"/>
                  </a:solidFill>
                </a:ln>
                <a:solidFill>
                  <a:schemeClr val="accent2"/>
                </a:solidFill>
                <a:latin typeface="iCiel Koni" pitchFamily="50" charset="0"/>
              </a:rPr>
              <a:t> </a:t>
            </a:r>
            <a:r>
              <a:rPr lang="en-US" sz="7200" dirty="0" err="1" smtClean="0">
                <a:ln w="28575">
                  <a:solidFill>
                    <a:srgbClr val="FFFF00"/>
                  </a:solidFill>
                </a:ln>
                <a:solidFill>
                  <a:schemeClr val="accent2"/>
                </a:solidFill>
                <a:latin typeface="iCiel Koni" pitchFamily="50" charset="0"/>
              </a:rPr>
              <a:t>được</a:t>
            </a:r>
            <a:r>
              <a:rPr lang="en-US" sz="7200" dirty="0" smtClean="0">
                <a:ln w="28575">
                  <a:solidFill>
                    <a:srgbClr val="FFFF00"/>
                  </a:solidFill>
                </a:ln>
                <a:solidFill>
                  <a:schemeClr val="accent2"/>
                </a:solidFill>
                <a:latin typeface="iCiel Koni" pitchFamily="50" charset="0"/>
              </a:rPr>
              <a:t> </a:t>
            </a:r>
            <a:r>
              <a:rPr lang="en-US" sz="7200" dirty="0" err="1" smtClean="0">
                <a:ln w="28575">
                  <a:solidFill>
                    <a:srgbClr val="FFFF00"/>
                  </a:solidFill>
                </a:ln>
                <a:solidFill>
                  <a:schemeClr val="accent2"/>
                </a:solidFill>
                <a:latin typeface="iCiel Koni" pitchFamily="50" charset="0"/>
              </a:rPr>
              <a:t>nuôi</a:t>
            </a:r>
            <a:r>
              <a:rPr lang="en-US" sz="7200" dirty="0" smtClean="0">
                <a:ln w="28575">
                  <a:solidFill>
                    <a:srgbClr val="FFFF00"/>
                  </a:solidFill>
                </a:ln>
                <a:solidFill>
                  <a:schemeClr val="accent2"/>
                </a:solidFill>
                <a:latin typeface="iCiel Koni" pitchFamily="50" charset="0"/>
              </a:rPr>
              <a:t> </a:t>
            </a:r>
            <a:r>
              <a:rPr lang="en-US" sz="7200" dirty="0" err="1" smtClean="0">
                <a:ln w="28575">
                  <a:solidFill>
                    <a:srgbClr val="FFFF00"/>
                  </a:solidFill>
                </a:ln>
                <a:solidFill>
                  <a:schemeClr val="accent2"/>
                </a:solidFill>
                <a:latin typeface="iCiel Koni" pitchFamily="50" charset="0"/>
              </a:rPr>
              <a:t>dưỡng</a:t>
            </a:r>
            <a:r>
              <a:rPr lang="en-US" sz="7200" dirty="0" smtClean="0">
                <a:ln w="28575">
                  <a:solidFill>
                    <a:srgbClr val="FFFF00"/>
                  </a:solidFill>
                </a:ln>
                <a:solidFill>
                  <a:schemeClr val="accent2"/>
                </a:solidFill>
                <a:latin typeface="iCiel Koni" pitchFamily="50" charset="0"/>
              </a:rPr>
              <a:t> </a:t>
            </a:r>
            <a:r>
              <a:rPr lang="en-US" sz="7200" dirty="0" err="1" smtClean="0">
                <a:ln w="28575">
                  <a:solidFill>
                    <a:srgbClr val="FFFF00"/>
                  </a:solidFill>
                </a:ln>
                <a:solidFill>
                  <a:schemeClr val="accent2"/>
                </a:solidFill>
                <a:latin typeface="iCiel Koni" pitchFamily="50" charset="0"/>
              </a:rPr>
              <a:t>tốt</a:t>
            </a:r>
            <a:endParaRPr lang="en-US" sz="7200" dirty="0">
              <a:ln w="28575">
                <a:solidFill>
                  <a:srgbClr val="FFFF00"/>
                </a:solidFill>
              </a:ln>
              <a:solidFill>
                <a:schemeClr val="accent2"/>
              </a:solidFill>
              <a:latin typeface="iCiel Koni" pitchFamily="50" charset="0"/>
            </a:endParaRPr>
          </a:p>
        </p:txBody>
      </p:sp>
      <p:pic>
        <p:nvPicPr>
          <p:cNvPr id="7" name="Picture 6"/>
          <p:cNvPicPr>
            <a:picLocks noChangeAspect="1"/>
          </p:cNvPicPr>
          <p:nvPr/>
        </p:nvPicPr>
        <p:blipFill>
          <a:blip r:embed="rId4">
            <a:extLst>
              <a:ext uri="{BEBA8EAE-BF5A-486C-A8C5-ECC9F3942E4B}">
                <a14:imgProps xmlns:a14="http://schemas.microsoft.com/office/drawing/2010/main">
                  <a14:imgLayer>
                    <a14:imgEffect>
                      <a14:backgroundRemoval t="7480" b="92913" l="6863" r="96732">
                        <a14:foregroundMark x1="33987" y1="28740" x2="36928" y2="25197"/>
                        <a14:foregroundMark x1="45425" y1="27559" x2="50654" y2="24803"/>
                        <a14:foregroundMark x1="33007" y1="14961" x2="33007" y2="14961"/>
                        <a14:foregroundMark x1="42157" y1="12598" x2="42157" y2="12598"/>
                        <a14:foregroundMark x1="49346" y1="12598" x2="49346" y2="12598"/>
                        <a14:foregroundMark x1="23856" y1="23228" x2="23856" y2="23228"/>
                        <a14:foregroundMark x1="21895" y1="29134" x2="21895" y2="29134"/>
                        <a14:foregroundMark x1="49020" y1="40945" x2="49020" y2="40945"/>
                        <a14:foregroundMark x1="57516" y1="42520" x2="57516" y2="42520"/>
                        <a14:foregroundMark x1="48366" y1="61024" x2="48366" y2="61024"/>
                        <a14:foregroundMark x1="55229" y1="63386" x2="55229" y2="63386"/>
                        <a14:foregroundMark x1="48039" y1="78740" x2="48039" y2="78740"/>
                        <a14:foregroundMark x1="56536" y1="79134" x2="56536" y2="79134"/>
                        <a14:foregroundMark x1="73856" y1="32677" x2="73856" y2="32677"/>
                        <a14:foregroundMark x1="79085" y1="46850" x2="79085" y2="46850"/>
                        <a14:foregroundMark x1="84967" y1="62205" x2="84967" y2="62205"/>
                        <a14:foregroundMark x1="88562" y1="59843" x2="88562" y2="59843"/>
                        <a14:foregroundMark x1="83660" y1="39764" x2="83660" y2="39764"/>
                        <a14:foregroundMark x1="79085" y1="32283" x2="79085" y2="32283"/>
                      </a14:backgroundRemoval>
                    </a14:imgEffect>
                    <a14:imgEffect>
                      <a14:artisticCrisscrossEtching/>
                    </a14:imgEffect>
                  </a14:imgLayer>
                </a14:imgProps>
              </a:ext>
            </a:extLst>
          </a:blip>
          <a:stretch>
            <a:fillRect/>
          </a:stretch>
        </p:blipFill>
        <p:spPr>
          <a:xfrm flipH="1">
            <a:off x="-1093947" y="-557282"/>
            <a:ext cx="4540102" cy="3930509"/>
          </a:xfrm>
          <a:prstGeom prst="rect">
            <a:avLst/>
          </a:prstGeom>
        </p:spPr>
      </p:pic>
      <p:pic>
        <p:nvPicPr>
          <p:cNvPr id="8" name="Picture 7"/>
          <p:cNvPicPr>
            <a:picLocks noChangeAspect="1"/>
          </p:cNvPicPr>
          <p:nvPr/>
        </p:nvPicPr>
        <p:blipFill rotWithShape="1">
          <a:blip r:embed="rId5">
            <a:extLst>
              <a:ext uri="{BEBA8EAE-BF5A-486C-A8C5-ECC9F3942E4B}">
                <a14:imgProps xmlns:a14="http://schemas.microsoft.com/office/drawing/2010/main">
                  <a14:imgLayer r:embed="rId6">
                    <a14:imgEffect>
                      <a14:backgroundRemoval t="0" b="100000" l="0" r="100000">
                        <a14:foregroundMark x1="38739" y1="19355" x2="39640" y2="21371"/>
                      </a14:backgroundRemoval>
                    </a14:imgEffect>
                  </a14:imgLayer>
                </a14:imgProps>
              </a:ext>
            </a:extLst>
          </a:blip>
          <a:srcRect b="9025"/>
          <a:stretch/>
        </p:blipFill>
        <p:spPr>
          <a:xfrm>
            <a:off x="5199322" y="210949"/>
            <a:ext cx="2987748" cy="6072893"/>
          </a:xfrm>
          <a:prstGeom prst="rect">
            <a:avLst/>
          </a:prstGeom>
        </p:spPr>
      </p:pic>
    </p:spTree>
    <p:extLst>
      <p:ext uri="{BB962C8B-B14F-4D97-AF65-F5344CB8AC3E}">
        <p14:creationId xmlns:p14="http://schemas.microsoft.com/office/powerpoint/2010/main" val="3700411458"/>
      </p:ext>
    </p:extLst>
  </p:cSld>
  <p:clrMapOvr>
    <a:masterClrMapping/>
  </p:clrMapOvr>
  <mc:AlternateContent xmlns:mc="http://schemas.openxmlformats.org/markup-compatibility/2006" xmlns:p14="http://schemas.microsoft.com/office/powerpoint/2010/main">
    <mc:Choice Requires="p14">
      <p:transition spd="slow" p14:dur="1250">
        <p14:flip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nodeType="with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up)">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16"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 calcmode="lin" valueType="num">
                                      <p:cBhvr>
                                        <p:cTn id="12" dur="500" fill="hold"/>
                                        <p:tgtEl>
                                          <p:spTgt spid="4"/>
                                        </p:tgtEl>
                                        <p:attrNameLst>
                                          <p:attrName>ppt_w</p:attrName>
                                        </p:attrNameLst>
                                      </p:cBhvr>
                                      <p:tavLst>
                                        <p:tav tm="0">
                                          <p:val>
                                            <p:fltVal val="0"/>
                                          </p:val>
                                        </p:tav>
                                        <p:tav tm="100000">
                                          <p:val>
                                            <p:strVal val="#ppt_w"/>
                                          </p:val>
                                        </p:tav>
                                      </p:tavLst>
                                    </p:anim>
                                    <p:anim calcmode="lin" valueType="num">
                                      <p:cBhvr>
                                        <p:cTn id="13" dur="500" fill="hold"/>
                                        <p:tgtEl>
                                          <p:spTgt spid="4"/>
                                        </p:tgtEl>
                                        <p:attrNameLst>
                                          <p:attrName>ppt_h</p:attrName>
                                        </p:attrNameLst>
                                      </p:cBhvr>
                                      <p:tavLst>
                                        <p:tav tm="0">
                                          <p:val>
                                            <p:fltVal val="0"/>
                                          </p:val>
                                        </p:tav>
                                        <p:tav tm="100000">
                                          <p:val>
                                            <p:strVal val="#ppt_h"/>
                                          </p:val>
                                        </p:tav>
                                      </p:tavLst>
                                    </p:anim>
                                    <p:animEffect transition="in" filter="fade">
                                      <p:cBhvr>
                                        <p:cTn id="14" dur="500"/>
                                        <p:tgtEl>
                                          <p:spTgt spid="4"/>
                                        </p:tgtEl>
                                      </p:cBhvr>
                                    </p:animEffect>
                                  </p:childTnLst>
                                </p:cTn>
                              </p:par>
                            </p:childTnLst>
                          </p:cTn>
                        </p:par>
                        <p:par>
                          <p:cTn id="15" fill="hold">
                            <p:stCondLst>
                              <p:cond delay="500"/>
                            </p:stCondLst>
                            <p:childTnLst>
                              <p:par>
                                <p:cTn id="16" presetID="31" presetClass="entr" presetSubtype="0" fill="hold" nodeType="afterEffect">
                                  <p:stCondLst>
                                    <p:cond delay="0"/>
                                  </p:stCondLst>
                                  <p:childTnLst>
                                    <p:set>
                                      <p:cBhvr>
                                        <p:cTn id="17" dur="1" fill="hold">
                                          <p:stCondLst>
                                            <p:cond delay="0"/>
                                          </p:stCondLst>
                                        </p:cTn>
                                        <p:tgtEl>
                                          <p:spTgt spid="5"/>
                                        </p:tgtEl>
                                        <p:attrNameLst>
                                          <p:attrName>style.visibility</p:attrName>
                                        </p:attrNameLst>
                                      </p:cBhvr>
                                      <p:to>
                                        <p:strVal val="visible"/>
                                      </p:to>
                                    </p:set>
                                    <p:anim calcmode="lin" valueType="num">
                                      <p:cBhvr>
                                        <p:cTn id="18" dur="1000" fill="hold"/>
                                        <p:tgtEl>
                                          <p:spTgt spid="5"/>
                                        </p:tgtEl>
                                        <p:attrNameLst>
                                          <p:attrName>ppt_w</p:attrName>
                                        </p:attrNameLst>
                                      </p:cBhvr>
                                      <p:tavLst>
                                        <p:tav tm="0">
                                          <p:val>
                                            <p:fltVal val="0"/>
                                          </p:val>
                                        </p:tav>
                                        <p:tav tm="100000">
                                          <p:val>
                                            <p:strVal val="#ppt_w"/>
                                          </p:val>
                                        </p:tav>
                                      </p:tavLst>
                                    </p:anim>
                                    <p:anim calcmode="lin" valueType="num">
                                      <p:cBhvr>
                                        <p:cTn id="19" dur="1000" fill="hold"/>
                                        <p:tgtEl>
                                          <p:spTgt spid="5"/>
                                        </p:tgtEl>
                                        <p:attrNameLst>
                                          <p:attrName>ppt_h</p:attrName>
                                        </p:attrNameLst>
                                      </p:cBhvr>
                                      <p:tavLst>
                                        <p:tav tm="0">
                                          <p:val>
                                            <p:fltVal val="0"/>
                                          </p:val>
                                        </p:tav>
                                        <p:tav tm="100000">
                                          <p:val>
                                            <p:strVal val="#ppt_h"/>
                                          </p:val>
                                        </p:tav>
                                      </p:tavLst>
                                    </p:anim>
                                    <p:anim calcmode="lin" valueType="num">
                                      <p:cBhvr>
                                        <p:cTn id="20" dur="1000" fill="hold"/>
                                        <p:tgtEl>
                                          <p:spTgt spid="5"/>
                                        </p:tgtEl>
                                        <p:attrNameLst>
                                          <p:attrName>style.rotation</p:attrName>
                                        </p:attrNameLst>
                                      </p:cBhvr>
                                      <p:tavLst>
                                        <p:tav tm="0">
                                          <p:val>
                                            <p:fltVal val="90"/>
                                          </p:val>
                                        </p:tav>
                                        <p:tav tm="100000">
                                          <p:val>
                                            <p:fltVal val="0"/>
                                          </p:val>
                                        </p:tav>
                                      </p:tavLst>
                                    </p:anim>
                                    <p:animEffect transition="in" filter="fade">
                                      <p:cBhvr>
                                        <p:cTn id="21" dur="1000"/>
                                        <p:tgtEl>
                                          <p:spTgt spid="5"/>
                                        </p:tgtEl>
                                      </p:cBhvr>
                                    </p:animEffect>
                                  </p:childTnLst>
                                </p:cTn>
                              </p:par>
                            </p:childTnLst>
                          </p:cTn>
                        </p:par>
                        <p:par>
                          <p:cTn id="22" fill="hold">
                            <p:stCondLst>
                              <p:cond delay="1500"/>
                            </p:stCondLst>
                            <p:childTnLst>
                              <p:par>
                                <p:cTn id="23" presetID="22" presetClass="entr" presetSubtype="4" fill="hold" nodeType="afterEffect">
                                  <p:stCondLst>
                                    <p:cond delay="0"/>
                                  </p:stCondLst>
                                  <p:childTnLst>
                                    <p:set>
                                      <p:cBhvr>
                                        <p:cTn id="24" dur="1" fill="hold">
                                          <p:stCondLst>
                                            <p:cond delay="0"/>
                                          </p:stCondLst>
                                        </p:cTn>
                                        <p:tgtEl>
                                          <p:spTgt spid="8"/>
                                        </p:tgtEl>
                                        <p:attrNameLst>
                                          <p:attrName>style.visibility</p:attrName>
                                        </p:attrNameLst>
                                      </p:cBhvr>
                                      <p:to>
                                        <p:strVal val="visible"/>
                                      </p:to>
                                    </p:set>
                                    <p:animEffect transition="in" filter="wipe(down)">
                                      <p:cBhvr>
                                        <p:cTn id="25" dur="500"/>
                                        <p:tgtEl>
                                          <p:spTgt spid="8"/>
                                        </p:tgtEl>
                                      </p:cBhvr>
                                    </p:animEffect>
                                  </p:childTnLst>
                                </p:cTn>
                              </p:par>
                            </p:childTnLst>
                          </p:cTn>
                        </p:par>
                        <p:par>
                          <p:cTn id="26" fill="hold">
                            <p:stCondLst>
                              <p:cond delay="2000"/>
                            </p:stCondLst>
                            <p:childTnLst>
                              <p:par>
                                <p:cTn id="27" presetID="16" presetClass="entr" presetSubtype="21" fill="hold" grpId="0" nodeType="afterEffect">
                                  <p:stCondLst>
                                    <p:cond delay="0"/>
                                  </p:stCondLst>
                                  <p:childTnLst>
                                    <p:set>
                                      <p:cBhvr>
                                        <p:cTn id="28" dur="1" fill="hold">
                                          <p:stCondLst>
                                            <p:cond delay="0"/>
                                          </p:stCondLst>
                                        </p:cTn>
                                        <p:tgtEl>
                                          <p:spTgt spid="6"/>
                                        </p:tgtEl>
                                        <p:attrNameLst>
                                          <p:attrName>style.visibility</p:attrName>
                                        </p:attrNameLst>
                                      </p:cBhvr>
                                      <p:to>
                                        <p:strVal val="visible"/>
                                      </p:to>
                                    </p:set>
                                    <p:animEffect transition="in" filter="barn(inVertical)">
                                      <p:cBhvr>
                                        <p:cTn id="29"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p:cNvPicPr>
            <a:picLocks noChangeAspect="1"/>
          </p:cNvPicPr>
          <p:nvPr/>
        </p:nvPicPr>
        <p:blipFill>
          <a:blip r:embed="rId2">
            <a:extLst>
              <a:ext uri="{BEBA8EAE-BF5A-486C-A8C5-ECC9F3942E4B}">
                <a14:imgProps xmlns:a14="http://schemas.microsoft.com/office/drawing/2010/main">
                  <a14:imgLayer r:embed="rId3">
                    <a14:imgEffect>
                      <a14:backgroundRemoval t="0" b="100000" l="0" r="100000">
                        <a14:backgroundMark x1="28426" y1="43681" x2="28426" y2="43681"/>
                        <a14:backgroundMark x1="32234" y1="40934" x2="32234" y2="40934"/>
                        <a14:backgroundMark x1="35787" y1="34066" x2="35787" y2="34066"/>
                        <a14:backgroundMark x1="38579" y1="28297" x2="38579" y2="28297"/>
                        <a14:backgroundMark x1="41117" y1="23077" x2="41117" y2="23077"/>
                        <a14:backgroundMark x1="46954" y1="25824" x2="46954" y2="25824"/>
                        <a14:backgroundMark x1="51015" y1="29121" x2="51015" y2="29121"/>
                        <a14:backgroundMark x1="56091" y1="32692" x2="56091" y2="32692"/>
                        <a14:backgroundMark x1="62183" y1="34066" x2="62183" y2="34066"/>
                        <a14:backgroundMark x1="66244" y1="38462" x2="66244" y2="38462"/>
                        <a14:backgroundMark x1="71574" y1="40659" x2="71574" y2="40659"/>
                        <a14:backgroundMark x1="77665" y1="43681" x2="77665" y2="43681"/>
                        <a14:backgroundMark x1="73858" y1="51374" x2="73858" y2="51374"/>
                        <a14:backgroundMark x1="71320" y1="55495" x2="71320" y2="55495"/>
                        <a14:backgroundMark x1="68274" y1="62912" x2="68274" y2="62912"/>
                        <a14:backgroundMark x1="64721" y1="59615" x2="64721" y2="59615"/>
                        <a14:backgroundMark x1="55330" y1="54396" x2="55330" y2="54396"/>
                        <a14:backgroundMark x1="55330" y1="54396" x2="55330" y2="54396"/>
                        <a14:backgroundMark x1="51777" y1="53022" x2="51777" y2="53022"/>
                        <a14:backgroundMark x1="46701" y1="48901" x2="46701" y2="48901"/>
                        <a14:backgroundMark x1="40863" y1="46429" x2="40863" y2="46429"/>
                        <a14:backgroundMark x1="37563" y1="44505" x2="37563" y2="44505"/>
                        <a14:backgroundMark x1="31726" y1="39560" x2="31726" y2="39560"/>
                        <a14:backgroundMark x1="40355" y1="39011" x2="40355" y2="39011"/>
                        <a14:backgroundMark x1="44162" y1="31593" x2="44162" y2="31593"/>
                        <a14:backgroundMark x1="46193" y1="32692" x2="46193" y2="32692"/>
                        <a14:backgroundMark x1="47208" y1="37088" x2="47208" y2="37088"/>
                        <a14:backgroundMark x1="45178" y1="42582" x2="45178" y2="42582"/>
                        <a14:backgroundMark x1="51777" y1="38462" x2="51777" y2="38462"/>
                        <a14:backgroundMark x1="51015" y1="44505" x2="51015" y2="44505"/>
                        <a14:backgroundMark x1="57360" y1="41758" x2="57360" y2="41758"/>
                        <a14:backgroundMark x1="55330" y1="45604" x2="55330" y2="45604"/>
                        <a14:backgroundMark x1="65228" y1="43132" x2="65228" y2="43132"/>
                        <a14:backgroundMark x1="60406" y1="50275" x2="60406" y2="50275"/>
                        <a14:backgroundMark x1="68274" y1="52473" x2="68274" y2="52473"/>
                        <a14:backgroundMark x1="69289" y1="46429" x2="69289" y2="46429"/>
                        <a14:backgroundMark x1="34772" y1="50824" x2="34772" y2="50824"/>
                        <a14:backgroundMark x1="38832" y1="51099" x2="38832" y2="51099"/>
                        <a14:backgroundMark x1="44670" y1="53571" x2="44670" y2="53571"/>
                        <a14:backgroundMark x1="49492" y1="58242" x2="49492" y2="58242"/>
                        <a14:backgroundMark x1="56091" y1="61813" x2="56091" y2="61813"/>
                        <a14:backgroundMark x1="60406" y1="64560" x2="60406" y2="64560"/>
                        <a14:backgroundMark x1="65228" y1="66484" x2="65228" y2="66484"/>
                        <a14:backgroundMark x1="62437" y1="72253" x2="62437" y2="72253"/>
                        <a14:backgroundMark x1="56345" y1="69505" x2="56345" y2="69505"/>
                        <a14:backgroundMark x1="51269" y1="65385" x2="51269" y2="65385"/>
                        <a14:backgroundMark x1="47208" y1="62912" x2="47208" y2="62912"/>
                        <a14:backgroundMark x1="41117" y1="62088" x2="41117" y2="62088"/>
                        <a14:backgroundMark x1="36548" y1="56593" x2="36548" y2="56593"/>
                        <a14:backgroundMark x1="31472" y1="52747" x2="31472" y2="52747"/>
                        <a14:backgroundMark x1="26396" y1="51648" x2="26396" y2="51648"/>
                        <a14:backgroundMark x1="24112" y1="58242" x2="24112" y2="58242"/>
                        <a14:backgroundMark x1="29442" y1="60440" x2="29442" y2="60440"/>
                        <a14:backgroundMark x1="34010" y1="61264" x2="34010" y2="61264"/>
                        <a14:backgroundMark x1="38579" y1="65934" x2="38579" y2="65934"/>
                        <a14:backgroundMark x1="45685" y1="69505" x2="45685" y2="69505"/>
                        <a14:backgroundMark x1="49239" y1="72527" x2="49239" y2="72527"/>
                        <a14:backgroundMark x1="54569" y1="75000" x2="54569" y2="75000"/>
                        <a14:backgroundMark x1="59645" y1="79670" x2="59645" y2="79670"/>
                        <a14:backgroundMark x1="58122" y1="83242" x2="58122" y2="83242"/>
                        <a14:backgroundMark x1="51015" y1="81044" x2="51015" y2="81044"/>
                        <a14:backgroundMark x1="46701" y1="78022" x2="46701" y2="78022"/>
                        <a14:backgroundMark x1="40863" y1="74451" x2="40863" y2="74451"/>
                        <a14:backgroundMark x1="36041" y1="70604" x2="36041" y2="70604"/>
                        <a14:backgroundMark x1="31726" y1="68132" x2="31726" y2="68132"/>
                        <a14:backgroundMark x1="27919" y1="66484" x2="27919" y2="66484"/>
                        <a14:backgroundMark x1="19036" y1="63462" x2="19036" y2="63462"/>
                      </a14:backgroundRemoval>
                    </a14:imgEffect>
                  </a14:imgLayer>
                </a14:imgProps>
              </a:ext>
            </a:extLst>
          </a:blip>
          <a:stretch>
            <a:fillRect/>
          </a:stretch>
        </p:blipFill>
        <p:spPr>
          <a:xfrm rot="20257317">
            <a:off x="-2845914" y="3184292"/>
            <a:ext cx="5733587" cy="5297018"/>
          </a:xfrm>
          <a:prstGeom prst="rect">
            <a:avLst/>
          </a:prstGeom>
        </p:spPr>
      </p:pic>
      <p:sp>
        <p:nvSpPr>
          <p:cNvPr id="5" name="Rectangle 4"/>
          <p:cNvSpPr/>
          <p:nvPr/>
        </p:nvSpPr>
        <p:spPr>
          <a:xfrm>
            <a:off x="480767" y="216816"/>
            <a:ext cx="11585542" cy="914400"/>
          </a:xfrm>
          <a:prstGeom prst="rect">
            <a:avLst/>
          </a:prstGeom>
          <a:solidFill>
            <a:schemeClr val="accent1">
              <a:lumMod val="40000"/>
              <a:lumOff val="60000"/>
            </a:schemeClr>
          </a:solidFill>
          <a:ln>
            <a:solidFill>
              <a:schemeClr val="accent1">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Box 3"/>
          <p:cNvSpPr txBox="1"/>
          <p:nvPr/>
        </p:nvSpPr>
        <p:spPr>
          <a:xfrm>
            <a:off x="348792" y="141402"/>
            <a:ext cx="11491274" cy="769441"/>
          </a:xfrm>
          <a:prstGeom prst="rect">
            <a:avLst/>
          </a:prstGeom>
          <a:noFill/>
          <a:ln w="57150">
            <a:solidFill>
              <a:srgbClr val="0070C0"/>
            </a:solidFill>
            <a:prstDash val="dash"/>
          </a:ln>
        </p:spPr>
        <p:txBody>
          <a:bodyPr wrap="square" rtlCol="0">
            <a:spAutoFit/>
          </a:bodyPr>
          <a:lstStyle/>
          <a:p>
            <a:pPr algn="ctr"/>
            <a:r>
              <a:rPr lang="en-US" sz="4400" dirty="0">
                <a:latin typeface="iCiel Bambola" panose="02000000000000000000" pitchFamily="50" charset="0"/>
              </a:rPr>
              <a:t>2</a:t>
            </a:r>
            <a:r>
              <a:rPr lang="en-US" sz="4400" dirty="0" smtClean="0">
                <a:latin typeface="iCiel Bambola" panose="02000000000000000000" pitchFamily="50" charset="0"/>
              </a:rPr>
              <a:t>. </a:t>
            </a:r>
            <a:r>
              <a:rPr lang="en-US" sz="4400" dirty="0" err="1" smtClean="0">
                <a:latin typeface="iCiel Bambola" panose="02000000000000000000" pitchFamily="50" charset="0"/>
              </a:rPr>
              <a:t>Nuôi</a:t>
            </a:r>
            <a:r>
              <a:rPr lang="en-US" sz="4400" dirty="0" smtClean="0">
                <a:latin typeface="iCiel Bambola" panose="02000000000000000000" pitchFamily="50" charset="0"/>
              </a:rPr>
              <a:t> </a:t>
            </a:r>
            <a:r>
              <a:rPr lang="en-US" sz="4400" dirty="0" err="1" smtClean="0">
                <a:latin typeface="iCiel Bambola" panose="02000000000000000000" pitchFamily="50" charset="0"/>
              </a:rPr>
              <a:t>dưỡng</a:t>
            </a:r>
            <a:r>
              <a:rPr lang="en-US" sz="4400" dirty="0" smtClean="0">
                <a:latin typeface="iCiel Bambola" panose="02000000000000000000" pitchFamily="50" charset="0"/>
              </a:rPr>
              <a:t> </a:t>
            </a:r>
            <a:r>
              <a:rPr lang="en-US" sz="4400" dirty="0" err="1" smtClean="0">
                <a:latin typeface="iCiel Bambola" panose="02000000000000000000" pitchFamily="50" charset="0"/>
              </a:rPr>
              <a:t>gà</a:t>
            </a:r>
            <a:endParaRPr lang="en-US" sz="4400" dirty="0">
              <a:latin typeface="iCiel Bambola" panose="02000000000000000000" pitchFamily="50" charset="0"/>
            </a:endParaRPr>
          </a:p>
        </p:txBody>
      </p:sp>
      <p:pic>
        <p:nvPicPr>
          <p:cNvPr id="6" name="Picture 5"/>
          <p:cNvPicPr>
            <a:picLocks noChangeAspect="1"/>
          </p:cNvPicPr>
          <p:nvPr/>
        </p:nvPicPr>
        <p:blipFill>
          <a:blip r:embed="rId4">
            <a:extLst>
              <a:ext uri="{BEBA8EAE-BF5A-486C-A8C5-ECC9F3942E4B}">
                <a14:imgProps xmlns:a14="http://schemas.microsoft.com/office/drawing/2010/main">
                  <a14:imgLayer r:embed="rId5">
                    <a14:imgEffect>
                      <a14:backgroundRemoval t="0" b="100000" l="0" r="100000"/>
                    </a14:imgEffect>
                  </a14:imgLayer>
                </a14:imgProps>
              </a:ext>
            </a:extLst>
          </a:blip>
          <a:stretch>
            <a:fillRect/>
          </a:stretch>
        </p:blipFill>
        <p:spPr>
          <a:xfrm rot="1339352">
            <a:off x="-147961" y="4454533"/>
            <a:ext cx="2303405" cy="2688473"/>
          </a:xfrm>
          <a:prstGeom prst="rect">
            <a:avLst/>
          </a:prstGeom>
        </p:spPr>
      </p:pic>
      <p:sp>
        <p:nvSpPr>
          <p:cNvPr id="11" name="Rectangle 10"/>
          <p:cNvSpPr/>
          <p:nvPr/>
        </p:nvSpPr>
        <p:spPr>
          <a:xfrm>
            <a:off x="-1" y="1260034"/>
            <a:ext cx="12192000" cy="707886"/>
          </a:xfrm>
          <a:prstGeom prst="rect">
            <a:avLst/>
          </a:prstGeom>
        </p:spPr>
        <p:txBody>
          <a:bodyPr wrap="square">
            <a:spAutoFit/>
          </a:bodyPr>
          <a:lstStyle/>
          <a:p>
            <a:pPr algn="just"/>
            <a:r>
              <a:rPr lang="en-US" sz="4000" b="1" dirty="0" err="1" smtClean="0">
                <a:solidFill>
                  <a:srgbClr val="333333"/>
                </a:solidFill>
                <a:latin typeface="UNI Chu truyen thong" panose="03030302030807070C03" pitchFamily="66" charset="0"/>
              </a:rPr>
              <a:t>Câu</a:t>
            </a:r>
            <a:r>
              <a:rPr lang="en-US" sz="4000" b="1" dirty="0" smtClean="0">
                <a:solidFill>
                  <a:srgbClr val="333333"/>
                </a:solidFill>
                <a:latin typeface="UNI Chu truyen thong" panose="03030302030807070C03" pitchFamily="66" charset="0"/>
              </a:rPr>
              <a:t> 1: </a:t>
            </a:r>
            <a:r>
              <a:rPr lang="en-US" sz="4000" b="1" dirty="0" err="1" smtClean="0">
                <a:solidFill>
                  <a:srgbClr val="333333"/>
                </a:solidFill>
                <a:latin typeface="UNI Chu truyen thong" panose="03030302030807070C03" pitchFamily="66" charset="0"/>
              </a:rPr>
              <a:t>Thời</a:t>
            </a:r>
            <a:r>
              <a:rPr lang="en-US" sz="4000" b="1" dirty="0" smtClean="0">
                <a:solidFill>
                  <a:srgbClr val="333333"/>
                </a:solidFill>
                <a:latin typeface="UNI Chu truyen thong" panose="03030302030807070C03" pitchFamily="66" charset="0"/>
              </a:rPr>
              <a:t> </a:t>
            </a:r>
            <a:r>
              <a:rPr lang="en-US" sz="4000" b="1" dirty="0" err="1" smtClean="0">
                <a:solidFill>
                  <a:srgbClr val="333333"/>
                </a:solidFill>
                <a:latin typeface="UNI Chu truyen thong" panose="03030302030807070C03" pitchFamily="66" charset="0"/>
              </a:rPr>
              <a:t>kì</a:t>
            </a:r>
            <a:r>
              <a:rPr lang="en-US" sz="4000" b="1" dirty="0" smtClean="0">
                <a:solidFill>
                  <a:srgbClr val="333333"/>
                </a:solidFill>
                <a:latin typeface="UNI Chu truyen thong" panose="03030302030807070C03" pitchFamily="66" charset="0"/>
              </a:rPr>
              <a:t> </a:t>
            </a:r>
            <a:r>
              <a:rPr lang="en-US" sz="4000" b="1" dirty="0" err="1" smtClean="0">
                <a:solidFill>
                  <a:srgbClr val="333333"/>
                </a:solidFill>
                <a:latin typeface="UNI Chu truyen thong" panose="03030302030807070C03" pitchFamily="66" charset="0"/>
              </a:rPr>
              <a:t>gà</a:t>
            </a:r>
            <a:r>
              <a:rPr lang="en-US" sz="4000" b="1" dirty="0" smtClean="0">
                <a:solidFill>
                  <a:srgbClr val="333333"/>
                </a:solidFill>
                <a:latin typeface="UNI Chu truyen thong" panose="03030302030807070C03" pitchFamily="66" charset="0"/>
              </a:rPr>
              <a:t> con </a:t>
            </a:r>
            <a:r>
              <a:rPr lang="en-US" sz="4000" b="1" dirty="0" err="1" smtClean="0">
                <a:solidFill>
                  <a:srgbClr val="333333"/>
                </a:solidFill>
                <a:latin typeface="UNI Chu truyen thong" panose="03030302030807070C03" pitchFamily="66" charset="0"/>
              </a:rPr>
              <a:t>thì</a:t>
            </a:r>
            <a:r>
              <a:rPr lang="en-US" sz="4000" b="1" dirty="0" smtClean="0">
                <a:solidFill>
                  <a:srgbClr val="333333"/>
                </a:solidFill>
                <a:latin typeface="UNI Chu truyen thong" panose="03030302030807070C03" pitchFamily="66" charset="0"/>
              </a:rPr>
              <a:t> </a:t>
            </a:r>
            <a:r>
              <a:rPr lang="en-US" sz="4000" b="1" dirty="0" err="1" smtClean="0">
                <a:solidFill>
                  <a:srgbClr val="333333"/>
                </a:solidFill>
                <a:latin typeface="UNI Chu truyen thong" panose="03030302030807070C03" pitchFamily="66" charset="0"/>
              </a:rPr>
              <a:t>cho</a:t>
            </a:r>
            <a:r>
              <a:rPr lang="en-US" sz="4000" b="1" dirty="0" smtClean="0">
                <a:solidFill>
                  <a:srgbClr val="333333"/>
                </a:solidFill>
                <a:latin typeface="UNI Chu truyen thong" panose="03030302030807070C03" pitchFamily="66" charset="0"/>
              </a:rPr>
              <a:t> </a:t>
            </a:r>
            <a:r>
              <a:rPr lang="en-US" sz="4000" b="1" dirty="0" err="1" smtClean="0">
                <a:solidFill>
                  <a:srgbClr val="333333"/>
                </a:solidFill>
                <a:latin typeface="UNI Chu truyen thong" panose="03030302030807070C03" pitchFamily="66" charset="0"/>
              </a:rPr>
              <a:t>ăn</a:t>
            </a:r>
            <a:r>
              <a:rPr lang="en-US" sz="4000" b="1" dirty="0" smtClean="0">
                <a:solidFill>
                  <a:srgbClr val="333333"/>
                </a:solidFill>
                <a:latin typeface="UNI Chu truyen thong" panose="03030302030807070C03" pitchFamily="66" charset="0"/>
              </a:rPr>
              <a:t> </a:t>
            </a:r>
            <a:r>
              <a:rPr lang="en-US" sz="4000" b="1" dirty="0" err="1" smtClean="0">
                <a:solidFill>
                  <a:srgbClr val="333333"/>
                </a:solidFill>
                <a:latin typeface="UNI Chu truyen thong" panose="03030302030807070C03" pitchFamily="66" charset="0"/>
              </a:rPr>
              <a:t>như</a:t>
            </a:r>
            <a:r>
              <a:rPr lang="en-US" sz="4000" b="1" dirty="0" smtClean="0">
                <a:solidFill>
                  <a:srgbClr val="333333"/>
                </a:solidFill>
                <a:latin typeface="UNI Chu truyen thong" panose="03030302030807070C03" pitchFamily="66" charset="0"/>
              </a:rPr>
              <a:t> </a:t>
            </a:r>
            <a:r>
              <a:rPr lang="en-US" sz="4000" b="1" dirty="0" err="1" smtClean="0">
                <a:solidFill>
                  <a:srgbClr val="333333"/>
                </a:solidFill>
                <a:latin typeface="UNI Chu truyen thong" panose="03030302030807070C03" pitchFamily="66" charset="0"/>
              </a:rPr>
              <a:t>thế</a:t>
            </a:r>
            <a:r>
              <a:rPr lang="en-US" sz="4000" b="1" dirty="0" smtClean="0">
                <a:solidFill>
                  <a:srgbClr val="333333"/>
                </a:solidFill>
                <a:latin typeface="UNI Chu truyen thong" panose="03030302030807070C03" pitchFamily="66" charset="0"/>
              </a:rPr>
              <a:t> </a:t>
            </a:r>
            <a:r>
              <a:rPr lang="en-US" sz="4000" b="1" dirty="0" err="1" smtClean="0">
                <a:solidFill>
                  <a:srgbClr val="333333"/>
                </a:solidFill>
                <a:latin typeface="UNI Chu truyen thong" panose="03030302030807070C03" pitchFamily="66" charset="0"/>
              </a:rPr>
              <a:t>nào</a:t>
            </a:r>
            <a:r>
              <a:rPr lang="en-US" sz="4000" b="1" dirty="0" smtClean="0">
                <a:solidFill>
                  <a:srgbClr val="333333"/>
                </a:solidFill>
                <a:latin typeface="UNI Chu truyen thong" panose="03030302030807070C03" pitchFamily="66" charset="0"/>
              </a:rPr>
              <a:t>?</a:t>
            </a:r>
            <a:endParaRPr lang="en-US" sz="4000" b="1" dirty="0">
              <a:latin typeface="UNI Chu truyen thong" panose="03030302030807070C03" pitchFamily="66" charset="0"/>
            </a:endParaRPr>
          </a:p>
        </p:txBody>
      </p:sp>
      <p:sp>
        <p:nvSpPr>
          <p:cNvPr id="12" name="Rectangle 11"/>
          <p:cNvSpPr/>
          <p:nvPr/>
        </p:nvSpPr>
        <p:spPr>
          <a:xfrm>
            <a:off x="20880" y="2128451"/>
            <a:ext cx="12216810" cy="707886"/>
          </a:xfrm>
          <a:prstGeom prst="rect">
            <a:avLst/>
          </a:prstGeom>
        </p:spPr>
        <p:txBody>
          <a:bodyPr wrap="square">
            <a:spAutoFit/>
          </a:bodyPr>
          <a:lstStyle/>
          <a:p>
            <a:r>
              <a:rPr lang="vi-VN" sz="4000" b="1" dirty="0">
                <a:solidFill>
                  <a:srgbClr val="333333"/>
                </a:solidFill>
                <a:latin typeface="UNI Chu truyen thong" panose="03030302030807070C03" pitchFamily="66" charset="0"/>
              </a:rPr>
              <a:t>Câu 2: Thời kì gà giò (7 – 8 tuần tuổi) thì cho ăn như thế </a:t>
            </a:r>
            <a:r>
              <a:rPr lang="vi-VN" sz="4000" b="1" dirty="0" smtClean="0">
                <a:solidFill>
                  <a:srgbClr val="333333"/>
                </a:solidFill>
                <a:latin typeface="UNI Chu truyen thong" panose="03030302030807070C03" pitchFamily="66" charset="0"/>
              </a:rPr>
              <a:t>nào?</a:t>
            </a:r>
            <a:endParaRPr lang="vi-VN" sz="4000" b="1" dirty="0">
              <a:solidFill>
                <a:srgbClr val="333333"/>
              </a:solidFill>
              <a:latin typeface="UNI Chu truyen thong" panose="03030302030807070C03" pitchFamily="66" charset="0"/>
            </a:endParaRPr>
          </a:p>
        </p:txBody>
      </p:sp>
      <p:sp>
        <p:nvSpPr>
          <p:cNvPr id="13" name="Rectangle 12"/>
          <p:cNvSpPr/>
          <p:nvPr/>
        </p:nvSpPr>
        <p:spPr>
          <a:xfrm>
            <a:off x="0" y="2921517"/>
            <a:ext cx="12192001" cy="1323439"/>
          </a:xfrm>
          <a:prstGeom prst="rect">
            <a:avLst/>
          </a:prstGeom>
        </p:spPr>
        <p:txBody>
          <a:bodyPr wrap="square">
            <a:spAutoFit/>
          </a:bodyPr>
          <a:lstStyle/>
          <a:p>
            <a:pPr algn="just"/>
            <a:r>
              <a:rPr lang="vi-VN" sz="4000" b="1" dirty="0" smtClean="0">
                <a:solidFill>
                  <a:srgbClr val="333333"/>
                </a:solidFill>
                <a:latin typeface="UNI Chu truyen thong" panose="03030302030807070C03" pitchFamily="66" charset="0"/>
              </a:rPr>
              <a:t>Câu 3: Thời kì gà đẻ trứng cần tăng cường cho gà ăn những thức ăn chứa nhiều chất gì?</a:t>
            </a:r>
            <a:endParaRPr lang="vi-VN" sz="4000" b="1" dirty="0">
              <a:solidFill>
                <a:srgbClr val="333333"/>
              </a:solidFill>
              <a:latin typeface="UNI Chu truyen thong" panose="03030302030807070C03" pitchFamily="66" charset="0"/>
            </a:endParaRPr>
          </a:p>
        </p:txBody>
      </p:sp>
      <p:pic>
        <p:nvPicPr>
          <p:cNvPr id="14" name="Picture 13"/>
          <p:cNvPicPr>
            <a:picLocks noChangeAspect="1"/>
          </p:cNvPicPr>
          <p:nvPr/>
        </p:nvPicPr>
        <p:blipFill>
          <a:blip r:embed="rId6">
            <a:extLst>
              <a:ext uri="{BEBA8EAE-BF5A-486C-A8C5-ECC9F3942E4B}">
                <a14:imgProps xmlns:a14="http://schemas.microsoft.com/office/drawing/2010/main">
                  <a14:imgLayer r:embed="rId7">
                    <a14:imgEffect>
                      <a14:backgroundRemoval t="0" b="100000" l="0" r="100000">
                        <a14:foregroundMark x1="24827" y1="57967" x2="26352" y2="46429"/>
                        <a14:foregroundMark x1="45492" y1="62912" x2="58946" y2="73626"/>
                        <a14:foregroundMark x1="64078" y1="92308" x2="64078" y2="92308"/>
                        <a14:foregroundMark x1="62136" y1="96978" x2="63939" y2="90385"/>
                        <a14:foregroundMark x1="64632" y1="86813" x2="64771" y2="89560"/>
                        <a14:foregroundMark x1="69209" y1="72253" x2="69764" y2="73626"/>
                        <a14:foregroundMark x1="72122" y1="78297" x2="70180" y2="79945"/>
                        <a14:foregroundMark x1="72122" y1="71978" x2="73786" y2="70879"/>
                        <a14:foregroundMark x1="66158" y1="92308" x2="68516" y2="83516"/>
                        <a14:foregroundMark x1="82663" y1="90659" x2="85437" y2="77198"/>
                        <a14:foregroundMark x1="84882" y1="93681" x2="87795" y2="77473"/>
                        <a14:foregroundMark x1="87795" y1="77473" x2="93204" y2="67033"/>
                        <a14:foregroundMark x1="91678" y1="59890" x2="90985" y2="62912"/>
                        <a14:foregroundMark x1="90985" y1="66758" x2="90985" y2="66758"/>
                        <a14:foregroundMark x1="16227" y1="93681" x2="17614" y2="85989"/>
                        <a14:foregroundMark x1="6380" y1="88187" x2="10957" y2="89560"/>
                        <a14:foregroundMark x1="2497" y1="51648" x2="2497" y2="51648"/>
                        <a14:foregroundMark x1="6103" y1="50275" x2="6103" y2="50275"/>
                        <a14:foregroundMark x1="37448" y1="96429" x2="36338" y2="90385"/>
                        <a14:backgroundMark x1="91262" y1="68681" x2="91262" y2="68681"/>
                      </a14:backgroundRemoval>
                    </a14:imgEffect>
                  </a14:imgLayer>
                </a14:imgProps>
              </a:ext>
            </a:extLst>
          </a:blip>
          <a:stretch>
            <a:fillRect/>
          </a:stretch>
        </p:blipFill>
        <p:spPr>
          <a:xfrm>
            <a:off x="7747819" y="4644187"/>
            <a:ext cx="4444181" cy="2243665"/>
          </a:xfrm>
          <a:prstGeom prst="rect">
            <a:avLst/>
          </a:prstGeom>
        </p:spPr>
      </p:pic>
      <p:sp>
        <p:nvSpPr>
          <p:cNvPr id="3" name="Rectangle 2"/>
          <p:cNvSpPr/>
          <p:nvPr/>
        </p:nvSpPr>
        <p:spPr>
          <a:xfrm>
            <a:off x="67533" y="4328778"/>
            <a:ext cx="12053791" cy="1323439"/>
          </a:xfrm>
          <a:prstGeom prst="rect">
            <a:avLst/>
          </a:prstGeom>
        </p:spPr>
        <p:txBody>
          <a:bodyPr wrap="square">
            <a:spAutoFit/>
          </a:bodyPr>
          <a:lstStyle/>
          <a:p>
            <a:pPr lvl="0" algn="just"/>
            <a:r>
              <a:rPr lang="vi-VN" sz="4000" b="1" dirty="0">
                <a:solidFill>
                  <a:srgbClr val="333333"/>
                </a:solidFill>
                <a:latin typeface="UNI Chu truyen thong" panose="03030302030807070C03" pitchFamily="66" charset="0"/>
              </a:rPr>
              <a:t>Câu 4: Vì sao gà giò cần được ăn nhiều thức ăn cung</a:t>
            </a:r>
            <a:r>
              <a:rPr lang="en-US" sz="4000" b="1" dirty="0">
                <a:solidFill>
                  <a:srgbClr val="333333"/>
                </a:solidFill>
                <a:latin typeface="UNI Chu truyen thong" panose="03030302030807070C03" pitchFamily="66" charset="0"/>
              </a:rPr>
              <a:t> c</a:t>
            </a:r>
            <a:r>
              <a:rPr lang="vi-VN" sz="4000" b="1" dirty="0">
                <a:solidFill>
                  <a:srgbClr val="333333"/>
                </a:solidFill>
                <a:latin typeface="UNI Chu truyen thong" panose="03030302030807070C03" pitchFamily="66" charset="0"/>
              </a:rPr>
              <a:t>ấp chất bột đường và chất đạm?</a:t>
            </a:r>
            <a:endParaRPr lang="en-US" sz="4000" b="1" dirty="0">
              <a:solidFill>
                <a:prstClr val="black"/>
              </a:solidFill>
              <a:latin typeface="UNI Chu truyen thong" panose="03030302030807070C03" pitchFamily="66" charset="0"/>
            </a:endParaRPr>
          </a:p>
        </p:txBody>
      </p:sp>
    </p:spTree>
    <p:extLst>
      <p:ext uri="{BB962C8B-B14F-4D97-AF65-F5344CB8AC3E}">
        <p14:creationId xmlns:p14="http://schemas.microsoft.com/office/powerpoint/2010/main" val="67902615"/>
      </p:ext>
    </p:extLst>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14"/>
                                        </p:tgtEl>
                                        <p:attrNameLst>
                                          <p:attrName>style.visibility</p:attrName>
                                        </p:attrNameLst>
                                      </p:cBhvr>
                                      <p:to>
                                        <p:strVal val="visible"/>
                                      </p:to>
                                    </p:set>
                                    <p:anim calcmode="lin" valueType="num">
                                      <p:cBhvr>
                                        <p:cTn id="7" dur="500" fill="hold"/>
                                        <p:tgtEl>
                                          <p:spTgt spid="14"/>
                                        </p:tgtEl>
                                        <p:attrNameLst>
                                          <p:attrName>ppt_w</p:attrName>
                                        </p:attrNameLst>
                                      </p:cBhvr>
                                      <p:tavLst>
                                        <p:tav tm="0">
                                          <p:val>
                                            <p:fltVal val="0"/>
                                          </p:val>
                                        </p:tav>
                                        <p:tav tm="100000">
                                          <p:val>
                                            <p:strVal val="#ppt_w"/>
                                          </p:val>
                                        </p:tav>
                                      </p:tavLst>
                                    </p:anim>
                                    <p:anim calcmode="lin" valueType="num">
                                      <p:cBhvr>
                                        <p:cTn id="8" dur="500" fill="hold"/>
                                        <p:tgtEl>
                                          <p:spTgt spid="14"/>
                                        </p:tgtEl>
                                        <p:attrNameLst>
                                          <p:attrName>ppt_h</p:attrName>
                                        </p:attrNameLst>
                                      </p:cBhvr>
                                      <p:tavLst>
                                        <p:tav tm="0">
                                          <p:val>
                                            <p:fltVal val="0"/>
                                          </p:val>
                                        </p:tav>
                                        <p:tav tm="100000">
                                          <p:val>
                                            <p:strVal val="#ppt_h"/>
                                          </p:val>
                                        </p:tav>
                                      </p:tavLst>
                                    </p:anim>
                                    <p:animEffect transition="in" filter="fade">
                                      <p:cBhvr>
                                        <p:cTn id="9" dur="500"/>
                                        <p:tgtEl>
                                          <p:spTgt spid="14"/>
                                        </p:tgtEl>
                                      </p:cBhvr>
                                    </p:animEffect>
                                  </p:childTnLst>
                                </p:cTn>
                              </p:par>
                            </p:childTnLst>
                          </p:cTn>
                        </p:par>
                        <p:par>
                          <p:cTn id="10" fill="hold">
                            <p:stCondLst>
                              <p:cond delay="500"/>
                            </p:stCondLst>
                            <p:childTnLst>
                              <p:par>
                                <p:cTn id="11" presetID="22" presetClass="entr" presetSubtype="4" fill="hold" nodeType="afterEffect">
                                  <p:stCondLst>
                                    <p:cond delay="0"/>
                                  </p:stCondLst>
                                  <p:childTnLst>
                                    <p:set>
                                      <p:cBhvr>
                                        <p:cTn id="12" dur="1" fill="hold">
                                          <p:stCondLst>
                                            <p:cond delay="0"/>
                                          </p:stCondLst>
                                        </p:cTn>
                                        <p:tgtEl>
                                          <p:spTgt spid="6"/>
                                        </p:tgtEl>
                                        <p:attrNameLst>
                                          <p:attrName>style.visibility</p:attrName>
                                        </p:attrNameLst>
                                      </p:cBhvr>
                                      <p:to>
                                        <p:strVal val="visible"/>
                                      </p:to>
                                    </p:set>
                                    <p:animEffect transition="in" filter="wipe(down)">
                                      <p:cBhvr>
                                        <p:cTn id="13" dur="500"/>
                                        <p:tgtEl>
                                          <p:spTgt spid="6"/>
                                        </p:tgtEl>
                                      </p:cBhvr>
                                    </p:animEffect>
                                  </p:childTnLst>
                                </p:cTn>
                              </p:par>
                            </p:childTnLst>
                          </p:cTn>
                        </p:par>
                        <p:par>
                          <p:cTn id="14" fill="hold">
                            <p:stCondLst>
                              <p:cond delay="1000"/>
                            </p:stCondLst>
                            <p:childTnLst>
                              <p:par>
                                <p:cTn id="15" presetID="16" presetClass="entr" presetSubtype="21" fill="hold" grpId="0" nodeType="after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barn(inVertical)">
                                      <p:cBhvr>
                                        <p:cTn id="17" dur="500"/>
                                        <p:tgtEl>
                                          <p:spTgt spid="5"/>
                                        </p:tgtEl>
                                      </p:cBhvr>
                                    </p:animEffect>
                                  </p:childTnLst>
                                </p:cTn>
                              </p:par>
                            </p:childTnLst>
                          </p:cTn>
                        </p:par>
                        <p:par>
                          <p:cTn id="18" fill="hold">
                            <p:stCondLst>
                              <p:cond delay="1500"/>
                            </p:stCondLst>
                            <p:childTnLst>
                              <p:par>
                                <p:cTn id="19" presetID="16" presetClass="entr" presetSubtype="21" fill="hold" grpId="0" nodeType="afterEffect">
                                  <p:stCondLst>
                                    <p:cond delay="0"/>
                                  </p:stCondLst>
                                  <p:childTnLst>
                                    <p:set>
                                      <p:cBhvr>
                                        <p:cTn id="20" dur="1" fill="hold">
                                          <p:stCondLst>
                                            <p:cond delay="0"/>
                                          </p:stCondLst>
                                        </p:cTn>
                                        <p:tgtEl>
                                          <p:spTgt spid="4"/>
                                        </p:tgtEl>
                                        <p:attrNameLst>
                                          <p:attrName>style.visibility</p:attrName>
                                        </p:attrNameLst>
                                      </p:cBhvr>
                                      <p:to>
                                        <p:strVal val="visible"/>
                                      </p:to>
                                    </p:set>
                                    <p:animEffect transition="in" filter="barn(inVertical)">
                                      <p:cBhvr>
                                        <p:cTn id="21" dur="500"/>
                                        <p:tgtEl>
                                          <p:spTgt spid="4"/>
                                        </p:tgtEl>
                                      </p:cBhvr>
                                    </p:animEffect>
                                  </p:childTnLst>
                                </p:cTn>
                              </p:par>
                            </p:childTnLst>
                          </p:cTn>
                        </p:par>
                      </p:childTnLst>
                    </p:cTn>
                  </p:par>
                  <p:par>
                    <p:cTn id="22" fill="hold">
                      <p:stCondLst>
                        <p:cond delay="indefinite"/>
                      </p:stCondLst>
                      <p:childTnLst>
                        <p:par>
                          <p:cTn id="23" fill="hold">
                            <p:stCondLst>
                              <p:cond delay="0"/>
                            </p:stCondLst>
                            <p:childTnLst>
                              <p:par>
                                <p:cTn id="24" presetID="50" presetClass="entr" presetSubtype="0" decel="100000" fill="hold" grpId="0" nodeType="clickEffect">
                                  <p:stCondLst>
                                    <p:cond delay="0"/>
                                  </p:stCondLst>
                                  <p:childTnLst>
                                    <p:set>
                                      <p:cBhvr>
                                        <p:cTn id="25" dur="1" fill="hold">
                                          <p:stCondLst>
                                            <p:cond delay="0"/>
                                          </p:stCondLst>
                                        </p:cTn>
                                        <p:tgtEl>
                                          <p:spTgt spid="11"/>
                                        </p:tgtEl>
                                        <p:attrNameLst>
                                          <p:attrName>style.visibility</p:attrName>
                                        </p:attrNameLst>
                                      </p:cBhvr>
                                      <p:to>
                                        <p:strVal val="visible"/>
                                      </p:to>
                                    </p:set>
                                    <p:anim calcmode="lin" valueType="num">
                                      <p:cBhvr>
                                        <p:cTn id="26" dur="1000" fill="hold"/>
                                        <p:tgtEl>
                                          <p:spTgt spid="11"/>
                                        </p:tgtEl>
                                        <p:attrNameLst>
                                          <p:attrName>ppt_w</p:attrName>
                                        </p:attrNameLst>
                                      </p:cBhvr>
                                      <p:tavLst>
                                        <p:tav tm="0">
                                          <p:val>
                                            <p:strVal val="#ppt_w+.3"/>
                                          </p:val>
                                        </p:tav>
                                        <p:tav tm="100000">
                                          <p:val>
                                            <p:strVal val="#ppt_w"/>
                                          </p:val>
                                        </p:tav>
                                      </p:tavLst>
                                    </p:anim>
                                    <p:anim calcmode="lin" valueType="num">
                                      <p:cBhvr>
                                        <p:cTn id="27" dur="1000" fill="hold"/>
                                        <p:tgtEl>
                                          <p:spTgt spid="11"/>
                                        </p:tgtEl>
                                        <p:attrNameLst>
                                          <p:attrName>ppt_h</p:attrName>
                                        </p:attrNameLst>
                                      </p:cBhvr>
                                      <p:tavLst>
                                        <p:tav tm="0">
                                          <p:val>
                                            <p:strVal val="#ppt_h"/>
                                          </p:val>
                                        </p:tav>
                                        <p:tav tm="100000">
                                          <p:val>
                                            <p:strVal val="#ppt_h"/>
                                          </p:val>
                                        </p:tav>
                                      </p:tavLst>
                                    </p:anim>
                                    <p:animEffect transition="in" filter="fade">
                                      <p:cBhvr>
                                        <p:cTn id="28" dur="1000"/>
                                        <p:tgtEl>
                                          <p:spTgt spid="11"/>
                                        </p:tgtEl>
                                      </p:cBhvr>
                                    </p:animEffect>
                                  </p:childTnLst>
                                </p:cTn>
                              </p:par>
                            </p:childTnLst>
                          </p:cTn>
                        </p:par>
                      </p:childTnLst>
                    </p:cTn>
                  </p:par>
                  <p:par>
                    <p:cTn id="29" fill="hold">
                      <p:stCondLst>
                        <p:cond delay="indefinite"/>
                      </p:stCondLst>
                      <p:childTnLst>
                        <p:par>
                          <p:cTn id="30" fill="hold">
                            <p:stCondLst>
                              <p:cond delay="0"/>
                            </p:stCondLst>
                            <p:childTnLst>
                              <p:par>
                                <p:cTn id="31" presetID="50" presetClass="entr" presetSubtype="0" decel="100000" fill="hold" grpId="0" nodeType="clickEffect">
                                  <p:stCondLst>
                                    <p:cond delay="0"/>
                                  </p:stCondLst>
                                  <p:childTnLst>
                                    <p:set>
                                      <p:cBhvr>
                                        <p:cTn id="32" dur="1" fill="hold">
                                          <p:stCondLst>
                                            <p:cond delay="0"/>
                                          </p:stCondLst>
                                        </p:cTn>
                                        <p:tgtEl>
                                          <p:spTgt spid="12"/>
                                        </p:tgtEl>
                                        <p:attrNameLst>
                                          <p:attrName>style.visibility</p:attrName>
                                        </p:attrNameLst>
                                      </p:cBhvr>
                                      <p:to>
                                        <p:strVal val="visible"/>
                                      </p:to>
                                    </p:set>
                                    <p:anim calcmode="lin" valueType="num">
                                      <p:cBhvr>
                                        <p:cTn id="33" dur="1000" fill="hold"/>
                                        <p:tgtEl>
                                          <p:spTgt spid="12"/>
                                        </p:tgtEl>
                                        <p:attrNameLst>
                                          <p:attrName>ppt_w</p:attrName>
                                        </p:attrNameLst>
                                      </p:cBhvr>
                                      <p:tavLst>
                                        <p:tav tm="0">
                                          <p:val>
                                            <p:strVal val="#ppt_w+.3"/>
                                          </p:val>
                                        </p:tav>
                                        <p:tav tm="100000">
                                          <p:val>
                                            <p:strVal val="#ppt_w"/>
                                          </p:val>
                                        </p:tav>
                                      </p:tavLst>
                                    </p:anim>
                                    <p:anim calcmode="lin" valueType="num">
                                      <p:cBhvr>
                                        <p:cTn id="34" dur="1000" fill="hold"/>
                                        <p:tgtEl>
                                          <p:spTgt spid="12"/>
                                        </p:tgtEl>
                                        <p:attrNameLst>
                                          <p:attrName>ppt_h</p:attrName>
                                        </p:attrNameLst>
                                      </p:cBhvr>
                                      <p:tavLst>
                                        <p:tav tm="0">
                                          <p:val>
                                            <p:strVal val="#ppt_h"/>
                                          </p:val>
                                        </p:tav>
                                        <p:tav tm="100000">
                                          <p:val>
                                            <p:strVal val="#ppt_h"/>
                                          </p:val>
                                        </p:tav>
                                      </p:tavLst>
                                    </p:anim>
                                    <p:animEffect transition="in" filter="fade">
                                      <p:cBhvr>
                                        <p:cTn id="35" dur="1000"/>
                                        <p:tgtEl>
                                          <p:spTgt spid="12"/>
                                        </p:tgtEl>
                                      </p:cBhvr>
                                    </p:animEffect>
                                  </p:childTnLst>
                                </p:cTn>
                              </p:par>
                            </p:childTnLst>
                          </p:cTn>
                        </p:par>
                      </p:childTnLst>
                    </p:cTn>
                  </p:par>
                  <p:par>
                    <p:cTn id="36" fill="hold">
                      <p:stCondLst>
                        <p:cond delay="indefinite"/>
                      </p:stCondLst>
                      <p:childTnLst>
                        <p:par>
                          <p:cTn id="37" fill="hold">
                            <p:stCondLst>
                              <p:cond delay="0"/>
                            </p:stCondLst>
                            <p:childTnLst>
                              <p:par>
                                <p:cTn id="38" presetID="50" presetClass="entr" presetSubtype="0" decel="100000" fill="hold" grpId="0" nodeType="clickEffect">
                                  <p:stCondLst>
                                    <p:cond delay="0"/>
                                  </p:stCondLst>
                                  <p:childTnLst>
                                    <p:set>
                                      <p:cBhvr>
                                        <p:cTn id="39" dur="1" fill="hold">
                                          <p:stCondLst>
                                            <p:cond delay="0"/>
                                          </p:stCondLst>
                                        </p:cTn>
                                        <p:tgtEl>
                                          <p:spTgt spid="13"/>
                                        </p:tgtEl>
                                        <p:attrNameLst>
                                          <p:attrName>style.visibility</p:attrName>
                                        </p:attrNameLst>
                                      </p:cBhvr>
                                      <p:to>
                                        <p:strVal val="visible"/>
                                      </p:to>
                                    </p:set>
                                    <p:anim calcmode="lin" valueType="num">
                                      <p:cBhvr>
                                        <p:cTn id="40" dur="1000" fill="hold"/>
                                        <p:tgtEl>
                                          <p:spTgt spid="13"/>
                                        </p:tgtEl>
                                        <p:attrNameLst>
                                          <p:attrName>ppt_w</p:attrName>
                                        </p:attrNameLst>
                                      </p:cBhvr>
                                      <p:tavLst>
                                        <p:tav tm="0">
                                          <p:val>
                                            <p:strVal val="#ppt_w+.3"/>
                                          </p:val>
                                        </p:tav>
                                        <p:tav tm="100000">
                                          <p:val>
                                            <p:strVal val="#ppt_w"/>
                                          </p:val>
                                        </p:tav>
                                      </p:tavLst>
                                    </p:anim>
                                    <p:anim calcmode="lin" valueType="num">
                                      <p:cBhvr>
                                        <p:cTn id="41" dur="1000" fill="hold"/>
                                        <p:tgtEl>
                                          <p:spTgt spid="13"/>
                                        </p:tgtEl>
                                        <p:attrNameLst>
                                          <p:attrName>ppt_h</p:attrName>
                                        </p:attrNameLst>
                                      </p:cBhvr>
                                      <p:tavLst>
                                        <p:tav tm="0">
                                          <p:val>
                                            <p:strVal val="#ppt_h"/>
                                          </p:val>
                                        </p:tav>
                                        <p:tav tm="100000">
                                          <p:val>
                                            <p:strVal val="#ppt_h"/>
                                          </p:val>
                                        </p:tav>
                                      </p:tavLst>
                                    </p:anim>
                                    <p:animEffect transition="in" filter="fade">
                                      <p:cBhvr>
                                        <p:cTn id="42" dur="1000"/>
                                        <p:tgtEl>
                                          <p:spTgt spid="13"/>
                                        </p:tgtEl>
                                      </p:cBhvr>
                                    </p:animEffect>
                                  </p:childTnLst>
                                </p:cTn>
                              </p:par>
                            </p:childTnLst>
                          </p:cTn>
                        </p:par>
                      </p:childTnLst>
                    </p:cTn>
                  </p:par>
                  <p:par>
                    <p:cTn id="43" fill="hold">
                      <p:stCondLst>
                        <p:cond delay="indefinite"/>
                      </p:stCondLst>
                      <p:childTnLst>
                        <p:par>
                          <p:cTn id="44" fill="hold">
                            <p:stCondLst>
                              <p:cond delay="0"/>
                            </p:stCondLst>
                            <p:childTnLst>
                              <p:par>
                                <p:cTn id="45" presetID="50" presetClass="entr" presetSubtype="0" decel="100000" fill="hold" grpId="0" nodeType="clickEffect">
                                  <p:stCondLst>
                                    <p:cond delay="0"/>
                                  </p:stCondLst>
                                  <p:childTnLst>
                                    <p:set>
                                      <p:cBhvr>
                                        <p:cTn id="46" dur="1" fill="hold">
                                          <p:stCondLst>
                                            <p:cond delay="0"/>
                                          </p:stCondLst>
                                        </p:cTn>
                                        <p:tgtEl>
                                          <p:spTgt spid="3"/>
                                        </p:tgtEl>
                                        <p:attrNameLst>
                                          <p:attrName>style.visibility</p:attrName>
                                        </p:attrNameLst>
                                      </p:cBhvr>
                                      <p:to>
                                        <p:strVal val="visible"/>
                                      </p:to>
                                    </p:set>
                                    <p:anim calcmode="lin" valueType="num">
                                      <p:cBhvr>
                                        <p:cTn id="47" dur="1000" fill="hold"/>
                                        <p:tgtEl>
                                          <p:spTgt spid="3"/>
                                        </p:tgtEl>
                                        <p:attrNameLst>
                                          <p:attrName>ppt_w</p:attrName>
                                        </p:attrNameLst>
                                      </p:cBhvr>
                                      <p:tavLst>
                                        <p:tav tm="0">
                                          <p:val>
                                            <p:strVal val="#ppt_w+.3"/>
                                          </p:val>
                                        </p:tav>
                                        <p:tav tm="100000">
                                          <p:val>
                                            <p:strVal val="#ppt_w"/>
                                          </p:val>
                                        </p:tav>
                                      </p:tavLst>
                                    </p:anim>
                                    <p:anim calcmode="lin" valueType="num">
                                      <p:cBhvr>
                                        <p:cTn id="48" dur="1000" fill="hold"/>
                                        <p:tgtEl>
                                          <p:spTgt spid="3"/>
                                        </p:tgtEl>
                                        <p:attrNameLst>
                                          <p:attrName>ppt_h</p:attrName>
                                        </p:attrNameLst>
                                      </p:cBhvr>
                                      <p:tavLst>
                                        <p:tav tm="0">
                                          <p:val>
                                            <p:strVal val="#ppt_h"/>
                                          </p:val>
                                        </p:tav>
                                        <p:tav tm="100000">
                                          <p:val>
                                            <p:strVal val="#ppt_h"/>
                                          </p:val>
                                        </p:tav>
                                      </p:tavLst>
                                    </p:anim>
                                    <p:animEffect transition="in" filter="fade">
                                      <p:cBhvr>
                                        <p:cTn id="49" dur="1000"/>
                                        <p:tgtEl>
                                          <p:spTgt spid="3"/>
                                        </p:tgtEl>
                                      </p:cBhvr>
                                    </p:animEffect>
                                  </p:childTnLst>
                                </p:cTn>
                              </p:par>
                              <p:par>
                                <p:cTn id="50" presetID="10" presetClass="exit" presetSubtype="0" fill="hold" nodeType="withEffect">
                                  <p:stCondLst>
                                    <p:cond delay="0"/>
                                  </p:stCondLst>
                                  <p:childTnLst>
                                    <p:animEffect transition="out" filter="fade">
                                      <p:cBhvr>
                                        <p:cTn id="51" dur="500"/>
                                        <p:tgtEl>
                                          <p:spTgt spid="6"/>
                                        </p:tgtEl>
                                      </p:cBhvr>
                                    </p:animEffect>
                                    <p:set>
                                      <p:cBhvr>
                                        <p:cTn id="52" dur="1" fill="hold">
                                          <p:stCondLst>
                                            <p:cond delay="499"/>
                                          </p:stCondLst>
                                        </p:cTn>
                                        <p:tgtEl>
                                          <p:spTgt spid="6"/>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4" grpId="0" animBg="1"/>
      <p:bldP spid="11" grpId="0"/>
      <p:bldP spid="12" grpId="0"/>
      <p:bldP spid="13" grpId="0"/>
      <p:bldP spid="3"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404037"/>
            <a:ext cx="12192000" cy="707886"/>
          </a:xfrm>
          <a:prstGeom prst="rect">
            <a:avLst/>
          </a:prstGeom>
          <a:solidFill>
            <a:schemeClr val="accent4">
              <a:lumMod val="40000"/>
              <a:lumOff val="60000"/>
            </a:schemeClr>
          </a:solidFill>
        </p:spPr>
        <p:txBody>
          <a:bodyPr wrap="square">
            <a:spAutoFit/>
          </a:bodyPr>
          <a:lstStyle/>
          <a:p>
            <a:pPr algn="ctr"/>
            <a:r>
              <a:rPr lang="en-US" sz="4000" b="1" dirty="0" err="1" smtClean="0">
                <a:solidFill>
                  <a:srgbClr val="333333"/>
                </a:solidFill>
                <a:latin typeface="UNI Chu truyen thong" panose="03030302030807070C03" pitchFamily="66" charset="0"/>
              </a:rPr>
              <a:t>Câu</a:t>
            </a:r>
            <a:r>
              <a:rPr lang="en-US" sz="4000" b="1" dirty="0" smtClean="0">
                <a:solidFill>
                  <a:srgbClr val="333333"/>
                </a:solidFill>
                <a:latin typeface="UNI Chu truyen thong" panose="03030302030807070C03" pitchFamily="66" charset="0"/>
              </a:rPr>
              <a:t> 1: </a:t>
            </a:r>
            <a:r>
              <a:rPr lang="en-US" sz="4000" b="1" dirty="0" err="1" smtClean="0">
                <a:solidFill>
                  <a:srgbClr val="333333"/>
                </a:solidFill>
                <a:latin typeface="UNI Chu truyen thong" panose="03030302030807070C03" pitchFamily="66" charset="0"/>
              </a:rPr>
              <a:t>Thời</a:t>
            </a:r>
            <a:r>
              <a:rPr lang="en-US" sz="4000" b="1" dirty="0" smtClean="0">
                <a:solidFill>
                  <a:srgbClr val="333333"/>
                </a:solidFill>
                <a:latin typeface="UNI Chu truyen thong" panose="03030302030807070C03" pitchFamily="66" charset="0"/>
              </a:rPr>
              <a:t> </a:t>
            </a:r>
            <a:r>
              <a:rPr lang="en-US" sz="4000" b="1" dirty="0" err="1" smtClean="0">
                <a:solidFill>
                  <a:srgbClr val="333333"/>
                </a:solidFill>
                <a:latin typeface="UNI Chu truyen thong" panose="03030302030807070C03" pitchFamily="66" charset="0"/>
              </a:rPr>
              <a:t>kì</a:t>
            </a:r>
            <a:r>
              <a:rPr lang="en-US" sz="4000" b="1" dirty="0" smtClean="0">
                <a:solidFill>
                  <a:srgbClr val="333333"/>
                </a:solidFill>
                <a:latin typeface="UNI Chu truyen thong" panose="03030302030807070C03" pitchFamily="66" charset="0"/>
              </a:rPr>
              <a:t> </a:t>
            </a:r>
            <a:r>
              <a:rPr lang="en-US" sz="4000" b="1" dirty="0" err="1" smtClean="0">
                <a:solidFill>
                  <a:srgbClr val="333333"/>
                </a:solidFill>
                <a:latin typeface="UNI Chu truyen thong" panose="03030302030807070C03" pitchFamily="66" charset="0"/>
              </a:rPr>
              <a:t>gà</a:t>
            </a:r>
            <a:r>
              <a:rPr lang="en-US" sz="4000" b="1" dirty="0" smtClean="0">
                <a:solidFill>
                  <a:srgbClr val="333333"/>
                </a:solidFill>
                <a:latin typeface="UNI Chu truyen thong" panose="03030302030807070C03" pitchFamily="66" charset="0"/>
              </a:rPr>
              <a:t> con </a:t>
            </a:r>
            <a:r>
              <a:rPr lang="en-US" sz="4000" b="1" dirty="0" err="1" smtClean="0">
                <a:solidFill>
                  <a:srgbClr val="333333"/>
                </a:solidFill>
                <a:latin typeface="UNI Chu truyen thong" panose="03030302030807070C03" pitchFamily="66" charset="0"/>
              </a:rPr>
              <a:t>thì</a:t>
            </a:r>
            <a:r>
              <a:rPr lang="en-US" sz="4000" b="1" dirty="0" smtClean="0">
                <a:solidFill>
                  <a:srgbClr val="333333"/>
                </a:solidFill>
                <a:latin typeface="UNI Chu truyen thong" panose="03030302030807070C03" pitchFamily="66" charset="0"/>
              </a:rPr>
              <a:t> </a:t>
            </a:r>
            <a:r>
              <a:rPr lang="en-US" sz="4000" b="1" dirty="0" err="1" smtClean="0">
                <a:solidFill>
                  <a:srgbClr val="333333"/>
                </a:solidFill>
                <a:latin typeface="UNI Chu truyen thong" panose="03030302030807070C03" pitchFamily="66" charset="0"/>
              </a:rPr>
              <a:t>cho</a:t>
            </a:r>
            <a:r>
              <a:rPr lang="en-US" sz="4000" b="1" dirty="0" smtClean="0">
                <a:solidFill>
                  <a:srgbClr val="333333"/>
                </a:solidFill>
                <a:latin typeface="UNI Chu truyen thong" panose="03030302030807070C03" pitchFamily="66" charset="0"/>
              </a:rPr>
              <a:t> </a:t>
            </a:r>
            <a:r>
              <a:rPr lang="en-US" sz="4000" b="1" dirty="0" err="1" smtClean="0">
                <a:solidFill>
                  <a:srgbClr val="333333"/>
                </a:solidFill>
                <a:latin typeface="UNI Chu truyen thong" panose="03030302030807070C03" pitchFamily="66" charset="0"/>
              </a:rPr>
              <a:t>ăn</a:t>
            </a:r>
            <a:r>
              <a:rPr lang="en-US" sz="4000" b="1" dirty="0" smtClean="0">
                <a:solidFill>
                  <a:srgbClr val="333333"/>
                </a:solidFill>
                <a:latin typeface="UNI Chu truyen thong" panose="03030302030807070C03" pitchFamily="66" charset="0"/>
              </a:rPr>
              <a:t> </a:t>
            </a:r>
            <a:r>
              <a:rPr lang="en-US" sz="4000" b="1" dirty="0" err="1" smtClean="0">
                <a:solidFill>
                  <a:srgbClr val="333333"/>
                </a:solidFill>
                <a:latin typeface="UNI Chu truyen thong" panose="03030302030807070C03" pitchFamily="66" charset="0"/>
              </a:rPr>
              <a:t>như</a:t>
            </a:r>
            <a:r>
              <a:rPr lang="en-US" sz="4000" b="1" dirty="0" smtClean="0">
                <a:solidFill>
                  <a:srgbClr val="333333"/>
                </a:solidFill>
                <a:latin typeface="UNI Chu truyen thong" panose="03030302030807070C03" pitchFamily="66" charset="0"/>
              </a:rPr>
              <a:t> </a:t>
            </a:r>
            <a:r>
              <a:rPr lang="en-US" sz="4000" b="1" dirty="0" err="1" smtClean="0">
                <a:solidFill>
                  <a:srgbClr val="333333"/>
                </a:solidFill>
                <a:latin typeface="UNI Chu truyen thong" panose="03030302030807070C03" pitchFamily="66" charset="0"/>
              </a:rPr>
              <a:t>thế</a:t>
            </a:r>
            <a:r>
              <a:rPr lang="en-US" sz="4000" b="1" dirty="0" smtClean="0">
                <a:solidFill>
                  <a:srgbClr val="333333"/>
                </a:solidFill>
                <a:latin typeface="UNI Chu truyen thong" panose="03030302030807070C03" pitchFamily="66" charset="0"/>
              </a:rPr>
              <a:t> </a:t>
            </a:r>
            <a:r>
              <a:rPr lang="en-US" sz="4000" b="1" dirty="0" err="1" smtClean="0">
                <a:solidFill>
                  <a:srgbClr val="333333"/>
                </a:solidFill>
                <a:latin typeface="UNI Chu truyen thong" panose="03030302030807070C03" pitchFamily="66" charset="0"/>
              </a:rPr>
              <a:t>nào</a:t>
            </a:r>
            <a:r>
              <a:rPr lang="en-US" sz="4000" b="1" dirty="0" smtClean="0">
                <a:solidFill>
                  <a:srgbClr val="333333"/>
                </a:solidFill>
                <a:latin typeface="UNI Chu truyen thong" panose="03030302030807070C03" pitchFamily="66" charset="0"/>
              </a:rPr>
              <a:t>?</a:t>
            </a:r>
            <a:endParaRPr lang="en-US" sz="4000" b="1" dirty="0">
              <a:latin typeface="UNI Chu truyen thong" panose="03030302030807070C03" pitchFamily="66" charset="0"/>
            </a:endParaRPr>
          </a:p>
        </p:txBody>
      </p:sp>
      <p:sp>
        <p:nvSpPr>
          <p:cNvPr id="5" name="Rectangle 4"/>
          <p:cNvSpPr/>
          <p:nvPr/>
        </p:nvSpPr>
        <p:spPr>
          <a:xfrm>
            <a:off x="116346" y="292635"/>
            <a:ext cx="12217422" cy="707886"/>
          </a:xfrm>
          <a:prstGeom prst="rect">
            <a:avLst/>
          </a:prstGeom>
          <a:noFill/>
          <a:ln w="57150">
            <a:solidFill>
              <a:schemeClr val="accent4"/>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p:cNvSpPr txBox="1"/>
          <p:nvPr/>
        </p:nvSpPr>
        <p:spPr>
          <a:xfrm>
            <a:off x="-1" y="1217059"/>
            <a:ext cx="12192000" cy="1569660"/>
          </a:xfrm>
          <a:prstGeom prst="rect">
            <a:avLst/>
          </a:prstGeom>
          <a:noFill/>
        </p:spPr>
        <p:txBody>
          <a:bodyPr wrap="square" rtlCol="0">
            <a:spAutoFit/>
          </a:bodyPr>
          <a:lstStyle/>
          <a:p>
            <a:pPr algn="just"/>
            <a:r>
              <a:rPr lang="en-US" sz="3200" dirty="0" smtClean="0">
                <a:latin typeface="Times New Roman" panose="02020603050405020304" pitchFamily="18" charset="0"/>
                <a:cs typeface="Times New Roman" panose="02020603050405020304" pitchFamily="18" charset="0"/>
              </a:rPr>
              <a:t>Cho </a:t>
            </a:r>
            <a:r>
              <a:rPr lang="en-US" sz="3200" dirty="0" err="1" smtClean="0">
                <a:latin typeface="Times New Roman" panose="02020603050405020304" pitchFamily="18" charset="0"/>
                <a:cs typeface="Times New Roman" panose="02020603050405020304" pitchFamily="18" charset="0"/>
              </a:rPr>
              <a:t>gà</a:t>
            </a:r>
            <a:r>
              <a:rPr lang="en-US" sz="3200" dirty="0" smtClean="0">
                <a:latin typeface="Times New Roman" panose="02020603050405020304" pitchFamily="18" charset="0"/>
                <a:cs typeface="Times New Roman" panose="02020603050405020304" pitchFamily="18" charset="0"/>
              </a:rPr>
              <a:t> con </a:t>
            </a:r>
            <a:r>
              <a:rPr lang="en-US" sz="3200" dirty="0" err="1" smtClean="0">
                <a:latin typeface="Times New Roman" panose="02020603050405020304" pitchFamily="18" charset="0"/>
                <a:cs typeface="Times New Roman" panose="02020603050405020304" pitchFamily="18" charset="0"/>
              </a:rPr>
              <a:t>ăn</a:t>
            </a:r>
            <a:r>
              <a:rPr lang="en-US" sz="3200" dirty="0" smtClean="0">
                <a:latin typeface="Times New Roman" panose="02020603050405020304" pitchFamily="18" charset="0"/>
                <a:cs typeface="Times New Roman" panose="02020603050405020304" pitchFamily="18" charset="0"/>
              </a:rPr>
              <a:t> </a:t>
            </a:r>
            <a:r>
              <a:rPr lang="en-US" sz="3200" dirty="0" err="1" smtClean="0">
                <a:latin typeface="Times New Roman" panose="02020603050405020304" pitchFamily="18" charset="0"/>
                <a:cs typeface="Times New Roman" panose="02020603050405020304" pitchFamily="18" charset="0"/>
              </a:rPr>
              <a:t>liên</a:t>
            </a:r>
            <a:r>
              <a:rPr lang="en-US" sz="3200" dirty="0" smtClean="0">
                <a:latin typeface="Times New Roman" panose="02020603050405020304" pitchFamily="18" charset="0"/>
                <a:cs typeface="Times New Roman" panose="02020603050405020304" pitchFamily="18" charset="0"/>
              </a:rPr>
              <a:t> </a:t>
            </a:r>
            <a:r>
              <a:rPr lang="en-US" sz="3200" dirty="0" err="1" smtClean="0">
                <a:latin typeface="Times New Roman" panose="02020603050405020304" pitchFamily="18" charset="0"/>
                <a:cs typeface="Times New Roman" panose="02020603050405020304" pitchFamily="18" charset="0"/>
              </a:rPr>
              <a:t>tục</a:t>
            </a:r>
            <a:r>
              <a:rPr lang="en-US" sz="3200" dirty="0" smtClean="0">
                <a:latin typeface="Times New Roman" panose="02020603050405020304" pitchFamily="18" charset="0"/>
                <a:cs typeface="Times New Roman" panose="02020603050405020304" pitchFamily="18" charset="0"/>
              </a:rPr>
              <a:t> </a:t>
            </a:r>
            <a:r>
              <a:rPr lang="en-US" sz="3200" dirty="0" err="1" smtClean="0">
                <a:latin typeface="Times New Roman" panose="02020603050405020304" pitchFamily="18" charset="0"/>
                <a:cs typeface="Times New Roman" panose="02020603050405020304" pitchFamily="18" charset="0"/>
              </a:rPr>
              <a:t>suốt</a:t>
            </a:r>
            <a:r>
              <a:rPr lang="en-US" sz="3200" dirty="0" smtClean="0">
                <a:latin typeface="Times New Roman" panose="02020603050405020304" pitchFamily="18" charset="0"/>
                <a:cs typeface="Times New Roman" panose="02020603050405020304" pitchFamily="18" charset="0"/>
              </a:rPr>
              <a:t> </a:t>
            </a:r>
            <a:r>
              <a:rPr lang="en-US" sz="3200" dirty="0" err="1" smtClean="0">
                <a:latin typeface="Times New Roman" panose="02020603050405020304" pitchFamily="18" charset="0"/>
                <a:cs typeface="Times New Roman" panose="02020603050405020304" pitchFamily="18" charset="0"/>
              </a:rPr>
              <a:t>ngày</a:t>
            </a:r>
            <a:r>
              <a:rPr lang="en-US" sz="3200" dirty="0" smtClean="0">
                <a:latin typeface="Times New Roman" panose="02020603050405020304" pitchFamily="18" charset="0"/>
                <a:cs typeface="Times New Roman" panose="02020603050405020304" pitchFamily="18" charset="0"/>
              </a:rPr>
              <a:t> </a:t>
            </a:r>
            <a:r>
              <a:rPr lang="en-US" sz="3200" dirty="0" err="1" smtClean="0">
                <a:latin typeface="Times New Roman" panose="02020603050405020304" pitchFamily="18" charset="0"/>
                <a:cs typeface="Times New Roman" panose="02020603050405020304" pitchFamily="18" charset="0"/>
              </a:rPr>
              <a:t>đêm</a:t>
            </a:r>
            <a:r>
              <a:rPr lang="en-US" sz="3200" dirty="0" smtClean="0">
                <a:latin typeface="Times New Roman" panose="02020603050405020304" pitchFamily="18" charset="0"/>
                <a:cs typeface="Times New Roman" panose="02020603050405020304" pitchFamily="18" charset="0"/>
              </a:rPr>
              <a:t>. </a:t>
            </a:r>
            <a:r>
              <a:rPr lang="en-US" sz="3200" dirty="0" err="1" smtClean="0">
                <a:latin typeface="Times New Roman" panose="02020603050405020304" pitchFamily="18" charset="0"/>
                <a:cs typeface="Times New Roman" panose="02020603050405020304" pitchFamily="18" charset="0"/>
              </a:rPr>
              <a:t>Gà</a:t>
            </a:r>
            <a:r>
              <a:rPr lang="en-US" sz="3200" dirty="0" smtClean="0">
                <a:latin typeface="Times New Roman" panose="02020603050405020304" pitchFamily="18" charset="0"/>
                <a:cs typeface="Times New Roman" panose="02020603050405020304" pitchFamily="18" charset="0"/>
              </a:rPr>
              <a:t> </a:t>
            </a:r>
            <a:r>
              <a:rPr lang="en-US" sz="3200" dirty="0" err="1" smtClean="0">
                <a:latin typeface="Times New Roman" panose="02020603050405020304" pitchFamily="18" charset="0"/>
                <a:cs typeface="Times New Roman" panose="02020603050405020304" pitchFamily="18" charset="0"/>
              </a:rPr>
              <a:t>nở</a:t>
            </a:r>
            <a:r>
              <a:rPr lang="en-US" sz="3200" dirty="0" smtClean="0">
                <a:latin typeface="Times New Roman" panose="02020603050405020304" pitchFamily="18" charset="0"/>
                <a:cs typeface="Times New Roman" panose="02020603050405020304" pitchFamily="18" charset="0"/>
              </a:rPr>
              <a:t> </a:t>
            </a:r>
            <a:r>
              <a:rPr lang="en-US" sz="3200" dirty="0" err="1" smtClean="0">
                <a:latin typeface="Times New Roman" panose="02020603050405020304" pitchFamily="18" charset="0"/>
                <a:cs typeface="Times New Roman" panose="02020603050405020304" pitchFamily="18" charset="0"/>
              </a:rPr>
              <a:t>được</a:t>
            </a:r>
            <a:r>
              <a:rPr lang="en-US" sz="3200" dirty="0" smtClean="0">
                <a:latin typeface="Times New Roman" panose="02020603050405020304" pitchFamily="18" charset="0"/>
                <a:cs typeface="Times New Roman" panose="02020603050405020304" pitchFamily="18" charset="0"/>
              </a:rPr>
              <a:t> 2 – 3 </a:t>
            </a:r>
            <a:r>
              <a:rPr lang="en-US" sz="3200" dirty="0" err="1" smtClean="0">
                <a:latin typeface="Times New Roman" panose="02020603050405020304" pitchFamily="18" charset="0"/>
                <a:cs typeface="Times New Roman" panose="02020603050405020304" pitchFamily="18" charset="0"/>
              </a:rPr>
              <a:t>ngày</a:t>
            </a:r>
            <a:r>
              <a:rPr lang="en-US" sz="3200" dirty="0" smtClean="0">
                <a:latin typeface="Times New Roman" panose="02020603050405020304" pitchFamily="18" charset="0"/>
                <a:cs typeface="Times New Roman" panose="02020603050405020304" pitchFamily="18" charset="0"/>
              </a:rPr>
              <a:t> </a:t>
            </a:r>
            <a:r>
              <a:rPr lang="en-US" sz="3200" dirty="0" err="1" smtClean="0">
                <a:latin typeface="Times New Roman" panose="02020603050405020304" pitchFamily="18" charset="0"/>
                <a:cs typeface="Times New Roman" panose="02020603050405020304" pitchFamily="18" charset="0"/>
              </a:rPr>
              <a:t>thì</a:t>
            </a:r>
            <a:r>
              <a:rPr lang="en-US" sz="3200" dirty="0" smtClean="0">
                <a:latin typeface="Times New Roman" panose="02020603050405020304" pitchFamily="18" charset="0"/>
                <a:cs typeface="Times New Roman" panose="02020603050405020304" pitchFamily="18" charset="0"/>
              </a:rPr>
              <a:t> </a:t>
            </a:r>
            <a:r>
              <a:rPr lang="en-US" sz="3200" dirty="0" err="1" smtClean="0">
                <a:latin typeface="Times New Roman" panose="02020603050405020304" pitchFamily="18" charset="0"/>
                <a:cs typeface="Times New Roman" panose="02020603050405020304" pitchFamily="18" charset="0"/>
              </a:rPr>
              <a:t>cho</a:t>
            </a:r>
            <a:r>
              <a:rPr lang="en-US" sz="3200" dirty="0" smtClean="0">
                <a:latin typeface="Times New Roman" panose="02020603050405020304" pitchFamily="18" charset="0"/>
                <a:cs typeface="Times New Roman" panose="02020603050405020304" pitchFamily="18" charset="0"/>
              </a:rPr>
              <a:t> </a:t>
            </a:r>
            <a:r>
              <a:rPr lang="en-US" sz="3200" dirty="0" err="1" smtClean="0">
                <a:latin typeface="Times New Roman" panose="02020603050405020304" pitchFamily="18" charset="0"/>
                <a:cs typeface="Times New Roman" panose="02020603050405020304" pitchFamily="18" charset="0"/>
              </a:rPr>
              <a:t>ăn</a:t>
            </a:r>
            <a:r>
              <a:rPr lang="en-US" sz="3200" dirty="0" smtClean="0">
                <a:latin typeface="Times New Roman" panose="02020603050405020304" pitchFamily="18" charset="0"/>
                <a:cs typeface="Times New Roman" panose="02020603050405020304" pitchFamily="18" charset="0"/>
              </a:rPr>
              <a:t> </a:t>
            </a:r>
            <a:r>
              <a:rPr lang="en-US" sz="3200" dirty="0" err="1" smtClean="0">
                <a:latin typeface="Times New Roman" panose="02020603050405020304" pitchFamily="18" charset="0"/>
                <a:cs typeface="Times New Roman" panose="02020603050405020304" pitchFamily="18" charset="0"/>
              </a:rPr>
              <a:t>ngô</a:t>
            </a:r>
            <a:r>
              <a:rPr lang="en-US" sz="3200" dirty="0" smtClean="0">
                <a:latin typeface="Times New Roman" panose="02020603050405020304" pitchFamily="18" charset="0"/>
                <a:cs typeface="Times New Roman" panose="02020603050405020304" pitchFamily="18" charset="0"/>
              </a:rPr>
              <a:t> </a:t>
            </a:r>
            <a:r>
              <a:rPr lang="en-US" sz="3200" dirty="0" err="1" smtClean="0">
                <a:latin typeface="Times New Roman" panose="02020603050405020304" pitchFamily="18" charset="0"/>
                <a:cs typeface="Times New Roman" panose="02020603050405020304" pitchFamily="18" charset="0"/>
              </a:rPr>
              <a:t>nghiền</a:t>
            </a:r>
            <a:r>
              <a:rPr lang="en-US" sz="3200" dirty="0" smtClean="0">
                <a:latin typeface="Times New Roman" panose="02020603050405020304" pitchFamily="18" charset="0"/>
                <a:cs typeface="Times New Roman" panose="02020603050405020304" pitchFamily="18" charset="0"/>
              </a:rPr>
              <a:t> </a:t>
            </a:r>
            <a:r>
              <a:rPr lang="en-US" sz="3200" dirty="0" err="1" smtClean="0">
                <a:latin typeface="Times New Roman" panose="02020603050405020304" pitchFamily="18" charset="0"/>
                <a:cs typeface="Times New Roman" panose="02020603050405020304" pitchFamily="18" charset="0"/>
              </a:rPr>
              <a:t>nhỏ</a:t>
            </a:r>
            <a:r>
              <a:rPr lang="en-US" sz="3200" dirty="0" smtClean="0">
                <a:latin typeface="Times New Roman" panose="02020603050405020304" pitchFamily="18" charset="0"/>
                <a:cs typeface="Times New Roman" panose="02020603050405020304" pitchFamily="18" charset="0"/>
              </a:rPr>
              <a:t> </a:t>
            </a:r>
            <a:r>
              <a:rPr lang="vi-VN" sz="3200" dirty="0" smtClean="0">
                <a:latin typeface="Times New Roman" panose="02020603050405020304" pitchFamily="18" charset="0"/>
                <a:cs typeface="Times New Roman" panose="02020603050405020304" pitchFamily="18" charset="0"/>
              </a:rPr>
              <a:t>hoặc </a:t>
            </a:r>
            <a:r>
              <a:rPr lang="vi-VN" sz="3200" dirty="0">
                <a:latin typeface="Times New Roman" panose="02020603050405020304" pitchFamily="18" charset="0"/>
                <a:cs typeface="Times New Roman" panose="02020603050405020304" pitchFamily="18" charset="0"/>
              </a:rPr>
              <a:t>tấm gạo. Sau </a:t>
            </a:r>
            <a:r>
              <a:rPr lang="vi-VN" sz="3200" dirty="0" smtClean="0">
                <a:latin typeface="Times New Roman" panose="02020603050405020304" pitchFamily="18" charset="0"/>
                <a:cs typeface="Times New Roman" panose="02020603050405020304" pitchFamily="18" charset="0"/>
              </a:rPr>
              <a:t>4</a:t>
            </a:r>
            <a:r>
              <a:rPr lang="en-US" sz="3200" dirty="0" smtClean="0">
                <a:latin typeface="Times New Roman" panose="02020603050405020304" pitchFamily="18" charset="0"/>
                <a:cs typeface="Times New Roman" panose="02020603050405020304" pitchFamily="18" charset="0"/>
              </a:rPr>
              <a:t> </a:t>
            </a:r>
            <a:r>
              <a:rPr lang="vi-VN" sz="3200" dirty="0" smtClean="0">
                <a:latin typeface="Times New Roman" panose="02020603050405020304" pitchFamily="18" charset="0"/>
                <a:cs typeface="Times New Roman" panose="02020603050405020304" pitchFamily="18" charset="0"/>
              </a:rPr>
              <a:t>–</a:t>
            </a:r>
            <a:r>
              <a:rPr lang="en-US" sz="3200" dirty="0" smtClean="0">
                <a:latin typeface="Times New Roman" panose="02020603050405020304" pitchFamily="18" charset="0"/>
                <a:cs typeface="Times New Roman" panose="02020603050405020304" pitchFamily="18" charset="0"/>
              </a:rPr>
              <a:t> </a:t>
            </a:r>
            <a:r>
              <a:rPr lang="vi-VN" sz="3200" dirty="0" smtClean="0">
                <a:latin typeface="Times New Roman" panose="02020603050405020304" pitchFamily="18" charset="0"/>
                <a:cs typeface="Times New Roman" panose="02020603050405020304" pitchFamily="18" charset="0"/>
              </a:rPr>
              <a:t>5 </a:t>
            </a:r>
            <a:r>
              <a:rPr lang="vi-VN" sz="3200" dirty="0">
                <a:latin typeface="Times New Roman" panose="02020603050405020304" pitchFamily="18" charset="0"/>
                <a:cs typeface="Times New Roman" panose="02020603050405020304" pitchFamily="18" charset="0"/>
              </a:rPr>
              <a:t>ngày cho gà ăn thức ăn hỗn hợp. </a:t>
            </a:r>
            <a:r>
              <a:rPr lang="vi-VN" sz="3200" dirty="0" smtClean="0">
                <a:latin typeface="Times New Roman" panose="02020603050405020304" pitchFamily="18" charset="0"/>
                <a:cs typeface="Times New Roman" panose="02020603050405020304" pitchFamily="18" charset="0"/>
              </a:rPr>
              <a:t>H</a:t>
            </a:r>
            <a:r>
              <a:rPr lang="en-US" sz="3200" dirty="0" smtClean="0">
                <a:latin typeface="Times New Roman" panose="02020603050405020304" pitchFamily="18" charset="0"/>
                <a:cs typeface="Times New Roman" panose="02020603050405020304" pitchFamily="18" charset="0"/>
              </a:rPr>
              <a:t>ằ</a:t>
            </a:r>
            <a:r>
              <a:rPr lang="vi-VN" sz="3200" dirty="0" smtClean="0">
                <a:latin typeface="Times New Roman" panose="02020603050405020304" pitchFamily="18" charset="0"/>
                <a:cs typeface="Times New Roman" panose="02020603050405020304" pitchFamily="18" charset="0"/>
              </a:rPr>
              <a:t>ng </a:t>
            </a:r>
            <a:r>
              <a:rPr lang="vi-VN" sz="3200" dirty="0">
                <a:latin typeface="Times New Roman" panose="02020603050405020304" pitchFamily="18" charset="0"/>
                <a:cs typeface="Times New Roman" panose="02020603050405020304" pitchFamily="18" charset="0"/>
              </a:rPr>
              <a:t>ngày bổ sung thức ăn vào máng, không được để gà bị đói.</a:t>
            </a:r>
            <a:endParaRPr lang="en-US" sz="3200" dirty="0">
              <a:latin typeface="Times New Roman" panose="02020603050405020304" pitchFamily="18" charset="0"/>
              <a:cs typeface="Times New Roman" panose="02020603050405020304" pitchFamily="18" charset="0"/>
            </a:endParaRPr>
          </a:p>
        </p:txBody>
      </p:sp>
      <p:sp>
        <p:nvSpPr>
          <p:cNvPr id="7" name="Rectangle 6"/>
          <p:cNvSpPr/>
          <p:nvPr/>
        </p:nvSpPr>
        <p:spPr>
          <a:xfrm>
            <a:off x="0" y="2987495"/>
            <a:ext cx="12192000" cy="707886"/>
          </a:xfrm>
          <a:prstGeom prst="rect">
            <a:avLst/>
          </a:prstGeom>
          <a:solidFill>
            <a:schemeClr val="accent4">
              <a:lumMod val="40000"/>
              <a:lumOff val="60000"/>
            </a:schemeClr>
          </a:solidFill>
        </p:spPr>
        <p:txBody>
          <a:bodyPr wrap="square">
            <a:spAutoFit/>
          </a:bodyPr>
          <a:lstStyle/>
          <a:p>
            <a:pPr algn="ctr"/>
            <a:r>
              <a:rPr lang="en-US" sz="4000" b="1" dirty="0" err="1" smtClean="0">
                <a:solidFill>
                  <a:srgbClr val="333333"/>
                </a:solidFill>
                <a:latin typeface="UNI Chu truyen thong" panose="03030302030807070C03" pitchFamily="66" charset="0"/>
              </a:rPr>
              <a:t>Câu</a:t>
            </a:r>
            <a:r>
              <a:rPr lang="en-US" sz="4000" b="1" dirty="0" smtClean="0">
                <a:solidFill>
                  <a:srgbClr val="333333"/>
                </a:solidFill>
                <a:latin typeface="UNI Chu truyen thong" panose="03030302030807070C03" pitchFamily="66" charset="0"/>
              </a:rPr>
              <a:t> 2: </a:t>
            </a:r>
            <a:r>
              <a:rPr lang="vi-VN" sz="4000" b="1" dirty="0">
                <a:solidFill>
                  <a:srgbClr val="333333"/>
                </a:solidFill>
                <a:latin typeface="UNI Chu truyen thong" panose="03030302030807070C03" pitchFamily="66" charset="0"/>
              </a:rPr>
              <a:t>Thời kì gà giò (7 – 8 tuần tuổi) thì cho ăn như thế nào ?</a:t>
            </a:r>
          </a:p>
        </p:txBody>
      </p:sp>
      <p:sp>
        <p:nvSpPr>
          <p:cNvPr id="8" name="Rectangle 7"/>
          <p:cNvSpPr/>
          <p:nvPr/>
        </p:nvSpPr>
        <p:spPr>
          <a:xfrm>
            <a:off x="116346" y="2881169"/>
            <a:ext cx="12217422" cy="702810"/>
          </a:xfrm>
          <a:prstGeom prst="rect">
            <a:avLst/>
          </a:prstGeom>
          <a:noFill/>
          <a:ln w="57150">
            <a:solidFill>
              <a:schemeClr val="accent4"/>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p:cNvPicPr>
            <a:picLocks noChangeAspect="1"/>
          </p:cNvPicPr>
          <p:nvPr/>
        </p:nvPicPr>
        <p:blipFill>
          <a:blip r:embed="rId2">
            <a:extLst>
              <a:ext uri="{BEBA8EAE-BF5A-486C-A8C5-ECC9F3942E4B}">
                <a14:imgProps xmlns:a14="http://schemas.microsoft.com/office/drawing/2010/main">
                  <a14:imgLayer r:embed="rId3">
                    <a14:imgEffect>
                      <a14:backgroundRemoval t="0" b="100000" l="0" r="100000"/>
                    </a14:imgEffect>
                  </a14:imgLayer>
                </a14:imgProps>
              </a:ext>
            </a:extLst>
          </a:blip>
          <a:stretch>
            <a:fillRect/>
          </a:stretch>
        </p:blipFill>
        <p:spPr>
          <a:xfrm flipH="1">
            <a:off x="1584251" y="6047571"/>
            <a:ext cx="1243068" cy="916755"/>
          </a:xfrm>
          <a:prstGeom prst="rect">
            <a:avLst/>
          </a:prstGeom>
        </p:spPr>
      </p:pic>
      <p:pic>
        <p:nvPicPr>
          <p:cNvPr id="11" name="Picture 10"/>
          <p:cNvPicPr>
            <a:picLocks noChangeAspect="1"/>
          </p:cNvPicPr>
          <p:nvPr/>
        </p:nvPicPr>
        <p:blipFill>
          <a:blip r:embed="rId2">
            <a:extLst>
              <a:ext uri="{BEBA8EAE-BF5A-486C-A8C5-ECC9F3942E4B}">
                <a14:imgProps xmlns:a14="http://schemas.microsoft.com/office/drawing/2010/main">
                  <a14:imgLayer r:embed="rId3">
                    <a14:imgEffect>
                      <a14:backgroundRemoval t="0" b="100000" l="0" r="100000"/>
                    </a14:imgEffect>
                  </a14:imgLayer>
                </a14:imgProps>
              </a:ext>
            </a:extLst>
          </a:blip>
          <a:stretch>
            <a:fillRect/>
          </a:stretch>
        </p:blipFill>
        <p:spPr>
          <a:xfrm flipH="1">
            <a:off x="3577609" y="6052306"/>
            <a:ext cx="1243068" cy="916755"/>
          </a:xfrm>
          <a:prstGeom prst="rect">
            <a:avLst/>
          </a:prstGeom>
        </p:spPr>
      </p:pic>
      <p:pic>
        <p:nvPicPr>
          <p:cNvPr id="12" name="Picture 11"/>
          <p:cNvPicPr>
            <a:picLocks noChangeAspect="1"/>
          </p:cNvPicPr>
          <p:nvPr/>
        </p:nvPicPr>
        <p:blipFill>
          <a:blip r:embed="rId2">
            <a:extLst>
              <a:ext uri="{BEBA8EAE-BF5A-486C-A8C5-ECC9F3942E4B}">
                <a14:imgProps xmlns:a14="http://schemas.microsoft.com/office/drawing/2010/main">
                  <a14:imgLayer r:embed="rId3">
                    <a14:imgEffect>
                      <a14:backgroundRemoval t="0" b="100000" l="0" r="100000"/>
                    </a14:imgEffect>
                  </a14:imgLayer>
                </a14:imgProps>
              </a:ext>
            </a:extLst>
          </a:blip>
          <a:stretch>
            <a:fillRect/>
          </a:stretch>
        </p:blipFill>
        <p:spPr>
          <a:xfrm flipH="1">
            <a:off x="2573191" y="6055849"/>
            <a:ext cx="1243068" cy="916755"/>
          </a:xfrm>
          <a:prstGeom prst="rect">
            <a:avLst/>
          </a:prstGeom>
        </p:spPr>
      </p:pic>
      <p:pic>
        <p:nvPicPr>
          <p:cNvPr id="13" name="Picture 12"/>
          <p:cNvPicPr>
            <a:picLocks noChangeAspect="1"/>
          </p:cNvPicPr>
          <p:nvPr/>
        </p:nvPicPr>
        <p:blipFill>
          <a:blip r:embed="rId4">
            <a:extLst>
              <a:ext uri="{BEBA8EAE-BF5A-486C-A8C5-ECC9F3942E4B}">
                <a14:imgProps xmlns:a14="http://schemas.microsoft.com/office/drawing/2010/main">
                  <a14:imgLayer r:embed="rId5">
                    <a14:imgEffect>
                      <a14:backgroundRemoval t="0" b="100000" l="0" r="100000">
                        <a14:backgroundMark x1="71204" y1="19725" x2="81675" y2="28440"/>
                        <a14:backgroundMark x1="81675" y1="28440" x2="87435" y2="40826"/>
                        <a14:backgroundMark x1="87435" y1="40826" x2="92147" y2="58716"/>
                        <a14:backgroundMark x1="94764" y1="24771" x2="61257" y2="24312"/>
                        <a14:backgroundMark x1="61257" y1="24312" x2="58115" y2="38991"/>
                        <a14:backgroundMark x1="70157" y1="72477" x2="75916" y2="68807"/>
                        <a14:backgroundMark x1="75916" y1="61468" x2="77487" y2="63761"/>
                        <a14:backgroundMark x1="53403" y1="33945" x2="98953" y2="12844"/>
                        <a14:backgroundMark x1="73822" y1="66055" x2="71204" y2="72477"/>
                        <a14:backgroundMark x1="71204" y1="72477" x2="81675" y2="62844"/>
                        <a14:backgroundMark x1="54974" y1="20183" x2="65969" y2="35321"/>
                      </a14:backgroundRemoval>
                    </a14:imgEffect>
                  </a14:imgLayer>
                </a14:imgProps>
              </a:ext>
            </a:extLst>
          </a:blip>
          <a:stretch>
            <a:fillRect/>
          </a:stretch>
        </p:blipFill>
        <p:spPr>
          <a:xfrm>
            <a:off x="-218902" y="4213131"/>
            <a:ext cx="2494270" cy="2846864"/>
          </a:xfrm>
          <a:prstGeom prst="rect">
            <a:avLst/>
          </a:prstGeom>
        </p:spPr>
      </p:pic>
      <p:sp>
        <p:nvSpPr>
          <p:cNvPr id="14" name="Rectangle 13"/>
          <p:cNvSpPr/>
          <p:nvPr/>
        </p:nvSpPr>
        <p:spPr>
          <a:xfrm>
            <a:off x="999241" y="3784755"/>
            <a:ext cx="11192759" cy="1077218"/>
          </a:xfrm>
          <a:prstGeom prst="rect">
            <a:avLst/>
          </a:prstGeom>
        </p:spPr>
        <p:txBody>
          <a:bodyPr wrap="square">
            <a:spAutoFit/>
          </a:bodyPr>
          <a:lstStyle/>
          <a:p>
            <a:pPr algn="just"/>
            <a:r>
              <a:rPr lang="vi-VN" sz="3200" dirty="0">
                <a:latin typeface="+mj-lt"/>
              </a:rPr>
              <a:t>Tăng cường cho gà ăn thức ăn chứa nhiều chất bột đường, chất đạm, </a:t>
            </a:r>
            <a:r>
              <a:rPr lang="vi-VN" sz="3200" dirty="0" smtClean="0">
                <a:latin typeface="+mj-lt"/>
              </a:rPr>
              <a:t>vi-ta-min</a:t>
            </a:r>
            <a:r>
              <a:rPr lang="en-US" sz="3200" dirty="0" smtClean="0">
                <a:latin typeface="+mj-lt"/>
              </a:rPr>
              <a:t> </a:t>
            </a:r>
            <a:r>
              <a:rPr lang="en-US" sz="3200" dirty="0" err="1" smtClean="0">
                <a:latin typeface="Times New Roman" panose="02020603050405020304" pitchFamily="18" charset="0"/>
                <a:cs typeface="Times New Roman" panose="02020603050405020304" pitchFamily="18" charset="0"/>
              </a:rPr>
              <a:t>và</a:t>
            </a:r>
            <a:r>
              <a:rPr lang="en-US" sz="3200" dirty="0" smtClean="0">
                <a:latin typeface="Times New Roman" panose="02020603050405020304" pitchFamily="18" charset="0"/>
                <a:cs typeface="Times New Roman" panose="02020603050405020304" pitchFamily="18" charset="0"/>
              </a:rPr>
              <a:t> c</a:t>
            </a:r>
            <a:r>
              <a:rPr lang="vi-VN" sz="3200" dirty="0" smtClean="0">
                <a:latin typeface="+mj-lt"/>
              </a:rPr>
              <a:t>ho </a:t>
            </a:r>
            <a:r>
              <a:rPr lang="vi-VN" sz="3200" dirty="0">
                <a:latin typeface="+mj-lt"/>
              </a:rPr>
              <a:t>ăn liên tục suốt ngày đêm.</a:t>
            </a:r>
            <a:endParaRPr lang="en-US" sz="3200" dirty="0">
              <a:latin typeface="+mj-lt"/>
            </a:endParaRPr>
          </a:p>
        </p:txBody>
      </p:sp>
    </p:spTree>
    <p:extLst>
      <p:ext uri="{BB962C8B-B14F-4D97-AF65-F5344CB8AC3E}">
        <p14:creationId xmlns:p14="http://schemas.microsoft.com/office/powerpoint/2010/main" val="2946972345"/>
      </p:ext>
    </p:extLst>
  </p:cSld>
  <p:clrMapOvr>
    <a:masterClrMapping/>
  </p:clrMapOvr>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0" presetClass="entr" presetSubtype="0" decel="10000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1000" fill="hold"/>
                                        <p:tgtEl>
                                          <p:spTgt spid="4"/>
                                        </p:tgtEl>
                                        <p:attrNameLst>
                                          <p:attrName>ppt_w</p:attrName>
                                        </p:attrNameLst>
                                      </p:cBhvr>
                                      <p:tavLst>
                                        <p:tav tm="0">
                                          <p:val>
                                            <p:strVal val="#ppt_w+.3"/>
                                          </p:val>
                                        </p:tav>
                                        <p:tav tm="100000">
                                          <p:val>
                                            <p:strVal val="#ppt_w"/>
                                          </p:val>
                                        </p:tav>
                                      </p:tavLst>
                                    </p:anim>
                                    <p:anim calcmode="lin" valueType="num">
                                      <p:cBhvr>
                                        <p:cTn id="8" dur="1000" fill="hold"/>
                                        <p:tgtEl>
                                          <p:spTgt spid="4"/>
                                        </p:tgtEl>
                                        <p:attrNameLst>
                                          <p:attrName>ppt_h</p:attrName>
                                        </p:attrNameLst>
                                      </p:cBhvr>
                                      <p:tavLst>
                                        <p:tav tm="0">
                                          <p:val>
                                            <p:strVal val="#ppt_h"/>
                                          </p:val>
                                        </p:tav>
                                        <p:tav tm="100000">
                                          <p:val>
                                            <p:strVal val="#ppt_h"/>
                                          </p:val>
                                        </p:tav>
                                      </p:tavLst>
                                    </p:anim>
                                    <p:animEffect transition="in" filter="fade">
                                      <p:cBhvr>
                                        <p:cTn id="9" dur="1000"/>
                                        <p:tgtEl>
                                          <p:spTgt spid="4"/>
                                        </p:tgtEl>
                                      </p:cBhvr>
                                    </p:animEffect>
                                  </p:childTnLst>
                                </p:cTn>
                              </p:par>
                            </p:childTnLst>
                          </p:cTn>
                        </p:par>
                        <p:par>
                          <p:cTn id="10" fill="hold">
                            <p:stCondLst>
                              <p:cond delay="1000"/>
                            </p:stCondLst>
                            <p:childTnLst>
                              <p:par>
                                <p:cTn id="11" presetID="16" presetClass="entr" presetSubtype="21" fill="hold" grpId="0" nodeType="afterEffect">
                                  <p:stCondLst>
                                    <p:cond delay="0"/>
                                  </p:stCondLst>
                                  <p:childTnLst>
                                    <p:set>
                                      <p:cBhvr>
                                        <p:cTn id="12" dur="1" fill="hold">
                                          <p:stCondLst>
                                            <p:cond delay="0"/>
                                          </p:stCondLst>
                                        </p:cTn>
                                        <p:tgtEl>
                                          <p:spTgt spid="5"/>
                                        </p:tgtEl>
                                        <p:attrNameLst>
                                          <p:attrName>style.visibility</p:attrName>
                                        </p:attrNameLst>
                                      </p:cBhvr>
                                      <p:to>
                                        <p:strVal val="visible"/>
                                      </p:to>
                                    </p:set>
                                    <p:animEffect transition="in" filter="barn(inVertical)">
                                      <p:cBhvr>
                                        <p:cTn id="13" dur="500"/>
                                        <p:tgtEl>
                                          <p:spTgt spid="5"/>
                                        </p:tgtEl>
                                      </p:cBhvr>
                                    </p:animEffect>
                                  </p:childTnLst>
                                </p:cTn>
                              </p:par>
                            </p:childTnLst>
                          </p:cTn>
                        </p:par>
                      </p:childTnLst>
                    </p:cTn>
                  </p:par>
                  <p:par>
                    <p:cTn id="14" fill="hold">
                      <p:stCondLst>
                        <p:cond delay="indefinite"/>
                      </p:stCondLst>
                      <p:childTnLst>
                        <p:par>
                          <p:cTn id="15" fill="hold">
                            <p:stCondLst>
                              <p:cond delay="0"/>
                            </p:stCondLst>
                            <p:childTnLst>
                              <p:par>
                                <p:cTn id="16" presetID="56" presetClass="entr" presetSubtype="0" fill="hold" grpId="0" nodeType="clickEffect">
                                  <p:stCondLst>
                                    <p:cond delay="0"/>
                                  </p:stCondLst>
                                  <p:iterate type="lt">
                                    <p:tmPct val="10000"/>
                                  </p:iterate>
                                  <p:childTnLst>
                                    <p:set>
                                      <p:cBhvr>
                                        <p:cTn id="17" dur="1" fill="hold">
                                          <p:stCondLst>
                                            <p:cond delay="0"/>
                                          </p:stCondLst>
                                        </p:cTn>
                                        <p:tgtEl>
                                          <p:spTgt spid="6"/>
                                        </p:tgtEl>
                                        <p:attrNameLst>
                                          <p:attrName>style.visibility</p:attrName>
                                        </p:attrNameLst>
                                      </p:cBhvr>
                                      <p:to>
                                        <p:strVal val="visible"/>
                                      </p:to>
                                    </p:set>
                                    <p:anim by="(-#ppt_w*2)" calcmode="lin" valueType="num">
                                      <p:cBhvr rctx="PPT">
                                        <p:cTn id="18" dur="375" autoRev="1" fill="hold">
                                          <p:stCondLst>
                                            <p:cond delay="0"/>
                                          </p:stCondLst>
                                        </p:cTn>
                                        <p:tgtEl>
                                          <p:spTgt spid="6"/>
                                        </p:tgtEl>
                                        <p:attrNameLst>
                                          <p:attrName>ppt_w</p:attrName>
                                        </p:attrNameLst>
                                      </p:cBhvr>
                                    </p:anim>
                                    <p:anim by="(#ppt_w*0.50)" calcmode="lin" valueType="num">
                                      <p:cBhvr>
                                        <p:cTn id="19" dur="375" decel="50000" autoRev="1" fill="hold">
                                          <p:stCondLst>
                                            <p:cond delay="0"/>
                                          </p:stCondLst>
                                        </p:cTn>
                                        <p:tgtEl>
                                          <p:spTgt spid="6"/>
                                        </p:tgtEl>
                                        <p:attrNameLst>
                                          <p:attrName>ppt_x</p:attrName>
                                        </p:attrNameLst>
                                      </p:cBhvr>
                                    </p:anim>
                                    <p:anim from="(-#ppt_h/2)" to="(#ppt_y)" calcmode="lin" valueType="num">
                                      <p:cBhvr>
                                        <p:cTn id="20" dur="750" fill="hold">
                                          <p:stCondLst>
                                            <p:cond delay="0"/>
                                          </p:stCondLst>
                                        </p:cTn>
                                        <p:tgtEl>
                                          <p:spTgt spid="6"/>
                                        </p:tgtEl>
                                        <p:attrNameLst>
                                          <p:attrName>ppt_y</p:attrName>
                                        </p:attrNameLst>
                                      </p:cBhvr>
                                    </p:anim>
                                    <p:animRot by="21600000">
                                      <p:cBhvr>
                                        <p:cTn id="21" dur="750" fill="hold">
                                          <p:stCondLst>
                                            <p:cond delay="0"/>
                                          </p:stCondLst>
                                        </p:cTn>
                                        <p:tgtEl>
                                          <p:spTgt spid="6"/>
                                        </p:tgtEl>
                                        <p:attrNameLst>
                                          <p:attrName>r</p:attrName>
                                        </p:attrNameLst>
                                      </p:cBhvr>
                                    </p:animRot>
                                  </p:childTnLst>
                                </p:cTn>
                              </p:par>
                            </p:childTnLst>
                          </p:cTn>
                        </p:par>
                      </p:childTnLst>
                    </p:cTn>
                  </p:par>
                  <p:par>
                    <p:cTn id="22" fill="hold">
                      <p:stCondLst>
                        <p:cond delay="indefinite"/>
                      </p:stCondLst>
                      <p:childTnLst>
                        <p:par>
                          <p:cTn id="23" fill="hold">
                            <p:stCondLst>
                              <p:cond delay="0"/>
                            </p:stCondLst>
                            <p:childTnLst>
                              <p:par>
                                <p:cTn id="24" presetID="50" presetClass="entr" presetSubtype="0" decel="100000" fill="hold" grpId="0" nodeType="clickEffect">
                                  <p:stCondLst>
                                    <p:cond delay="0"/>
                                  </p:stCondLst>
                                  <p:childTnLst>
                                    <p:set>
                                      <p:cBhvr>
                                        <p:cTn id="25" dur="1" fill="hold">
                                          <p:stCondLst>
                                            <p:cond delay="0"/>
                                          </p:stCondLst>
                                        </p:cTn>
                                        <p:tgtEl>
                                          <p:spTgt spid="7"/>
                                        </p:tgtEl>
                                        <p:attrNameLst>
                                          <p:attrName>style.visibility</p:attrName>
                                        </p:attrNameLst>
                                      </p:cBhvr>
                                      <p:to>
                                        <p:strVal val="visible"/>
                                      </p:to>
                                    </p:set>
                                    <p:anim calcmode="lin" valueType="num">
                                      <p:cBhvr>
                                        <p:cTn id="26" dur="1000" fill="hold"/>
                                        <p:tgtEl>
                                          <p:spTgt spid="7"/>
                                        </p:tgtEl>
                                        <p:attrNameLst>
                                          <p:attrName>ppt_w</p:attrName>
                                        </p:attrNameLst>
                                      </p:cBhvr>
                                      <p:tavLst>
                                        <p:tav tm="0">
                                          <p:val>
                                            <p:strVal val="#ppt_w+.3"/>
                                          </p:val>
                                        </p:tav>
                                        <p:tav tm="100000">
                                          <p:val>
                                            <p:strVal val="#ppt_w"/>
                                          </p:val>
                                        </p:tav>
                                      </p:tavLst>
                                    </p:anim>
                                    <p:anim calcmode="lin" valueType="num">
                                      <p:cBhvr>
                                        <p:cTn id="27" dur="1000" fill="hold"/>
                                        <p:tgtEl>
                                          <p:spTgt spid="7"/>
                                        </p:tgtEl>
                                        <p:attrNameLst>
                                          <p:attrName>ppt_h</p:attrName>
                                        </p:attrNameLst>
                                      </p:cBhvr>
                                      <p:tavLst>
                                        <p:tav tm="0">
                                          <p:val>
                                            <p:strVal val="#ppt_h"/>
                                          </p:val>
                                        </p:tav>
                                        <p:tav tm="100000">
                                          <p:val>
                                            <p:strVal val="#ppt_h"/>
                                          </p:val>
                                        </p:tav>
                                      </p:tavLst>
                                    </p:anim>
                                    <p:animEffect transition="in" filter="fade">
                                      <p:cBhvr>
                                        <p:cTn id="28" dur="1000"/>
                                        <p:tgtEl>
                                          <p:spTgt spid="7"/>
                                        </p:tgtEl>
                                      </p:cBhvr>
                                    </p:animEffect>
                                  </p:childTnLst>
                                </p:cTn>
                              </p:par>
                            </p:childTnLst>
                          </p:cTn>
                        </p:par>
                        <p:par>
                          <p:cTn id="29" fill="hold">
                            <p:stCondLst>
                              <p:cond delay="1000"/>
                            </p:stCondLst>
                            <p:childTnLst>
                              <p:par>
                                <p:cTn id="30" presetID="16" presetClass="entr" presetSubtype="21" fill="hold" grpId="0" nodeType="afterEffect">
                                  <p:stCondLst>
                                    <p:cond delay="0"/>
                                  </p:stCondLst>
                                  <p:childTnLst>
                                    <p:set>
                                      <p:cBhvr>
                                        <p:cTn id="31" dur="1" fill="hold">
                                          <p:stCondLst>
                                            <p:cond delay="0"/>
                                          </p:stCondLst>
                                        </p:cTn>
                                        <p:tgtEl>
                                          <p:spTgt spid="8"/>
                                        </p:tgtEl>
                                        <p:attrNameLst>
                                          <p:attrName>style.visibility</p:attrName>
                                        </p:attrNameLst>
                                      </p:cBhvr>
                                      <p:to>
                                        <p:strVal val="visible"/>
                                      </p:to>
                                    </p:set>
                                    <p:animEffect transition="in" filter="barn(inVertical)">
                                      <p:cBhvr>
                                        <p:cTn id="32" dur="500"/>
                                        <p:tgtEl>
                                          <p:spTgt spid="8"/>
                                        </p:tgtEl>
                                      </p:cBhvr>
                                    </p:animEffect>
                                  </p:childTnLst>
                                </p:cTn>
                              </p:par>
                            </p:childTnLst>
                          </p:cTn>
                        </p:par>
                      </p:childTnLst>
                    </p:cTn>
                  </p:par>
                  <p:par>
                    <p:cTn id="33" fill="hold">
                      <p:stCondLst>
                        <p:cond delay="indefinite"/>
                      </p:stCondLst>
                      <p:childTnLst>
                        <p:par>
                          <p:cTn id="34" fill="hold">
                            <p:stCondLst>
                              <p:cond delay="0"/>
                            </p:stCondLst>
                            <p:childTnLst>
                              <p:par>
                                <p:cTn id="35" presetID="56" presetClass="entr" presetSubtype="0" fill="hold" grpId="0" nodeType="clickEffect">
                                  <p:stCondLst>
                                    <p:cond delay="0"/>
                                  </p:stCondLst>
                                  <p:iterate type="lt">
                                    <p:tmPct val="10000"/>
                                  </p:iterate>
                                  <p:childTnLst>
                                    <p:set>
                                      <p:cBhvr>
                                        <p:cTn id="36" dur="1" fill="hold">
                                          <p:stCondLst>
                                            <p:cond delay="0"/>
                                          </p:stCondLst>
                                        </p:cTn>
                                        <p:tgtEl>
                                          <p:spTgt spid="14"/>
                                        </p:tgtEl>
                                        <p:attrNameLst>
                                          <p:attrName>style.visibility</p:attrName>
                                        </p:attrNameLst>
                                      </p:cBhvr>
                                      <p:to>
                                        <p:strVal val="visible"/>
                                      </p:to>
                                    </p:set>
                                    <p:anim by="(-#ppt_w*2)" calcmode="lin" valueType="num">
                                      <p:cBhvr rctx="PPT">
                                        <p:cTn id="37" dur="500" autoRev="1" fill="hold">
                                          <p:stCondLst>
                                            <p:cond delay="0"/>
                                          </p:stCondLst>
                                        </p:cTn>
                                        <p:tgtEl>
                                          <p:spTgt spid="14"/>
                                        </p:tgtEl>
                                        <p:attrNameLst>
                                          <p:attrName>ppt_w</p:attrName>
                                        </p:attrNameLst>
                                      </p:cBhvr>
                                    </p:anim>
                                    <p:anim by="(#ppt_w*0.50)" calcmode="lin" valueType="num">
                                      <p:cBhvr>
                                        <p:cTn id="38" dur="500" decel="50000" autoRev="1" fill="hold">
                                          <p:stCondLst>
                                            <p:cond delay="0"/>
                                          </p:stCondLst>
                                        </p:cTn>
                                        <p:tgtEl>
                                          <p:spTgt spid="14"/>
                                        </p:tgtEl>
                                        <p:attrNameLst>
                                          <p:attrName>ppt_x</p:attrName>
                                        </p:attrNameLst>
                                      </p:cBhvr>
                                    </p:anim>
                                    <p:anim from="(-#ppt_h/2)" to="(#ppt_y)" calcmode="lin" valueType="num">
                                      <p:cBhvr>
                                        <p:cTn id="39" dur="1000" fill="hold">
                                          <p:stCondLst>
                                            <p:cond delay="0"/>
                                          </p:stCondLst>
                                        </p:cTn>
                                        <p:tgtEl>
                                          <p:spTgt spid="14"/>
                                        </p:tgtEl>
                                        <p:attrNameLst>
                                          <p:attrName>ppt_y</p:attrName>
                                        </p:attrNameLst>
                                      </p:cBhvr>
                                    </p:anim>
                                    <p:animRot by="21600000">
                                      <p:cBhvr>
                                        <p:cTn id="40" dur="1000" fill="hold">
                                          <p:stCondLst>
                                            <p:cond delay="0"/>
                                          </p:stCondLst>
                                        </p:cTn>
                                        <p:tgtEl>
                                          <p:spTgt spid="14"/>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p:bldP spid="7" grpId="0" animBg="1"/>
      <p:bldP spid="8" grpId="0" animBg="1"/>
      <p:bldP spid="14" grpId="0"/>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2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6414</TotalTime>
  <Words>1087</Words>
  <Application>Microsoft Office PowerPoint</Application>
  <PresentationFormat>Widescreen</PresentationFormat>
  <Paragraphs>86</Paragraphs>
  <Slides>26</Slides>
  <Notes>0</Notes>
  <HiddenSlides>0</HiddenSlides>
  <MMClips>1</MMClips>
  <ScaleCrop>false</ScaleCrop>
  <HeadingPairs>
    <vt:vector size="6" baseType="variant">
      <vt:variant>
        <vt:lpstr>Fonts Used</vt:lpstr>
      </vt:variant>
      <vt:variant>
        <vt:i4>12</vt:i4>
      </vt:variant>
      <vt:variant>
        <vt:lpstr>Theme</vt:lpstr>
      </vt:variant>
      <vt:variant>
        <vt:i4>3</vt:i4>
      </vt:variant>
      <vt:variant>
        <vt:lpstr>Slide Titles</vt:lpstr>
      </vt:variant>
      <vt:variant>
        <vt:i4>26</vt:i4>
      </vt:variant>
    </vt:vector>
  </HeadingPairs>
  <TitlesOfParts>
    <vt:vector size="41" baseType="lpstr">
      <vt:lpstr>Arial</vt:lpstr>
      <vt:lpstr>Calibri</vt:lpstr>
      <vt:lpstr>Calibri Light</vt:lpstr>
      <vt:lpstr>HP001 4 hàng</vt:lpstr>
      <vt:lpstr>iCiel Bambola</vt:lpstr>
      <vt:lpstr>iCiel Cadena</vt:lpstr>
      <vt:lpstr>iCiel Koni</vt:lpstr>
      <vt:lpstr>iCiel Pacifico</vt:lpstr>
      <vt:lpstr>iCiel Stabile Regular</vt:lpstr>
      <vt:lpstr>Tahoma</vt:lpstr>
      <vt:lpstr>Times New Roman</vt:lpstr>
      <vt:lpstr>UNI Chu truyen thong</vt:lpstr>
      <vt:lpstr>Office Theme</vt:lpstr>
      <vt:lpstr>1_Office Theme</vt:lpstr>
      <vt:lpstr>2_Office Theme</vt:lpstr>
      <vt:lpstr>Kĩ thuật</vt:lpstr>
      <vt:lpstr>PowerPoint Presentation</vt:lpstr>
      <vt:lpstr>Vì sao phải dùng nhiều loại thức ăn để nuôi gà?</vt:lpstr>
      <vt:lpstr>Vì sao khi cho gà ăn thức ăn hỗn hợp sẽ giúp gà khoẻ mạnh, lớn nhanh, đẻ trứng to và nhiều?</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Kĩ thuật</dc:title>
  <dc:creator>Nguyen Thanh Ha</dc:creator>
  <cp:lastModifiedBy>Nguyen Thanh Ha</cp:lastModifiedBy>
  <cp:revision>66</cp:revision>
  <dcterms:created xsi:type="dcterms:W3CDTF">2023-01-17T12:33:36Z</dcterms:created>
  <dcterms:modified xsi:type="dcterms:W3CDTF">2023-01-28T12:41:42Z</dcterms:modified>
</cp:coreProperties>
</file>