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74" r:id="rId3"/>
    <p:sldMasterId id="2147483686" r:id="rId4"/>
  </p:sldMasterIdLst>
  <p:notesMasterIdLst>
    <p:notesMasterId r:id="rId20"/>
  </p:notesMasterIdLst>
  <p:sldIdLst>
    <p:sldId id="261" r:id="rId5"/>
    <p:sldId id="263" r:id="rId6"/>
    <p:sldId id="287" r:id="rId7"/>
    <p:sldId id="262" r:id="rId8"/>
    <p:sldId id="264" r:id="rId9"/>
    <p:sldId id="288" r:id="rId10"/>
    <p:sldId id="297" r:id="rId11"/>
    <p:sldId id="298" r:id="rId12"/>
    <p:sldId id="299" r:id="rId13"/>
    <p:sldId id="303" r:id="rId14"/>
    <p:sldId id="283" r:id="rId15"/>
    <p:sldId id="304" r:id="rId16"/>
    <p:sldId id="305" r:id="rId17"/>
    <p:sldId id="306" r:id="rId18"/>
    <p:sldId id="27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4"/>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9302DF-49EB-4E64-8FF8-6178F8EFAC8C}" type="datetimeFigureOut">
              <a:rPr lang="en-US" smtClean="0"/>
              <a:t>9/12/2022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CDDBE7-19D9-4D9D-AC7A-291DEEF24CF5}" type="slidenum">
              <a:rPr lang="en-US" smtClean="0"/>
              <a:t>‹#›</a:t>
            </a:fld>
            <a:endParaRPr lang="en-US"/>
          </a:p>
        </p:txBody>
      </p:sp>
    </p:spTree>
    <p:extLst>
      <p:ext uri="{BB962C8B-B14F-4D97-AF65-F5344CB8AC3E}">
        <p14:creationId xmlns:p14="http://schemas.microsoft.com/office/powerpoint/2010/main" val="427745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A6CDDBE7-19D9-4D9D-AC7A-291DEEF24CF5}" type="slidenum">
              <a:rPr lang="en-US" smtClean="0"/>
              <a:t>2</a:t>
            </a:fld>
            <a:endParaRPr lang="en-US"/>
          </a:p>
        </p:txBody>
      </p:sp>
    </p:spTree>
    <p:extLst>
      <p:ext uri="{BB962C8B-B14F-4D97-AF65-F5344CB8AC3E}">
        <p14:creationId xmlns:p14="http://schemas.microsoft.com/office/powerpoint/2010/main" val="3976791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37085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45121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99536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a:t> 0972.115.126</a:t>
            </a:r>
          </a:p>
        </p:txBody>
      </p:sp>
      <p:sp>
        <p:nvSpPr>
          <p:cNvPr id="4" name="Slide Number Placeholder 3"/>
          <p:cNvSpPr>
            <a:spLocks noGrp="1"/>
          </p:cNvSpPr>
          <p:nvPr>
            <p:ph type="sldNum" sz="quarter" idx="5"/>
          </p:nvPr>
        </p:nvSpPr>
        <p:spPr/>
        <p:txBody>
          <a:bodyPr/>
          <a:lstStyle/>
          <a:p>
            <a:fld id="{A6CDDBE7-19D9-4D9D-AC7A-291DEEF24CF5}" type="slidenum">
              <a:rPr lang="en-US" smtClean="0"/>
              <a:t>15</a:t>
            </a:fld>
            <a:endParaRPr lang="en-US"/>
          </a:p>
        </p:txBody>
      </p:sp>
    </p:spTree>
    <p:extLst>
      <p:ext uri="{BB962C8B-B14F-4D97-AF65-F5344CB8AC3E}">
        <p14:creationId xmlns:p14="http://schemas.microsoft.com/office/powerpoint/2010/main" val="2399358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4047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38DFF0D-5943-4598-BF80-1A703042AE35}" type="datetimeFigureOut">
              <a:rPr lang="en-US" smtClean="0"/>
              <a:t>9/12/2022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341169555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8DFF0D-5943-4598-BF80-1A703042AE35}" type="datetimeFigureOut">
              <a:rPr lang="en-US" smtClean="0"/>
              <a:t>9/12/2022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27395119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8DFF0D-5943-4598-BF80-1A703042AE35}" type="datetimeFigureOut">
              <a:rPr lang="en-US" smtClean="0"/>
              <a:t>9/12/2022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380974482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2022/9/12</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08304807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2022/9/12</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56636917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2022/9/12</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67122027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2022/9/12</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94591244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2022/9/12</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00835479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2022/9/12</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91183362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2022/9/12</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33324131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38DFF0D-5943-4598-BF80-1A703042AE35}" type="datetimeFigureOut">
              <a:rPr lang="en-US" smtClean="0"/>
              <a:t>9/12/2022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332624728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2022/9/12</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92615809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2022/9/12</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78967390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2022/9/12</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41441058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2022/9/12</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95542435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2022/9/12</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79482155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2022/9/12</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28710582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2022/9/12</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76179742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2022/9/12</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23031626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2022/9/12</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23710233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2022/9/12</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26272497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8DFF0D-5943-4598-BF80-1A703042AE35}" type="datetimeFigureOut">
              <a:rPr lang="en-US" smtClean="0"/>
              <a:t>9/12/2022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256315392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2022/9/12</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44265630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2022/9/12</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76585837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2022/9/12</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11727217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2022/9/12</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53761468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2022/9/12</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31712109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38DFF0D-5943-4598-BF80-1A703042AE35}" type="datetimeFigureOut">
              <a:rPr lang="en-US" smtClean="0"/>
              <a:t>9/12/2022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364351981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38DFF0D-5943-4598-BF80-1A703042AE35}" type="datetimeFigureOut">
              <a:rPr lang="en-US" smtClean="0"/>
              <a:t>9/12/2022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255262526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38DFF0D-5943-4598-BF80-1A703042AE35}" type="datetimeFigureOut">
              <a:rPr lang="en-US" smtClean="0"/>
              <a:t>9/12/2022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119954490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38DFF0D-5943-4598-BF80-1A703042AE35}" type="datetimeFigureOut">
              <a:rPr lang="en-US" smtClean="0"/>
              <a:t>9/12/2022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43539405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8DFF0D-5943-4598-BF80-1A703042AE35}" type="datetimeFigureOut">
              <a:rPr lang="en-US" smtClean="0"/>
              <a:t>9/12/2022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413448936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38DFF0D-5943-4598-BF80-1A703042AE35}" type="datetimeFigureOut">
              <a:rPr lang="en-US" smtClean="0"/>
              <a:t>9/12/2022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0E712-D067-47E6-8AF2-28F6E0C7B555}" type="slidenum">
              <a:rPr lang="en-US" smtClean="0"/>
              <a:t>‹#›</a:t>
            </a:fld>
            <a:endParaRPr lang="en-US"/>
          </a:p>
        </p:txBody>
      </p:sp>
    </p:spTree>
    <p:extLst>
      <p:ext uri="{BB962C8B-B14F-4D97-AF65-F5344CB8AC3E}">
        <p14:creationId xmlns:p14="http://schemas.microsoft.com/office/powerpoint/2010/main" val="108195486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1.pn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jp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9A8FA3E4-5DAB-423D-AC6E-4E682296009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57326" y="400049"/>
            <a:ext cx="1095077" cy="1095077"/>
          </a:xfrm>
          <a:prstGeom prst="rect">
            <a:avLst/>
          </a:prstGeom>
        </p:spPr>
      </p:pic>
    </p:spTree>
    <p:extLst>
      <p:ext uri="{BB962C8B-B14F-4D97-AF65-F5344CB8AC3E}">
        <p14:creationId xmlns:p14="http://schemas.microsoft.com/office/powerpoint/2010/main" val="3029309768"/>
      </p:ext>
    </p:extLst>
  </p:cSld>
  <p:clrMap bg1="lt1" tx1="dk1" bg2="lt2" tx2="dk2" accent1="accent1" accent2="accent2" accent3="accent3" accent4="accent4" accent5="accent5" accent6="accent6" hlink="hlink" folHlink="folHlink"/>
  <p:sldLayoutIdLst>
    <p:sldLayoutId id="2147483661" r:id="rId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8DFF0D-5943-4598-BF80-1A703042AE35}" type="datetimeFigureOut">
              <a:rPr lang="en-US" smtClean="0"/>
              <a:t>9/12/2022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C0E712-D067-47E6-8AF2-28F6E0C7B555}" type="slidenum">
              <a:rPr lang="en-US" smtClean="0"/>
              <a:t>‹#›</a:t>
            </a:fld>
            <a:endParaRPr lang="en-US"/>
          </a:p>
        </p:txBody>
      </p:sp>
      <p:pic>
        <p:nvPicPr>
          <p:cNvPr id="7" name="Picture 6" descr="Shape&#10;&#10;Description automatically generated with medium confidence">
            <a:extLst>
              <a:ext uri="{FF2B5EF4-FFF2-40B4-BE49-F238E27FC236}">
                <a16:creationId xmlns:a16="http://schemas.microsoft.com/office/drawing/2014/main" id="{81F5A894-C7D2-43E8-BF1B-DF934CC0E14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57326" y="400049"/>
            <a:ext cx="1095077" cy="1095077"/>
          </a:xfrm>
          <a:prstGeom prst="rect">
            <a:avLst/>
          </a:prstGeom>
        </p:spPr>
      </p:pic>
    </p:spTree>
    <p:extLst>
      <p:ext uri="{BB962C8B-B14F-4D97-AF65-F5344CB8AC3E}">
        <p14:creationId xmlns:p14="http://schemas.microsoft.com/office/powerpoint/2010/main" val="5049501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7" name="Picture 6" descr="Shape&#10;&#10;Description automatically generated with medium confidence">
            <a:extLst>
              <a:ext uri="{FF2B5EF4-FFF2-40B4-BE49-F238E27FC236}">
                <a16:creationId xmlns:a16="http://schemas.microsoft.com/office/drawing/2014/main" id="{A5624532-C045-4469-B18E-49CB452B1D5F}"/>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57326" y="400049"/>
            <a:ext cx="1095077" cy="1095077"/>
          </a:xfrm>
          <a:prstGeom prst="rect">
            <a:avLst/>
          </a:prstGeom>
        </p:spPr>
      </p:pic>
    </p:spTree>
    <p:extLst>
      <p:ext uri="{BB962C8B-B14F-4D97-AF65-F5344CB8AC3E}">
        <p14:creationId xmlns:p14="http://schemas.microsoft.com/office/powerpoint/2010/main" val="351493553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456274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jpg"/><Relationship Id="rId7"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30.xml"/><Relationship Id="rId6" Type="http://schemas.microsoft.com/office/2007/relationships/hdphoto" Target="../media/hdphoto1.wdp"/><Relationship Id="rId5" Type="http://schemas.openxmlformats.org/officeDocument/2006/relationships/image" Target="../media/image33.png"/><Relationship Id="rId10" Type="http://schemas.openxmlformats.org/officeDocument/2006/relationships/image" Target="../media/image37.png"/><Relationship Id="rId4" Type="http://schemas.openxmlformats.org/officeDocument/2006/relationships/image" Target="../media/image32.png"/><Relationship Id="rId9" Type="http://schemas.openxmlformats.org/officeDocument/2006/relationships/image" Target="../media/image36.gif"/></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audio" Target="NULL" TargetMode="External"/><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slideLayout" Target="../slideLayouts/slideLayout2.xml"/><Relationship Id="rId10" Type="http://schemas.openxmlformats.org/officeDocument/2006/relationships/image" Target="../media/image16.gif"/><Relationship Id="rId4" Type="http://schemas.microsoft.com/office/2007/relationships/media" Target="../media/media2.mp3"/><Relationship Id="rId9" Type="http://schemas.openxmlformats.org/officeDocument/2006/relationships/image" Target="../media/image15.jpe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audio" Target="../media/audio1.wav"/><Relationship Id="rId3" Type="http://schemas.openxmlformats.org/officeDocument/2006/relationships/audio" Target="../media/audio1.wav"/><Relationship Id="rId7" Type="http://schemas.openxmlformats.org/officeDocument/2006/relationships/image" Target="../media/image28.png"/><Relationship Id="rId12" Type="http://schemas.openxmlformats.org/officeDocument/2006/relationships/audio" Target="../media/audio10.wav"/><Relationship Id="rId2" Type="http://schemas.openxmlformats.org/officeDocument/2006/relationships/notesSlide" Target="../notesSlides/notesSlide2.xml"/><Relationship Id="rId1" Type="http://schemas.openxmlformats.org/officeDocument/2006/relationships/slideLayout" Target="../slideLayouts/slideLayout19.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jpg"/><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7CE8178-E3F7-4EF9-867C-ADCA012478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9" name="图片 8">
            <a:extLst>
              <a:ext uri="{FF2B5EF4-FFF2-40B4-BE49-F238E27FC236}">
                <a16:creationId xmlns:a16="http://schemas.microsoft.com/office/drawing/2014/main" id="{458CABBF-6193-436F-9E35-3C9EF072238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16" t="10164" r="4093" b="2409"/>
          <a:stretch/>
        </p:blipFill>
        <p:spPr>
          <a:xfrm>
            <a:off x="981075" y="657225"/>
            <a:ext cx="10174605" cy="6134100"/>
          </a:xfrm>
          <a:prstGeom prst="rect">
            <a:avLst/>
          </a:prstGeom>
        </p:spPr>
      </p:pic>
      <p:sp>
        <p:nvSpPr>
          <p:cNvPr id="7" name="TextBox 6">
            <a:extLst>
              <a:ext uri="{FF2B5EF4-FFF2-40B4-BE49-F238E27FC236}">
                <a16:creationId xmlns:a16="http://schemas.microsoft.com/office/drawing/2014/main" id="{B4E20B45-2FDF-4DB4-9E46-C8A6DDA8BB2C}"/>
              </a:ext>
            </a:extLst>
          </p:cNvPr>
          <p:cNvSpPr txBox="1"/>
          <p:nvPr/>
        </p:nvSpPr>
        <p:spPr>
          <a:xfrm>
            <a:off x="3262312" y="1706235"/>
            <a:ext cx="6353175" cy="461665"/>
          </a:xfrm>
          <a:prstGeom prst="rect">
            <a:avLst/>
          </a:prstGeom>
          <a:noFill/>
        </p:spPr>
        <p:txBody>
          <a:bodyPr wrap="square" rtlCol="0">
            <a:spAutoFit/>
          </a:bodyPr>
          <a:lstStyle/>
          <a:p>
            <a:pPr algn="ctr"/>
            <a:r>
              <a:rPr lang="en-US" sz="2400" b="1" dirty="0" err="1">
                <a:solidFill>
                  <a:srgbClr val="0070C0"/>
                </a:solidFill>
                <a:latin typeface="Arial" panose="020B0604020202020204" pitchFamily="34" charset="0"/>
                <a:cs typeface="Arial" panose="020B0604020202020204" pitchFamily="34" charset="0"/>
              </a:rPr>
              <a:t>Thứ</a:t>
            </a:r>
            <a:r>
              <a:rPr lang="en-US" sz="2400" b="1" dirty="0">
                <a:solidFill>
                  <a:srgbClr val="0070C0"/>
                </a:solidFill>
                <a:latin typeface="Arial" panose="020B0604020202020204" pitchFamily="34" charset="0"/>
                <a:cs typeface="Arial" panose="020B0604020202020204" pitchFamily="34" charset="0"/>
              </a:rPr>
              <a:t>……</a:t>
            </a:r>
            <a:r>
              <a:rPr lang="en-US" sz="2400" b="1" dirty="0" err="1">
                <a:solidFill>
                  <a:srgbClr val="0070C0"/>
                </a:solidFill>
                <a:latin typeface="Arial" panose="020B0604020202020204" pitchFamily="34" charset="0"/>
                <a:cs typeface="Arial" panose="020B0604020202020204" pitchFamily="34" charset="0"/>
              </a:rPr>
              <a:t>ngày</a:t>
            </a:r>
            <a:r>
              <a:rPr lang="en-US" sz="2400" b="1" dirty="0">
                <a:solidFill>
                  <a:srgbClr val="0070C0"/>
                </a:solidFill>
                <a:latin typeface="Arial" panose="020B0604020202020204" pitchFamily="34" charset="0"/>
                <a:cs typeface="Arial" panose="020B0604020202020204" pitchFamily="34" charset="0"/>
              </a:rPr>
              <a:t>…..</a:t>
            </a:r>
            <a:r>
              <a:rPr lang="en-US" sz="2400" b="1" dirty="0" err="1">
                <a:solidFill>
                  <a:srgbClr val="0070C0"/>
                </a:solidFill>
                <a:latin typeface="Arial" panose="020B0604020202020204" pitchFamily="34" charset="0"/>
                <a:cs typeface="Arial" panose="020B0604020202020204" pitchFamily="34" charset="0"/>
              </a:rPr>
              <a:t>tháng</a:t>
            </a:r>
            <a:r>
              <a:rPr lang="en-US" sz="2400" b="1" dirty="0">
                <a:solidFill>
                  <a:srgbClr val="0070C0"/>
                </a:solidFill>
                <a:latin typeface="Arial" panose="020B0604020202020204" pitchFamily="34" charset="0"/>
                <a:cs typeface="Arial" panose="020B0604020202020204" pitchFamily="34" charset="0"/>
              </a:rPr>
              <a:t>……</a:t>
            </a:r>
            <a:r>
              <a:rPr lang="en-US" sz="2400" b="1" dirty="0" err="1">
                <a:solidFill>
                  <a:srgbClr val="0070C0"/>
                </a:solidFill>
                <a:latin typeface="Arial" panose="020B0604020202020204" pitchFamily="34" charset="0"/>
                <a:cs typeface="Arial" panose="020B0604020202020204" pitchFamily="34" charset="0"/>
              </a:rPr>
              <a:t>năm</a:t>
            </a:r>
            <a:r>
              <a:rPr lang="en-US" sz="2400" b="1" dirty="0">
                <a:solidFill>
                  <a:srgbClr val="0070C0"/>
                </a:solidFill>
                <a:latin typeface="Arial" panose="020B0604020202020204" pitchFamily="34" charset="0"/>
                <a:cs typeface="Arial" panose="020B0604020202020204" pitchFamily="34" charset="0"/>
              </a:rPr>
              <a:t>…….</a:t>
            </a:r>
          </a:p>
        </p:txBody>
      </p:sp>
      <p:pic>
        <p:nvPicPr>
          <p:cNvPr id="4" name="Picture 3">
            <a:extLst>
              <a:ext uri="{FF2B5EF4-FFF2-40B4-BE49-F238E27FC236}">
                <a16:creationId xmlns:a16="http://schemas.microsoft.com/office/drawing/2014/main" id="{1B84BE34-BE38-495E-A6F5-95E20BDD2495}"/>
              </a:ext>
            </a:extLst>
          </p:cNvPr>
          <p:cNvPicPr>
            <a:picLocks noChangeAspect="1"/>
          </p:cNvPicPr>
          <p:nvPr/>
        </p:nvPicPr>
        <p:blipFill>
          <a:blip r:embed="rId4"/>
          <a:stretch>
            <a:fillRect/>
          </a:stretch>
        </p:blipFill>
        <p:spPr>
          <a:xfrm>
            <a:off x="4982596" y="2333218"/>
            <a:ext cx="2798307" cy="591363"/>
          </a:xfrm>
          <a:prstGeom prst="rect">
            <a:avLst/>
          </a:prstGeom>
        </p:spPr>
      </p:pic>
      <p:pic>
        <p:nvPicPr>
          <p:cNvPr id="6" name="Picture 5">
            <a:extLst>
              <a:ext uri="{FF2B5EF4-FFF2-40B4-BE49-F238E27FC236}">
                <a16:creationId xmlns:a16="http://schemas.microsoft.com/office/drawing/2014/main" id="{B565F171-FB3A-4470-A00B-6CBB7DC4E8DA}"/>
              </a:ext>
            </a:extLst>
          </p:cNvPr>
          <p:cNvPicPr>
            <a:picLocks noChangeAspect="1"/>
          </p:cNvPicPr>
          <p:nvPr/>
        </p:nvPicPr>
        <p:blipFill>
          <a:blip r:embed="rId5"/>
          <a:stretch>
            <a:fillRect/>
          </a:stretch>
        </p:blipFill>
        <p:spPr>
          <a:xfrm>
            <a:off x="2370260" y="2898556"/>
            <a:ext cx="7413379" cy="2127688"/>
          </a:xfrm>
          <a:prstGeom prst="rect">
            <a:avLst/>
          </a:prstGeom>
        </p:spPr>
      </p:pic>
      <p:pic>
        <p:nvPicPr>
          <p:cNvPr id="13" name="Picture 12">
            <a:extLst>
              <a:ext uri="{FF2B5EF4-FFF2-40B4-BE49-F238E27FC236}">
                <a16:creationId xmlns:a16="http://schemas.microsoft.com/office/drawing/2014/main" id="{68AEB2BE-21D6-4275-8B87-78586FABC566}"/>
              </a:ext>
            </a:extLst>
          </p:cNvPr>
          <p:cNvPicPr>
            <a:picLocks noChangeAspect="1"/>
          </p:cNvPicPr>
          <p:nvPr/>
        </p:nvPicPr>
        <p:blipFill>
          <a:blip r:embed="rId6"/>
          <a:stretch>
            <a:fillRect/>
          </a:stretch>
        </p:blipFill>
        <p:spPr>
          <a:xfrm>
            <a:off x="5059673" y="5390346"/>
            <a:ext cx="3084843" cy="969348"/>
          </a:xfrm>
          <a:prstGeom prst="rect">
            <a:avLst/>
          </a:prstGeom>
        </p:spPr>
      </p:pic>
    </p:spTree>
    <p:extLst>
      <p:ext uri="{BB962C8B-B14F-4D97-AF65-F5344CB8AC3E}">
        <p14:creationId xmlns:p14="http://schemas.microsoft.com/office/powerpoint/2010/main" val="3630630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9DF22F53-8FC4-4E9F-B31A-83F135E3CD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id="{1C7DA4AD-7AA3-4915-A957-1661220735AE}"/>
              </a:ext>
            </a:extLst>
          </p:cNvPr>
          <p:cNvSpPr/>
          <p:nvPr/>
        </p:nvSpPr>
        <p:spPr>
          <a:xfrm>
            <a:off x="266700" y="152400"/>
            <a:ext cx="11620500" cy="6553200"/>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12" name="图片 8">
            <a:extLst>
              <a:ext uri="{FF2B5EF4-FFF2-40B4-BE49-F238E27FC236}">
                <a16:creationId xmlns:a16="http://schemas.microsoft.com/office/drawing/2014/main" id="{DABF2E95-D762-4D6A-BAD3-4B2ABB8B61D3}"/>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0879282" y="-30480"/>
            <a:ext cx="1465118" cy="1828800"/>
          </a:xfrm>
          <a:prstGeom prst="rect">
            <a:avLst/>
          </a:prstGeom>
        </p:spPr>
      </p:pic>
      <p:pic>
        <p:nvPicPr>
          <p:cNvPr id="16" name="Picture 15" descr="A picture containing flower, plant&#10;&#10;Description automatically generated">
            <a:extLst>
              <a:ext uri="{FF2B5EF4-FFF2-40B4-BE49-F238E27FC236}">
                <a16:creationId xmlns:a16="http://schemas.microsoft.com/office/drawing/2014/main" id="{53FF2697-7412-4645-97EA-A6B36765F9B7}"/>
              </a:ext>
            </a:extLst>
          </p:cNvPr>
          <p:cNvPicPr>
            <a:picLocks noChangeAspect="1"/>
          </p:cNvPicPr>
          <p:nvPr/>
        </p:nvPicPr>
        <p:blipFill rotWithShape="1">
          <a:blip r:embed="rId5" cstate="hqprint">
            <a:extLst>
              <a:ext uri="{BEBA8EAE-BF5A-486C-A8C5-ECC9F3942E4B}">
                <a14:imgProps xmlns:a14="http://schemas.microsoft.com/office/drawing/2010/main">
                  <a14:imgLayer r:embed="rId6">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r="50877"/>
          <a:stretch/>
        </p:blipFill>
        <p:spPr>
          <a:xfrm flipH="1">
            <a:off x="9721516" y="1828799"/>
            <a:ext cx="2470484" cy="5029200"/>
          </a:xfrm>
          <a:prstGeom prst="rect">
            <a:avLst/>
          </a:prstGeom>
        </p:spPr>
      </p:pic>
      <p:pic>
        <p:nvPicPr>
          <p:cNvPr id="17" name="Picture 16" descr="A picture containing flower, plant&#10;&#10;Description automatically generated">
            <a:extLst>
              <a:ext uri="{FF2B5EF4-FFF2-40B4-BE49-F238E27FC236}">
                <a16:creationId xmlns:a16="http://schemas.microsoft.com/office/drawing/2014/main" id="{961181FE-99DE-49EE-ACC1-01E642662E7C}"/>
              </a:ext>
            </a:extLst>
          </p:cNvPr>
          <p:cNvPicPr>
            <a:picLocks noChangeAspect="1"/>
          </p:cNvPicPr>
          <p:nvPr/>
        </p:nvPicPr>
        <p:blipFill rotWithShape="1">
          <a:blip r:embed="rId5" cstate="hqprint">
            <a:extLst>
              <a:ext uri="{BEBA8EAE-BF5A-486C-A8C5-ECC9F3942E4B}">
                <a14:imgProps xmlns:a14="http://schemas.microsoft.com/office/drawing/2010/main">
                  <a14:imgLayer r:embed="rId6">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l="56619"/>
          <a:stretch/>
        </p:blipFill>
        <p:spPr>
          <a:xfrm flipH="1">
            <a:off x="0" y="1828799"/>
            <a:ext cx="2181726" cy="5029200"/>
          </a:xfrm>
          <a:prstGeom prst="rect">
            <a:avLst/>
          </a:prstGeom>
        </p:spPr>
      </p:pic>
      <p:pic>
        <p:nvPicPr>
          <p:cNvPr id="21" name="Picture 20" descr="A picture containing vector graphics&#10;&#10;Description automatically generated">
            <a:extLst>
              <a:ext uri="{FF2B5EF4-FFF2-40B4-BE49-F238E27FC236}">
                <a16:creationId xmlns:a16="http://schemas.microsoft.com/office/drawing/2014/main" id="{38F52F73-783D-40E4-9251-8E7FB135B384}"/>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0" y="0"/>
            <a:ext cx="3200400" cy="3200400"/>
          </a:xfrm>
          <a:prstGeom prst="rect">
            <a:avLst/>
          </a:prstGeom>
        </p:spPr>
      </p:pic>
      <p:pic>
        <p:nvPicPr>
          <p:cNvPr id="22" name="Picture 21" descr="A picture containing toy, doll, vector graphics&#10;&#10;Description automatically generated">
            <a:extLst>
              <a:ext uri="{FF2B5EF4-FFF2-40B4-BE49-F238E27FC236}">
                <a16:creationId xmlns:a16="http://schemas.microsoft.com/office/drawing/2014/main" id="{A0603686-F2B9-4D48-A123-26B64A3F94A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51485" y="228600"/>
            <a:ext cx="8137154" cy="7127015"/>
          </a:xfrm>
          <a:prstGeom prst="rect">
            <a:avLst/>
          </a:prstGeom>
        </p:spPr>
      </p:pic>
      <p:pic>
        <p:nvPicPr>
          <p:cNvPr id="26" name="Picture 8" descr="900+ (JENS)- BUTTERFLIES ideas | butterfly art, butterfly, beautiful  butterflies">
            <a:extLst>
              <a:ext uri="{FF2B5EF4-FFF2-40B4-BE49-F238E27FC236}">
                <a16:creationId xmlns:a16="http://schemas.microsoft.com/office/drawing/2014/main" id="{05FA1937-3A59-4D31-8E8A-EB2FF5F24D0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10088880" y="-1201"/>
            <a:ext cx="2103120" cy="210312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8F336E4-B97A-4886-8C97-048403A92A9F}"/>
              </a:ext>
            </a:extLst>
          </p:cNvPr>
          <p:cNvPicPr>
            <a:picLocks noChangeAspect="1"/>
          </p:cNvPicPr>
          <p:nvPr/>
        </p:nvPicPr>
        <p:blipFill>
          <a:blip r:embed="rId10"/>
          <a:stretch>
            <a:fillRect/>
          </a:stretch>
        </p:blipFill>
        <p:spPr>
          <a:xfrm>
            <a:off x="2817594" y="3837206"/>
            <a:ext cx="6727353" cy="2477869"/>
          </a:xfrm>
          <a:prstGeom prst="rect">
            <a:avLst/>
          </a:prstGeom>
        </p:spPr>
      </p:pic>
    </p:spTree>
    <p:extLst>
      <p:ext uri="{BB962C8B-B14F-4D97-AF65-F5344CB8AC3E}">
        <p14:creationId xmlns:p14="http://schemas.microsoft.com/office/powerpoint/2010/main" val="42505661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 calcmode="lin" valueType="num">
                                          <p:cBhvr>
                                            <p:cTn id="9" dur="500" fill="hold"/>
                                            <p:tgtEl>
                                              <p:spTgt spid="12"/>
                                            </p:tgtEl>
                                            <p:attrNameLst>
                                              <p:attrName>style.rotation</p:attrName>
                                            </p:attrNameLst>
                                          </p:cBhvr>
                                          <p:tavLst>
                                            <p:tav tm="0">
                                              <p:val>
                                                <p:fltVal val="90"/>
                                              </p:val>
                                            </p:tav>
                                            <p:tav tm="100000">
                                              <p:val>
                                                <p:fltVal val="0"/>
                                              </p:val>
                                            </p:tav>
                                          </p:tavLst>
                                        </p:anim>
                                        <p:animEffect transition="in" filter="fade">
                                          <p:cBhvr>
                                            <p:cTn id="10" dur="500"/>
                                            <p:tgtEl>
                                              <p:spTgt spid="12"/>
                                            </p:tgtEl>
                                          </p:cBhvr>
                                        </p:animEffect>
                                      </p:childTnLst>
                                    </p:cTn>
                                  </p:par>
                                  <p:par>
                                    <p:cTn id="11" presetID="22" presetClass="entr" presetSubtype="4"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500"/>
                                            <p:tgtEl>
                                              <p:spTgt spid="16"/>
                                            </p:tgtEl>
                                          </p:cBhvr>
                                        </p:animEffect>
                                      </p:childTnLst>
                                    </p:cTn>
                                  </p:par>
                                  <p:par>
                                    <p:cTn id="14" presetID="22" presetClass="entr" presetSubtype="4"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down)">
                                          <p:cBhvr>
                                            <p:cTn id="16" dur="500"/>
                                            <p:tgtEl>
                                              <p:spTgt spid="17"/>
                                            </p:tgtEl>
                                          </p:cBhvr>
                                        </p:animEffect>
                                      </p:childTnLst>
                                    </p:cTn>
                                  </p:par>
                                  <p:par>
                                    <p:cTn id="17" presetID="42"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750"/>
                                            <p:tgtEl>
                                              <p:spTgt spid="21"/>
                                            </p:tgtEl>
                                          </p:cBhvr>
                                        </p:animEffect>
                                        <p:anim calcmode="lin" valueType="num">
                                          <p:cBhvr>
                                            <p:cTn id="20" dur="750" fill="hold"/>
                                            <p:tgtEl>
                                              <p:spTgt spid="21"/>
                                            </p:tgtEl>
                                            <p:attrNameLst>
                                              <p:attrName>ppt_x</p:attrName>
                                            </p:attrNameLst>
                                          </p:cBhvr>
                                          <p:tavLst>
                                            <p:tav tm="0">
                                              <p:val>
                                                <p:strVal val="#ppt_x"/>
                                              </p:val>
                                            </p:tav>
                                            <p:tav tm="100000">
                                              <p:val>
                                                <p:strVal val="#ppt_x"/>
                                              </p:val>
                                            </p:tav>
                                          </p:tavLst>
                                        </p:anim>
                                        <p:anim calcmode="lin" valueType="num">
                                          <p:cBhvr>
                                            <p:cTn id="21" dur="750" fill="hold"/>
                                            <p:tgtEl>
                                              <p:spTgt spid="21"/>
                                            </p:tgtEl>
                                            <p:attrNameLst>
                                              <p:attrName>ppt_y</p:attrName>
                                            </p:attrNameLst>
                                          </p:cBhvr>
                                          <p:tavLst>
                                            <p:tav tm="0">
                                              <p:val>
                                                <p:strVal val="#ppt_y+.1"/>
                                              </p:val>
                                            </p:tav>
                                            <p:tav tm="100000">
                                              <p:val>
                                                <p:strVal val="#ppt_y"/>
                                              </p:val>
                                            </p:tav>
                                          </p:tavLst>
                                        </p:anim>
                                      </p:childTnLst>
                                    </p:cTn>
                                  </p:par>
                                  <p:par>
                                    <p:cTn id="22" presetID="2" presetClass="entr" presetSubtype="6" fill="hold" nodeType="withEffect">
                                      <p:stCondLst>
                                        <p:cond delay="0"/>
                                      </p:stCondLst>
                                      <p:childTnLst>
                                        <p:set>
                                          <p:cBhvr>
                                            <p:cTn id="23" dur="1" fill="hold">
                                              <p:stCondLst>
                                                <p:cond delay="0"/>
                                              </p:stCondLst>
                                            </p:cTn>
                                            <p:tgtEl>
                                              <p:spTgt spid="26"/>
                                            </p:tgtEl>
                                            <p:attrNameLst>
                                              <p:attrName>style.visibility</p:attrName>
                                            </p:attrNameLst>
                                          </p:cBhvr>
                                          <p:to>
                                            <p:strVal val="visible"/>
                                          </p:to>
                                        </p:set>
                                        <p:anim calcmode="lin" valueType="num">
                                          <p:cBhvr additive="base">
                                            <p:cTn id="24" dur="750" fill="hold"/>
                                            <p:tgtEl>
                                              <p:spTgt spid="26"/>
                                            </p:tgtEl>
                                            <p:attrNameLst>
                                              <p:attrName>ppt_x</p:attrName>
                                            </p:attrNameLst>
                                          </p:cBhvr>
                                          <p:tavLst>
                                            <p:tav tm="0">
                                              <p:val>
                                                <p:strVal val="1+#ppt_w/2"/>
                                              </p:val>
                                            </p:tav>
                                            <p:tav tm="100000">
                                              <p:val>
                                                <p:strVal val="#ppt_x"/>
                                              </p:val>
                                            </p:tav>
                                          </p:tavLst>
                                        </p:anim>
                                        <p:anim calcmode="lin" valueType="num">
                                          <p:cBhvr additive="base">
                                            <p:cTn id="25" dur="750" fill="hold"/>
                                            <p:tgtEl>
                                              <p:spTgt spid="26"/>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14:presetBounceEnd="60000">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14:bounceEnd="60000">
                                          <p:cBhvr additive="base">
                                            <p:cTn id="28" dur="750" fill="hold"/>
                                            <p:tgtEl>
                                              <p:spTgt spid="22"/>
                                            </p:tgtEl>
                                            <p:attrNameLst>
                                              <p:attrName>ppt_x</p:attrName>
                                            </p:attrNameLst>
                                          </p:cBhvr>
                                          <p:tavLst>
                                            <p:tav tm="0">
                                              <p:val>
                                                <p:strVal val="#ppt_x"/>
                                              </p:val>
                                            </p:tav>
                                            <p:tav tm="100000">
                                              <p:val>
                                                <p:strVal val="#ppt_x"/>
                                              </p:val>
                                            </p:tav>
                                          </p:tavLst>
                                        </p:anim>
                                        <p:anim calcmode="lin" valueType="num" p14:bounceEnd="60000">
                                          <p:cBhvr additive="base">
                                            <p:cTn id="29" dur="75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additive="base">
                                            <p:cTn id="34" dur="500" fill="hold"/>
                                            <p:tgtEl>
                                              <p:spTgt spid="5"/>
                                            </p:tgtEl>
                                            <p:attrNameLst>
                                              <p:attrName>ppt_x</p:attrName>
                                            </p:attrNameLst>
                                          </p:cBhvr>
                                          <p:tavLst>
                                            <p:tav tm="0">
                                              <p:val>
                                                <p:strVal val="#ppt_x"/>
                                              </p:val>
                                            </p:tav>
                                            <p:tav tm="100000">
                                              <p:val>
                                                <p:strVal val="#ppt_x"/>
                                              </p:val>
                                            </p:tav>
                                          </p:tavLst>
                                        </p:anim>
                                        <p:anim calcmode="lin" valueType="num">
                                          <p:cBhvr additive="base">
                                            <p:cTn id="3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 calcmode="lin" valueType="num">
                                          <p:cBhvr>
                                            <p:cTn id="9" dur="500" fill="hold"/>
                                            <p:tgtEl>
                                              <p:spTgt spid="12"/>
                                            </p:tgtEl>
                                            <p:attrNameLst>
                                              <p:attrName>style.rotation</p:attrName>
                                            </p:attrNameLst>
                                          </p:cBhvr>
                                          <p:tavLst>
                                            <p:tav tm="0">
                                              <p:val>
                                                <p:fltVal val="90"/>
                                              </p:val>
                                            </p:tav>
                                            <p:tav tm="100000">
                                              <p:val>
                                                <p:fltVal val="0"/>
                                              </p:val>
                                            </p:tav>
                                          </p:tavLst>
                                        </p:anim>
                                        <p:animEffect transition="in" filter="fade">
                                          <p:cBhvr>
                                            <p:cTn id="10" dur="500"/>
                                            <p:tgtEl>
                                              <p:spTgt spid="12"/>
                                            </p:tgtEl>
                                          </p:cBhvr>
                                        </p:animEffect>
                                      </p:childTnLst>
                                    </p:cTn>
                                  </p:par>
                                  <p:par>
                                    <p:cTn id="11" presetID="22" presetClass="entr" presetSubtype="4"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500"/>
                                            <p:tgtEl>
                                              <p:spTgt spid="16"/>
                                            </p:tgtEl>
                                          </p:cBhvr>
                                        </p:animEffect>
                                      </p:childTnLst>
                                    </p:cTn>
                                  </p:par>
                                  <p:par>
                                    <p:cTn id="14" presetID="22" presetClass="entr" presetSubtype="4"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down)">
                                          <p:cBhvr>
                                            <p:cTn id="16" dur="500"/>
                                            <p:tgtEl>
                                              <p:spTgt spid="17"/>
                                            </p:tgtEl>
                                          </p:cBhvr>
                                        </p:animEffect>
                                      </p:childTnLst>
                                    </p:cTn>
                                  </p:par>
                                  <p:par>
                                    <p:cTn id="17" presetID="42"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750"/>
                                            <p:tgtEl>
                                              <p:spTgt spid="21"/>
                                            </p:tgtEl>
                                          </p:cBhvr>
                                        </p:animEffect>
                                        <p:anim calcmode="lin" valueType="num">
                                          <p:cBhvr>
                                            <p:cTn id="20" dur="750" fill="hold"/>
                                            <p:tgtEl>
                                              <p:spTgt spid="21"/>
                                            </p:tgtEl>
                                            <p:attrNameLst>
                                              <p:attrName>ppt_x</p:attrName>
                                            </p:attrNameLst>
                                          </p:cBhvr>
                                          <p:tavLst>
                                            <p:tav tm="0">
                                              <p:val>
                                                <p:strVal val="#ppt_x"/>
                                              </p:val>
                                            </p:tav>
                                            <p:tav tm="100000">
                                              <p:val>
                                                <p:strVal val="#ppt_x"/>
                                              </p:val>
                                            </p:tav>
                                          </p:tavLst>
                                        </p:anim>
                                        <p:anim calcmode="lin" valueType="num">
                                          <p:cBhvr>
                                            <p:cTn id="21" dur="750" fill="hold"/>
                                            <p:tgtEl>
                                              <p:spTgt spid="21"/>
                                            </p:tgtEl>
                                            <p:attrNameLst>
                                              <p:attrName>ppt_y</p:attrName>
                                            </p:attrNameLst>
                                          </p:cBhvr>
                                          <p:tavLst>
                                            <p:tav tm="0">
                                              <p:val>
                                                <p:strVal val="#ppt_y+.1"/>
                                              </p:val>
                                            </p:tav>
                                            <p:tav tm="100000">
                                              <p:val>
                                                <p:strVal val="#ppt_y"/>
                                              </p:val>
                                            </p:tav>
                                          </p:tavLst>
                                        </p:anim>
                                      </p:childTnLst>
                                    </p:cTn>
                                  </p:par>
                                  <p:par>
                                    <p:cTn id="22" presetID="2" presetClass="entr" presetSubtype="6" fill="hold" nodeType="withEffect">
                                      <p:stCondLst>
                                        <p:cond delay="0"/>
                                      </p:stCondLst>
                                      <p:childTnLst>
                                        <p:set>
                                          <p:cBhvr>
                                            <p:cTn id="23" dur="1" fill="hold">
                                              <p:stCondLst>
                                                <p:cond delay="0"/>
                                              </p:stCondLst>
                                            </p:cTn>
                                            <p:tgtEl>
                                              <p:spTgt spid="26"/>
                                            </p:tgtEl>
                                            <p:attrNameLst>
                                              <p:attrName>style.visibility</p:attrName>
                                            </p:attrNameLst>
                                          </p:cBhvr>
                                          <p:to>
                                            <p:strVal val="visible"/>
                                          </p:to>
                                        </p:set>
                                        <p:anim calcmode="lin" valueType="num">
                                          <p:cBhvr additive="base">
                                            <p:cTn id="24" dur="750" fill="hold"/>
                                            <p:tgtEl>
                                              <p:spTgt spid="26"/>
                                            </p:tgtEl>
                                            <p:attrNameLst>
                                              <p:attrName>ppt_x</p:attrName>
                                            </p:attrNameLst>
                                          </p:cBhvr>
                                          <p:tavLst>
                                            <p:tav tm="0">
                                              <p:val>
                                                <p:strVal val="1+#ppt_w/2"/>
                                              </p:val>
                                            </p:tav>
                                            <p:tav tm="100000">
                                              <p:val>
                                                <p:strVal val="#ppt_x"/>
                                              </p:val>
                                            </p:tav>
                                          </p:tavLst>
                                        </p:anim>
                                        <p:anim calcmode="lin" valueType="num">
                                          <p:cBhvr additive="base">
                                            <p:cTn id="25" dur="750" fill="hold"/>
                                            <p:tgtEl>
                                              <p:spTgt spid="26"/>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additive="base">
                                            <p:cTn id="28" dur="750" fill="hold"/>
                                            <p:tgtEl>
                                              <p:spTgt spid="22"/>
                                            </p:tgtEl>
                                            <p:attrNameLst>
                                              <p:attrName>ppt_x</p:attrName>
                                            </p:attrNameLst>
                                          </p:cBhvr>
                                          <p:tavLst>
                                            <p:tav tm="0">
                                              <p:val>
                                                <p:strVal val="#ppt_x"/>
                                              </p:val>
                                            </p:tav>
                                            <p:tav tm="100000">
                                              <p:val>
                                                <p:strVal val="#ppt_x"/>
                                              </p:val>
                                            </p:tav>
                                          </p:tavLst>
                                        </p:anim>
                                        <p:anim calcmode="lin" valueType="num">
                                          <p:cBhvr additive="base">
                                            <p:cTn id="29" dur="75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additive="base">
                                            <p:cTn id="34" dur="500" fill="hold"/>
                                            <p:tgtEl>
                                              <p:spTgt spid="5"/>
                                            </p:tgtEl>
                                            <p:attrNameLst>
                                              <p:attrName>ppt_x</p:attrName>
                                            </p:attrNameLst>
                                          </p:cBhvr>
                                          <p:tavLst>
                                            <p:tav tm="0">
                                              <p:val>
                                                <p:strVal val="#ppt_x"/>
                                              </p:val>
                                            </p:tav>
                                            <p:tav tm="100000">
                                              <p:val>
                                                <p:strVal val="#ppt_x"/>
                                              </p:val>
                                            </p:tav>
                                          </p:tavLst>
                                        </p:anim>
                                        <p:anim calcmode="lin" valueType="num">
                                          <p:cBhvr additive="base">
                                            <p:cTn id="3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0CD7E96-F37F-43D9-932A-47FEEE72B7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3" name="矩形: 圆角 2">
            <a:extLst>
              <a:ext uri="{FF2B5EF4-FFF2-40B4-BE49-F238E27FC236}">
                <a16:creationId xmlns:a16="http://schemas.microsoft.com/office/drawing/2014/main" id="{FE69E0CA-7ED8-4B4D-AE02-E99179A8E103}"/>
              </a:ext>
            </a:extLst>
          </p:cNvPr>
          <p:cNvSpPr/>
          <p:nvPr/>
        </p:nvSpPr>
        <p:spPr>
          <a:xfrm>
            <a:off x="751774" y="1371600"/>
            <a:ext cx="10688451" cy="4756225"/>
          </a:xfrm>
          <a:prstGeom prst="roundRect">
            <a:avLst>
              <a:gd name="adj" fmla="val 11867"/>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aphicFrame>
        <p:nvGraphicFramePr>
          <p:cNvPr id="6" name="Table 5">
            <a:extLst>
              <a:ext uri="{FF2B5EF4-FFF2-40B4-BE49-F238E27FC236}">
                <a16:creationId xmlns:a16="http://schemas.microsoft.com/office/drawing/2014/main" id="{6065BBB9-7B3B-4D94-B103-8A52676FF839}"/>
              </a:ext>
            </a:extLst>
          </p:cNvPr>
          <p:cNvGraphicFramePr>
            <a:graphicFrameLocks noGrp="1"/>
          </p:cNvGraphicFramePr>
          <p:nvPr>
            <p:extLst>
              <p:ext uri="{D42A27DB-BD31-4B8C-83A1-F6EECF244321}">
                <p14:modId xmlns:p14="http://schemas.microsoft.com/office/powerpoint/2010/main" val="3374096664"/>
              </p:ext>
            </p:extLst>
          </p:nvPr>
        </p:nvGraphicFramePr>
        <p:xfrm>
          <a:off x="1990725" y="3119850"/>
          <a:ext cx="7581900" cy="1699800"/>
        </p:xfrm>
        <a:graphic>
          <a:graphicData uri="http://schemas.openxmlformats.org/drawingml/2006/table">
            <a:tbl>
              <a:tblPr firstRow="1" firstCol="1" bandRow="1">
                <a:tableStyleId>{5C22544A-7EE6-4342-B048-85BDC9FD1C3A}</a:tableStyleId>
              </a:tblPr>
              <a:tblGrid>
                <a:gridCol w="3790276">
                  <a:extLst>
                    <a:ext uri="{9D8B030D-6E8A-4147-A177-3AD203B41FA5}">
                      <a16:colId xmlns:a16="http://schemas.microsoft.com/office/drawing/2014/main" val="3903471549"/>
                    </a:ext>
                  </a:extLst>
                </a:gridCol>
                <a:gridCol w="3791624">
                  <a:extLst>
                    <a:ext uri="{9D8B030D-6E8A-4147-A177-3AD203B41FA5}">
                      <a16:colId xmlns:a16="http://schemas.microsoft.com/office/drawing/2014/main" val="1147682981"/>
                    </a:ext>
                  </a:extLst>
                </a:gridCol>
              </a:tblGrid>
              <a:tr h="849900">
                <a:tc>
                  <a:txBody>
                    <a:bodyPr/>
                    <a:lstStyle/>
                    <a:p>
                      <a:pPr marL="0" marR="0" algn="ctr">
                        <a:lnSpc>
                          <a:spcPct val="120000"/>
                        </a:lnSpc>
                        <a:spcBef>
                          <a:spcPts val="0"/>
                        </a:spcBef>
                        <a:spcAft>
                          <a:spcPts val="0"/>
                        </a:spcAft>
                      </a:pPr>
                      <a:r>
                        <a:rPr lang="nl-NL" sz="4000" dirty="0">
                          <a:effectLst/>
                        </a:rPr>
                        <a:t>Tên các loài hoa</a:t>
                      </a:r>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0" marR="0" algn="ctr">
                        <a:lnSpc>
                          <a:spcPct val="120000"/>
                        </a:lnSpc>
                        <a:spcBef>
                          <a:spcPts val="0"/>
                        </a:spcBef>
                        <a:spcAft>
                          <a:spcPts val="0"/>
                        </a:spcAft>
                      </a:pPr>
                      <a:r>
                        <a:rPr lang="nl-NL" sz="4000" dirty="0">
                          <a:effectLst/>
                        </a:rPr>
                        <a:t>Tên các loại quả</a:t>
                      </a:r>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942183305"/>
                  </a:ext>
                </a:extLst>
              </a:tr>
              <a:tr h="849900">
                <a:tc>
                  <a:txBody>
                    <a:bodyPr/>
                    <a:lstStyle/>
                    <a:p>
                      <a:pPr marL="0" marR="0" algn="just">
                        <a:lnSpc>
                          <a:spcPct val="120000"/>
                        </a:lnSpc>
                        <a:spcBef>
                          <a:spcPts val="0"/>
                        </a:spcBef>
                        <a:spcAft>
                          <a:spcPts val="0"/>
                        </a:spcAft>
                      </a:pPr>
                      <a:r>
                        <a:rPr lang="nl-NL" sz="4000" dirty="0">
                          <a:effectLst/>
                        </a:rPr>
                        <a:t> </a:t>
                      </a:r>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20000"/>
                        </a:lnSpc>
                        <a:spcBef>
                          <a:spcPts val="0"/>
                        </a:spcBef>
                        <a:spcAft>
                          <a:spcPts val="0"/>
                        </a:spcAft>
                      </a:pPr>
                      <a:r>
                        <a:rPr lang="nl-NL" sz="4000" dirty="0">
                          <a:effectLst/>
                        </a:rPr>
                        <a:t> </a:t>
                      </a:r>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84914844"/>
                  </a:ext>
                </a:extLst>
              </a:tr>
            </a:tbl>
          </a:graphicData>
        </a:graphic>
      </p:graphicFrame>
      <p:sp>
        <p:nvSpPr>
          <p:cNvPr id="15" name="TextBox 14">
            <a:extLst>
              <a:ext uri="{FF2B5EF4-FFF2-40B4-BE49-F238E27FC236}">
                <a16:creationId xmlns:a16="http://schemas.microsoft.com/office/drawing/2014/main" id="{756A51F3-9C28-4B82-AAE6-A42007D38BEA}"/>
              </a:ext>
            </a:extLst>
          </p:cNvPr>
          <p:cNvSpPr txBox="1"/>
          <p:nvPr/>
        </p:nvSpPr>
        <p:spPr>
          <a:xfrm>
            <a:off x="1990725" y="1743075"/>
            <a:ext cx="7362825" cy="1077218"/>
          </a:xfrm>
          <a:prstGeom prst="rect">
            <a:avLst/>
          </a:prstGeom>
          <a:noFill/>
        </p:spPr>
        <p:txBody>
          <a:bodyPr wrap="square" rtlCol="0">
            <a:spAutoFit/>
          </a:bodyPr>
          <a:lstStyle/>
          <a:p>
            <a:pPr algn="ctr"/>
            <a:r>
              <a:rPr lang="nl-NL"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Thi viết nhanh tên các loại hoa, quả mà em biết vào phiếu.</a:t>
            </a:r>
            <a:endParaRPr lang="en-US"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66905693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barn(inVertical)">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3A7EE03-900D-4C87-B15D-C92F73F8F7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3" name="图片 2">
            <a:extLst>
              <a:ext uri="{FF2B5EF4-FFF2-40B4-BE49-F238E27FC236}">
                <a16:creationId xmlns:a16="http://schemas.microsoft.com/office/drawing/2014/main" id="{6E4D2D83-E509-4D85-BEFE-885BF148753D}"/>
              </a:ext>
            </a:extLst>
          </p:cNvPr>
          <p:cNvPicPr>
            <a:picLocks noChangeAspect="1"/>
          </p:cNvPicPr>
          <p:nvPr/>
        </p:nvPicPr>
        <p:blipFill rotWithShape="1">
          <a:blip r:embed="rId3">
            <a:extLst>
              <a:ext uri="{28A0092B-C50C-407E-A947-70E740481C1C}">
                <a14:useLocalDpi xmlns:a14="http://schemas.microsoft.com/office/drawing/2010/main" val="0"/>
              </a:ext>
            </a:extLst>
          </a:blip>
          <a:srcRect r="26375"/>
          <a:stretch/>
        </p:blipFill>
        <p:spPr>
          <a:xfrm>
            <a:off x="0" y="103909"/>
            <a:ext cx="8976360" cy="6650182"/>
          </a:xfrm>
          <a:prstGeom prst="rect">
            <a:avLst/>
          </a:prstGeom>
        </p:spPr>
      </p:pic>
      <p:grpSp>
        <p:nvGrpSpPr>
          <p:cNvPr id="4" name="组合 3">
            <a:extLst>
              <a:ext uri="{FF2B5EF4-FFF2-40B4-BE49-F238E27FC236}">
                <a16:creationId xmlns:a16="http://schemas.microsoft.com/office/drawing/2014/main" id="{1135D118-EAFA-4E83-A205-B407CC4394A3}"/>
              </a:ext>
            </a:extLst>
          </p:cNvPr>
          <p:cNvGrpSpPr/>
          <p:nvPr/>
        </p:nvGrpSpPr>
        <p:grpSpPr>
          <a:xfrm>
            <a:off x="4638675" y="1005056"/>
            <a:ext cx="6681366" cy="4562367"/>
            <a:chOff x="834764" y="380993"/>
            <a:chExt cx="5959576" cy="4562367"/>
          </a:xfrm>
        </p:grpSpPr>
        <p:pic>
          <p:nvPicPr>
            <p:cNvPr id="5" name="图片 4">
              <a:extLst>
                <a:ext uri="{FF2B5EF4-FFF2-40B4-BE49-F238E27FC236}">
                  <a16:creationId xmlns:a16="http://schemas.microsoft.com/office/drawing/2014/main" id="{DCE50616-BADB-4760-861C-4179DB7DC7E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2238" b="25158"/>
            <a:stretch/>
          </p:blipFill>
          <p:spPr>
            <a:xfrm>
              <a:off x="834764" y="380993"/>
              <a:ext cx="5959576" cy="4562367"/>
            </a:xfrm>
            <a:prstGeom prst="rect">
              <a:avLst/>
            </a:prstGeom>
          </p:spPr>
        </p:pic>
        <p:sp>
          <p:nvSpPr>
            <p:cNvPr id="6" name="矩形: 圆角 5">
              <a:extLst>
                <a:ext uri="{FF2B5EF4-FFF2-40B4-BE49-F238E27FC236}">
                  <a16:creationId xmlns:a16="http://schemas.microsoft.com/office/drawing/2014/main" id="{AF3BCC4E-8CB2-4188-8A94-7C19850F8CF4}"/>
                </a:ext>
              </a:extLst>
            </p:cNvPr>
            <p:cNvSpPr/>
            <p:nvPr/>
          </p:nvSpPr>
          <p:spPr>
            <a:xfrm>
              <a:off x="1574157" y="2107258"/>
              <a:ext cx="4621620" cy="2463531"/>
            </a:xfrm>
            <a:prstGeom prst="roundRect">
              <a:avLst>
                <a:gd name="adj" fmla="val 1241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pic>
        <p:nvPicPr>
          <p:cNvPr id="9" name="Picture 8">
            <a:extLst>
              <a:ext uri="{FF2B5EF4-FFF2-40B4-BE49-F238E27FC236}">
                <a16:creationId xmlns:a16="http://schemas.microsoft.com/office/drawing/2014/main" id="{DDA2512B-B229-42FE-A6AB-49F02B1B359D}"/>
              </a:ext>
            </a:extLst>
          </p:cNvPr>
          <p:cNvPicPr>
            <a:picLocks noChangeAspect="1"/>
          </p:cNvPicPr>
          <p:nvPr/>
        </p:nvPicPr>
        <p:blipFill>
          <a:blip r:embed="rId5"/>
          <a:stretch>
            <a:fillRect/>
          </a:stretch>
        </p:blipFill>
        <p:spPr>
          <a:xfrm>
            <a:off x="5660320" y="3323792"/>
            <a:ext cx="4548010" cy="1201016"/>
          </a:xfrm>
          <a:prstGeom prst="rect">
            <a:avLst/>
          </a:prstGeom>
        </p:spPr>
      </p:pic>
    </p:spTree>
    <p:extLst>
      <p:ext uri="{BB962C8B-B14F-4D97-AF65-F5344CB8AC3E}">
        <p14:creationId xmlns:p14="http://schemas.microsoft.com/office/powerpoint/2010/main" val="137626868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0CD7E96-F37F-43D9-932A-47FEEE72B7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3" name="矩形: 圆角 2">
            <a:extLst>
              <a:ext uri="{FF2B5EF4-FFF2-40B4-BE49-F238E27FC236}">
                <a16:creationId xmlns:a16="http://schemas.microsoft.com/office/drawing/2014/main" id="{FE69E0CA-7ED8-4B4D-AE02-E99179A8E103}"/>
              </a:ext>
            </a:extLst>
          </p:cNvPr>
          <p:cNvSpPr/>
          <p:nvPr/>
        </p:nvSpPr>
        <p:spPr>
          <a:xfrm>
            <a:off x="542926" y="333374"/>
            <a:ext cx="11277600" cy="6353175"/>
          </a:xfrm>
          <a:prstGeom prst="roundRect">
            <a:avLst>
              <a:gd name="adj" fmla="val 11867"/>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5" name="TextBox 4">
            <a:extLst>
              <a:ext uri="{FF2B5EF4-FFF2-40B4-BE49-F238E27FC236}">
                <a16:creationId xmlns:a16="http://schemas.microsoft.com/office/drawing/2014/main" id="{C71B152F-E66D-42C8-84DB-C8B328CA5081}"/>
              </a:ext>
            </a:extLst>
          </p:cNvPr>
          <p:cNvSpPr txBox="1"/>
          <p:nvPr/>
        </p:nvSpPr>
        <p:spPr>
          <a:xfrm>
            <a:off x="1709273" y="518992"/>
            <a:ext cx="9596902" cy="1200329"/>
          </a:xfrm>
          <a:prstGeom prst="rect">
            <a:avLst/>
          </a:prstGeom>
          <a:noFill/>
        </p:spPr>
        <p:txBody>
          <a:bodyPr wrap="square" rtlCol="0">
            <a:spAutoFit/>
          </a:bodyPr>
          <a:lstStyle/>
          <a:p>
            <a:pPr lvl="0" algn="just"/>
            <a:r>
              <a:rPr lang="en-US" sz="3600" b="1" dirty="0">
                <a:solidFill>
                  <a:srgbClr val="002060"/>
                </a:solidFill>
                <a:latin typeface="Calibri" panose="020F0502020204030204" pitchFamily="34" charset="0"/>
                <a:cs typeface="Calibri" panose="020F0502020204030204" pitchFamily="34" charset="0"/>
              </a:rPr>
              <a:t>Ra </a:t>
            </a:r>
            <a:r>
              <a:rPr lang="vi-VN" sz="3600" b="1" dirty="0">
                <a:solidFill>
                  <a:srgbClr val="002060"/>
                </a:solidFill>
                <a:latin typeface="Calibri" panose="020F0502020204030204" pitchFamily="34" charset="0"/>
                <a:cs typeface="Calibri" panose="020F0502020204030204" pitchFamily="34" charset="0"/>
              </a:rPr>
              <a:t>vườn trường, quan sát và ghi chép những gì các em </a:t>
            </a:r>
            <a:r>
              <a:rPr lang="en-US" sz="3600" b="1" dirty="0" err="1">
                <a:solidFill>
                  <a:srgbClr val="002060"/>
                </a:solidFill>
                <a:latin typeface="Calibri" panose="020F0502020204030204" pitchFamily="34" charset="0"/>
                <a:cs typeface="Calibri" panose="020F0502020204030204" pitchFamily="34" charset="0"/>
              </a:rPr>
              <a:t>quan</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sát</a:t>
            </a:r>
            <a:r>
              <a:rPr lang="vi-VN" sz="3600" b="1" dirty="0">
                <a:solidFill>
                  <a:srgbClr val="002060"/>
                </a:solidFill>
                <a:latin typeface="Calibri" panose="020F0502020204030204" pitchFamily="34" charset="0"/>
                <a:cs typeface="Calibri" panose="020F0502020204030204" pitchFamily="34" charset="0"/>
              </a:rPr>
              <a:t> được và viết vào phiếu:</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88B5BF09-289C-4C71-8644-9E085209F37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92526" y="705630"/>
            <a:ext cx="740547" cy="714124"/>
          </a:xfrm>
          <a:prstGeom prst="rect">
            <a:avLst/>
          </a:prstGeom>
        </p:spPr>
      </p:pic>
      <p:graphicFrame>
        <p:nvGraphicFramePr>
          <p:cNvPr id="9" name="Table 8">
            <a:extLst>
              <a:ext uri="{FF2B5EF4-FFF2-40B4-BE49-F238E27FC236}">
                <a16:creationId xmlns:a16="http://schemas.microsoft.com/office/drawing/2014/main" id="{1A3A3B5B-5F45-40F9-8413-75AF502F40FD}"/>
              </a:ext>
            </a:extLst>
          </p:cNvPr>
          <p:cNvGraphicFramePr>
            <a:graphicFrameLocks noGrp="1"/>
          </p:cNvGraphicFramePr>
          <p:nvPr>
            <p:extLst>
              <p:ext uri="{D42A27DB-BD31-4B8C-83A1-F6EECF244321}">
                <p14:modId xmlns:p14="http://schemas.microsoft.com/office/powerpoint/2010/main" val="801989430"/>
              </p:ext>
            </p:extLst>
          </p:nvPr>
        </p:nvGraphicFramePr>
        <p:xfrm>
          <a:off x="1600200" y="2201259"/>
          <a:ext cx="9515474" cy="2589817"/>
        </p:xfrm>
        <a:graphic>
          <a:graphicData uri="http://schemas.openxmlformats.org/drawingml/2006/table">
            <a:tbl>
              <a:tblPr firstRow="1" firstCol="1" bandRow="1">
                <a:tableStyleId>{5C22544A-7EE6-4342-B048-85BDC9FD1C3A}</a:tableStyleId>
              </a:tblPr>
              <a:tblGrid>
                <a:gridCol w="1584787">
                  <a:extLst>
                    <a:ext uri="{9D8B030D-6E8A-4147-A177-3AD203B41FA5}">
                      <a16:colId xmlns:a16="http://schemas.microsoft.com/office/drawing/2014/main" val="841260753"/>
                    </a:ext>
                  </a:extLst>
                </a:gridCol>
                <a:gridCol w="1584787">
                  <a:extLst>
                    <a:ext uri="{9D8B030D-6E8A-4147-A177-3AD203B41FA5}">
                      <a16:colId xmlns:a16="http://schemas.microsoft.com/office/drawing/2014/main" val="465378859"/>
                    </a:ext>
                  </a:extLst>
                </a:gridCol>
                <a:gridCol w="1586475">
                  <a:extLst>
                    <a:ext uri="{9D8B030D-6E8A-4147-A177-3AD203B41FA5}">
                      <a16:colId xmlns:a16="http://schemas.microsoft.com/office/drawing/2014/main" val="3500064743"/>
                    </a:ext>
                  </a:extLst>
                </a:gridCol>
                <a:gridCol w="1586475">
                  <a:extLst>
                    <a:ext uri="{9D8B030D-6E8A-4147-A177-3AD203B41FA5}">
                      <a16:colId xmlns:a16="http://schemas.microsoft.com/office/drawing/2014/main" val="390361181"/>
                    </a:ext>
                  </a:extLst>
                </a:gridCol>
                <a:gridCol w="1586475">
                  <a:extLst>
                    <a:ext uri="{9D8B030D-6E8A-4147-A177-3AD203B41FA5}">
                      <a16:colId xmlns:a16="http://schemas.microsoft.com/office/drawing/2014/main" val="1161571188"/>
                    </a:ext>
                  </a:extLst>
                </a:gridCol>
                <a:gridCol w="1586475">
                  <a:extLst>
                    <a:ext uri="{9D8B030D-6E8A-4147-A177-3AD203B41FA5}">
                      <a16:colId xmlns:a16="http://schemas.microsoft.com/office/drawing/2014/main" val="3645774027"/>
                    </a:ext>
                  </a:extLst>
                </a:gridCol>
              </a:tblGrid>
              <a:tr h="841770">
                <a:tc rowSpan="2">
                  <a:txBody>
                    <a:bodyPr/>
                    <a:lstStyle/>
                    <a:p>
                      <a:pPr marL="0" marR="0" algn="ctr">
                        <a:lnSpc>
                          <a:spcPct val="120000"/>
                        </a:lnSpc>
                        <a:spcBef>
                          <a:spcPts val="0"/>
                        </a:spcBef>
                        <a:spcAft>
                          <a:spcPts val="0"/>
                        </a:spcAft>
                      </a:pPr>
                      <a:r>
                        <a:rPr lang="nl-NL" sz="3600" dirty="0">
                          <a:effectLst/>
                          <a:latin typeface="Calibri" panose="020F0502020204030204" pitchFamily="34" charset="0"/>
                          <a:cs typeface="Calibri" panose="020F0502020204030204" pitchFamily="34" charset="0"/>
                        </a:rPr>
                        <a:t>Tên cây</a:t>
                      </a:r>
                      <a:endParaRPr lang="en-US" sz="36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5">
                  <a:txBody>
                    <a:bodyPr/>
                    <a:lstStyle/>
                    <a:p>
                      <a:pPr marL="0" marR="0" algn="ctr">
                        <a:lnSpc>
                          <a:spcPct val="120000"/>
                        </a:lnSpc>
                        <a:spcBef>
                          <a:spcPts val="0"/>
                        </a:spcBef>
                        <a:spcAft>
                          <a:spcPts val="0"/>
                        </a:spcAft>
                      </a:pPr>
                      <a:r>
                        <a:rPr lang="nl-NL" sz="3600" dirty="0">
                          <a:effectLst/>
                          <a:latin typeface="Calibri" panose="020F0502020204030204" pitchFamily="34" charset="0"/>
                          <a:cs typeface="Calibri" panose="020F0502020204030204" pitchFamily="34" charset="0"/>
                        </a:rPr>
                        <a:t>Đặc điểm</a:t>
                      </a:r>
                      <a:endParaRPr lang="en-US" sz="36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858471"/>
                  </a:ext>
                </a:extLst>
              </a:tr>
              <a:tr h="906277">
                <a:tc vMerge="1">
                  <a:txBody>
                    <a:bodyPr/>
                    <a:lstStyle/>
                    <a:p>
                      <a:endParaRPr lang="en-US"/>
                    </a:p>
                  </a:txBody>
                  <a:tcPr/>
                </a:tc>
                <a:tc>
                  <a:txBody>
                    <a:bodyPr/>
                    <a:lstStyle/>
                    <a:p>
                      <a:pPr marL="0" marR="0" algn="ctr">
                        <a:lnSpc>
                          <a:spcPct val="120000"/>
                        </a:lnSpc>
                        <a:spcBef>
                          <a:spcPts val="0"/>
                        </a:spcBef>
                        <a:spcAft>
                          <a:spcPts val="0"/>
                        </a:spcAft>
                      </a:pPr>
                      <a:r>
                        <a:rPr lang="nl-NL" sz="3600" dirty="0">
                          <a:effectLst/>
                          <a:latin typeface="Calibri" panose="020F0502020204030204" pitchFamily="34" charset="0"/>
                          <a:cs typeface="Calibri" panose="020F0502020204030204" pitchFamily="34" charset="0"/>
                        </a:rPr>
                        <a:t>Rễ</a:t>
                      </a:r>
                      <a:endParaRPr lang="en-US" sz="36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pPr>
                      <a:r>
                        <a:rPr lang="nl-NL" sz="3600">
                          <a:effectLst/>
                          <a:latin typeface="Calibri" panose="020F0502020204030204" pitchFamily="34" charset="0"/>
                          <a:cs typeface="Calibri" panose="020F0502020204030204" pitchFamily="34" charset="0"/>
                        </a:rPr>
                        <a:t>Thân</a:t>
                      </a:r>
                      <a:endParaRPr lang="en-US" sz="3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pPr>
                      <a:r>
                        <a:rPr lang="nl-NL" sz="3600">
                          <a:effectLst/>
                          <a:latin typeface="Calibri" panose="020F0502020204030204" pitchFamily="34" charset="0"/>
                          <a:cs typeface="Calibri" panose="020F0502020204030204" pitchFamily="34" charset="0"/>
                        </a:rPr>
                        <a:t>Lá</a:t>
                      </a:r>
                      <a:endParaRPr lang="en-US" sz="3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pPr>
                      <a:r>
                        <a:rPr lang="nl-NL" sz="3600">
                          <a:effectLst/>
                          <a:latin typeface="Calibri" panose="020F0502020204030204" pitchFamily="34" charset="0"/>
                          <a:cs typeface="Calibri" panose="020F0502020204030204" pitchFamily="34" charset="0"/>
                        </a:rPr>
                        <a:t>Hoa</a:t>
                      </a:r>
                      <a:endParaRPr lang="en-US" sz="3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pPr>
                      <a:r>
                        <a:rPr lang="nl-NL" sz="3600" dirty="0">
                          <a:effectLst/>
                          <a:latin typeface="Calibri" panose="020F0502020204030204" pitchFamily="34" charset="0"/>
                          <a:cs typeface="Calibri" panose="020F0502020204030204" pitchFamily="34" charset="0"/>
                        </a:rPr>
                        <a:t>Quả</a:t>
                      </a:r>
                      <a:endParaRPr lang="en-US" sz="36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90066538"/>
                  </a:ext>
                </a:extLst>
              </a:tr>
              <a:tr h="841770">
                <a:tc>
                  <a:txBody>
                    <a:bodyPr/>
                    <a:lstStyle/>
                    <a:p>
                      <a:pPr marL="0" marR="0" algn="ctr">
                        <a:lnSpc>
                          <a:spcPct val="120000"/>
                        </a:lnSpc>
                        <a:spcBef>
                          <a:spcPts val="0"/>
                        </a:spcBef>
                        <a:spcAft>
                          <a:spcPts val="0"/>
                        </a:spcAft>
                      </a:pPr>
                      <a:r>
                        <a:rPr lang="nl-NL" sz="3600">
                          <a:effectLst/>
                          <a:latin typeface="Calibri" panose="020F0502020204030204" pitchFamily="34" charset="0"/>
                          <a:cs typeface="Calibri" panose="020F0502020204030204" pitchFamily="34" charset="0"/>
                        </a:rPr>
                        <a:t> </a:t>
                      </a:r>
                      <a:endParaRPr lang="en-US" sz="3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pPr>
                      <a:r>
                        <a:rPr lang="nl-NL" sz="3600">
                          <a:effectLst/>
                          <a:latin typeface="Calibri" panose="020F0502020204030204" pitchFamily="34" charset="0"/>
                          <a:cs typeface="Calibri" panose="020F0502020204030204" pitchFamily="34" charset="0"/>
                        </a:rPr>
                        <a:t> </a:t>
                      </a:r>
                      <a:endParaRPr lang="en-US" sz="3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pPr>
                      <a:r>
                        <a:rPr lang="nl-NL" sz="3600">
                          <a:effectLst/>
                          <a:latin typeface="Calibri" panose="020F0502020204030204" pitchFamily="34" charset="0"/>
                          <a:cs typeface="Calibri" panose="020F0502020204030204" pitchFamily="34" charset="0"/>
                        </a:rPr>
                        <a:t> </a:t>
                      </a:r>
                      <a:endParaRPr lang="en-US" sz="3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pPr>
                      <a:r>
                        <a:rPr lang="nl-NL" sz="3600">
                          <a:effectLst/>
                          <a:latin typeface="Calibri" panose="020F0502020204030204" pitchFamily="34" charset="0"/>
                          <a:cs typeface="Calibri" panose="020F0502020204030204" pitchFamily="34" charset="0"/>
                        </a:rPr>
                        <a:t> </a:t>
                      </a:r>
                      <a:endParaRPr lang="en-US" sz="3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pPr>
                      <a:r>
                        <a:rPr lang="nl-NL" sz="3600">
                          <a:effectLst/>
                          <a:latin typeface="Calibri" panose="020F0502020204030204" pitchFamily="34" charset="0"/>
                          <a:cs typeface="Calibri" panose="020F0502020204030204" pitchFamily="34" charset="0"/>
                        </a:rPr>
                        <a:t> </a:t>
                      </a:r>
                      <a:endParaRPr lang="en-US" sz="3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pPr>
                      <a:r>
                        <a:rPr lang="nl-NL" sz="3600" dirty="0">
                          <a:effectLst/>
                          <a:latin typeface="Calibri" panose="020F0502020204030204" pitchFamily="34" charset="0"/>
                          <a:cs typeface="Calibri" panose="020F0502020204030204" pitchFamily="34" charset="0"/>
                        </a:rPr>
                        <a:t> </a:t>
                      </a:r>
                      <a:endParaRPr lang="en-US" sz="36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9889514"/>
                  </a:ext>
                </a:extLst>
              </a:tr>
            </a:tbl>
          </a:graphicData>
        </a:graphic>
      </p:graphicFrame>
    </p:spTree>
    <p:extLst>
      <p:ext uri="{BB962C8B-B14F-4D97-AF65-F5344CB8AC3E}">
        <p14:creationId xmlns:p14="http://schemas.microsoft.com/office/powerpoint/2010/main" val="60252277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9DF22F53-8FC4-4E9F-B31A-83F135E3CD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id="{1C7DA4AD-7AA3-4915-A957-1661220735AE}"/>
              </a:ext>
            </a:extLst>
          </p:cNvPr>
          <p:cNvSpPr/>
          <p:nvPr/>
        </p:nvSpPr>
        <p:spPr>
          <a:xfrm>
            <a:off x="266700" y="152400"/>
            <a:ext cx="11620500" cy="6553200"/>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11" name="Picture 10">
            <a:extLst>
              <a:ext uri="{FF2B5EF4-FFF2-40B4-BE49-F238E27FC236}">
                <a16:creationId xmlns:a16="http://schemas.microsoft.com/office/drawing/2014/main" id="{02ECCB88-5B2E-4386-9CDB-B624FF82A34D}"/>
              </a:ext>
            </a:extLst>
          </p:cNvPr>
          <p:cNvPicPr>
            <a:picLocks noChangeAspect="1"/>
          </p:cNvPicPr>
          <p:nvPr/>
        </p:nvPicPr>
        <p:blipFill rotWithShape="1">
          <a:blip r:embed="rId4">
            <a:extLst>
              <a:ext uri="{28A0092B-C50C-407E-A947-70E740481C1C}">
                <a14:useLocalDpi xmlns:a14="http://schemas.microsoft.com/office/drawing/2010/main" val="0"/>
              </a:ext>
            </a:extLst>
          </a:blip>
          <a:srcRect t="59677"/>
          <a:stretch/>
        </p:blipFill>
        <p:spPr>
          <a:xfrm rot="10800000">
            <a:off x="7619995" y="-1"/>
            <a:ext cx="4572000" cy="1843549"/>
          </a:xfrm>
          <a:prstGeom prst="rect">
            <a:avLst/>
          </a:prstGeom>
        </p:spPr>
      </p:pic>
      <p:pic>
        <p:nvPicPr>
          <p:cNvPr id="20" name="Picture 19">
            <a:extLst>
              <a:ext uri="{FF2B5EF4-FFF2-40B4-BE49-F238E27FC236}">
                <a16:creationId xmlns:a16="http://schemas.microsoft.com/office/drawing/2014/main" id="{736F45B8-9AA3-4D58-A6E8-E734502CABA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905146" y="-23070375"/>
            <a:ext cx="1105726" cy="1105726"/>
          </a:xfrm>
          <a:prstGeom prst="ellipse">
            <a:avLst/>
          </a:prstGeom>
          <a:ln>
            <a:noFill/>
          </a:ln>
          <a:effectLst>
            <a:softEdge rad="112500"/>
          </a:effectLst>
        </p:spPr>
      </p:pic>
      <p:pic>
        <p:nvPicPr>
          <p:cNvPr id="12" name="Picture 11">
            <a:extLst>
              <a:ext uri="{FF2B5EF4-FFF2-40B4-BE49-F238E27FC236}">
                <a16:creationId xmlns:a16="http://schemas.microsoft.com/office/drawing/2014/main" id="{9932874D-A32F-4B06-BF64-3C1FE156AC0A}"/>
              </a:ext>
            </a:extLst>
          </p:cNvPr>
          <p:cNvPicPr>
            <a:picLocks noChangeAspect="1"/>
          </p:cNvPicPr>
          <p:nvPr/>
        </p:nvPicPr>
        <p:blipFill rotWithShape="1">
          <a:blip r:embed="rId4">
            <a:extLst>
              <a:ext uri="{28A0092B-C50C-407E-A947-70E740481C1C}">
                <a14:useLocalDpi xmlns:a14="http://schemas.microsoft.com/office/drawing/2010/main" val="0"/>
              </a:ext>
            </a:extLst>
          </a:blip>
          <a:srcRect t="59677"/>
          <a:stretch/>
        </p:blipFill>
        <p:spPr>
          <a:xfrm rot="10800000">
            <a:off x="7619995" y="-1"/>
            <a:ext cx="4572000" cy="1843549"/>
          </a:xfrm>
          <a:prstGeom prst="rect">
            <a:avLst/>
          </a:prstGeom>
        </p:spPr>
      </p:pic>
      <p:pic>
        <p:nvPicPr>
          <p:cNvPr id="18" name="Picture 17" descr="A picture containing text, toy&#10;&#10;Description automatically generated">
            <a:extLst>
              <a:ext uri="{FF2B5EF4-FFF2-40B4-BE49-F238E27FC236}">
                <a16:creationId xmlns:a16="http://schemas.microsoft.com/office/drawing/2014/main" id="{59B00E5F-5C6F-4599-94BA-0E0CB6594584}"/>
              </a:ext>
            </a:extLst>
          </p:cNvPr>
          <p:cNvPicPr>
            <a:picLocks noChangeAspect="1"/>
          </p:cNvPicPr>
          <p:nvPr/>
        </p:nvPicPr>
        <p:blipFill rotWithShape="1">
          <a:blip r:embed="rId6">
            <a:extLst>
              <a:ext uri="{28A0092B-C50C-407E-A947-70E740481C1C}">
                <a14:useLocalDpi xmlns:a14="http://schemas.microsoft.com/office/drawing/2010/main" val="0"/>
              </a:ext>
            </a:extLst>
          </a:blip>
          <a:srcRect b="3842"/>
          <a:stretch/>
        </p:blipFill>
        <p:spPr>
          <a:xfrm>
            <a:off x="-123825" y="321536"/>
            <a:ext cx="12413803" cy="6705599"/>
          </a:xfrm>
          <a:prstGeom prst="rect">
            <a:avLst/>
          </a:prstGeom>
        </p:spPr>
      </p:pic>
      <p:pic>
        <p:nvPicPr>
          <p:cNvPr id="4" name="Picture 3">
            <a:extLst>
              <a:ext uri="{FF2B5EF4-FFF2-40B4-BE49-F238E27FC236}">
                <a16:creationId xmlns:a16="http://schemas.microsoft.com/office/drawing/2014/main" id="{BEA8168F-72E6-4578-9929-B1FF74A4F59E}"/>
              </a:ext>
            </a:extLst>
          </p:cNvPr>
          <p:cNvPicPr>
            <a:picLocks noChangeAspect="1"/>
          </p:cNvPicPr>
          <p:nvPr/>
        </p:nvPicPr>
        <p:blipFill>
          <a:blip r:embed="rId7"/>
          <a:stretch>
            <a:fillRect/>
          </a:stretch>
        </p:blipFill>
        <p:spPr>
          <a:xfrm>
            <a:off x="4116909" y="1397054"/>
            <a:ext cx="4072481" cy="1682642"/>
          </a:xfrm>
          <a:prstGeom prst="rect">
            <a:avLst/>
          </a:prstGeom>
        </p:spPr>
      </p:pic>
    </p:spTree>
    <p:extLst>
      <p:ext uri="{BB962C8B-B14F-4D97-AF65-F5344CB8AC3E}">
        <p14:creationId xmlns:p14="http://schemas.microsoft.com/office/powerpoint/2010/main" val="266068675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par>
                                <p:cTn id="8" presetID="22" presetClass="entr" presetSubtype="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up)">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7CE8178-E3F7-4EF9-867C-ADCA012478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9" name="图片 8">
            <a:extLst>
              <a:ext uri="{FF2B5EF4-FFF2-40B4-BE49-F238E27FC236}">
                <a16:creationId xmlns:a16="http://schemas.microsoft.com/office/drawing/2014/main" id="{458CABBF-6193-436F-9E35-3C9EF072238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16" t="10164" r="4093" b="2409"/>
          <a:stretch/>
        </p:blipFill>
        <p:spPr>
          <a:xfrm>
            <a:off x="1295400" y="1150619"/>
            <a:ext cx="9860280" cy="4556761"/>
          </a:xfrm>
          <a:prstGeom prst="rect">
            <a:avLst/>
          </a:prstGeom>
        </p:spPr>
      </p:pic>
      <p:pic>
        <p:nvPicPr>
          <p:cNvPr id="4" name="Picture 3">
            <a:extLst>
              <a:ext uri="{FF2B5EF4-FFF2-40B4-BE49-F238E27FC236}">
                <a16:creationId xmlns:a16="http://schemas.microsoft.com/office/drawing/2014/main" id="{D16C931B-E492-4F03-8FA5-1AA74B37FDCC}"/>
              </a:ext>
            </a:extLst>
          </p:cNvPr>
          <p:cNvPicPr>
            <a:picLocks noChangeAspect="1"/>
          </p:cNvPicPr>
          <p:nvPr/>
        </p:nvPicPr>
        <p:blipFill>
          <a:blip r:embed="rId5"/>
          <a:stretch>
            <a:fillRect/>
          </a:stretch>
        </p:blipFill>
        <p:spPr>
          <a:xfrm>
            <a:off x="2990572" y="2402502"/>
            <a:ext cx="6401355" cy="1938696"/>
          </a:xfrm>
          <a:prstGeom prst="rect">
            <a:avLst/>
          </a:prstGeom>
        </p:spPr>
      </p:pic>
    </p:spTree>
    <p:extLst>
      <p:ext uri="{BB962C8B-B14F-4D97-AF65-F5344CB8AC3E}">
        <p14:creationId xmlns:p14="http://schemas.microsoft.com/office/powerpoint/2010/main" val="61355552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750894A-3B06-4D8D-B646-2965890416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grpSp>
        <p:nvGrpSpPr>
          <p:cNvPr id="6" name="组合 5">
            <a:extLst>
              <a:ext uri="{FF2B5EF4-FFF2-40B4-BE49-F238E27FC236}">
                <a16:creationId xmlns:a16="http://schemas.microsoft.com/office/drawing/2014/main" id="{1F9F8AED-1A4B-4652-B551-0D6FB001FB1D}"/>
              </a:ext>
            </a:extLst>
          </p:cNvPr>
          <p:cNvGrpSpPr/>
          <p:nvPr/>
        </p:nvGrpSpPr>
        <p:grpSpPr>
          <a:xfrm>
            <a:off x="304801" y="-1058977"/>
            <a:ext cx="11238034" cy="8078902"/>
            <a:chOff x="834764" y="380993"/>
            <a:chExt cx="5959576" cy="4562367"/>
          </a:xfrm>
        </p:grpSpPr>
        <p:pic>
          <p:nvPicPr>
            <p:cNvPr id="7" name="图片 6">
              <a:extLst>
                <a:ext uri="{FF2B5EF4-FFF2-40B4-BE49-F238E27FC236}">
                  <a16:creationId xmlns:a16="http://schemas.microsoft.com/office/drawing/2014/main" id="{9396E39B-048B-4C78-8C8C-D2DB7EC89B1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2238" b="25158"/>
            <a:stretch/>
          </p:blipFill>
          <p:spPr>
            <a:xfrm>
              <a:off x="834764" y="380993"/>
              <a:ext cx="5959576" cy="4562367"/>
            </a:xfrm>
            <a:prstGeom prst="rect">
              <a:avLst/>
            </a:prstGeom>
          </p:spPr>
        </p:pic>
        <p:sp>
          <p:nvSpPr>
            <p:cNvPr id="8" name="矩形: 圆角 7">
              <a:extLst>
                <a:ext uri="{FF2B5EF4-FFF2-40B4-BE49-F238E27FC236}">
                  <a16:creationId xmlns:a16="http://schemas.microsoft.com/office/drawing/2014/main" id="{ECA70577-3739-4E7C-AEF3-5E60B1305723}"/>
                </a:ext>
              </a:extLst>
            </p:cNvPr>
            <p:cNvSpPr/>
            <p:nvPr/>
          </p:nvSpPr>
          <p:spPr>
            <a:xfrm>
              <a:off x="1574157" y="2107258"/>
              <a:ext cx="4621620" cy="2463531"/>
            </a:xfrm>
            <a:prstGeom prst="roundRect">
              <a:avLst>
                <a:gd name="adj" fmla="val 1241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pic>
        <p:nvPicPr>
          <p:cNvPr id="10" name="图片 9">
            <a:extLst>
              <a:ext uri="{FF2B5EF4-FFF2-40B4-BE49-F238E27FC236}">
                <a16:creationId xmlns:a16="http://schemas.microsoft.com/office/drawing/2014/main" id="{FE1E982C-D853-4896-A5EA-82755196CF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57346" y="1577339"/>
            <a:ext cx="5013960" cy="5013960"/>
          </a:xfrm>
          <a:prstGeom prst="rect">
            <a:avLst/>
          </a:prstGeom>
        </p:spPr>
      </p:pic>
      <p:grpSp>
        <p:nvGrpSpPr>
          <p:cNvPr id="23" name="Group 22">
            <a:extLst>
              <a:ext uri="{FF2B5EF4-FFF2-40B4-BE49-F238E27FC236}">
                <a16:creationId xmlns:a16="http://schemas.microsoft.com/office/drawing/2014/main" id="{9F1B6E7A-7B4D-4B0E-B760-7B35946621D2}"/>
              </a:ext>
            </a:extLst>
          </p:cNvPr>
          <p:cNvGrpSpPr/>
          <p:nvPr/>
        </p:nvGrpSpPr>
        <p:grpSpPr>
          <a:xfrm>
            <a:off x="1647825" y="3012690"/>
            <a:ext cx="8686800" cy="3769110"/>
            <a:chOff x="144378" y="1276178"/>
            <a:chExt cx="11591224" cy="2926080"/>
          </a:xfrm>
        </p:grpSpPr>
        <p:sp>
          <p:nvSpPr>
            <p:cNvPr id="24" name="Rectangle: Rounded Corners 23">
              <a:extLst>
                <a:ext uri="{FF2B5EF4-FFF2-40B4-BE49-F238E27FC236}">
                  <a16:creationId xmlns:a16="http://schemas.microsoft.com/office/drawing/2014/main" id="{8207A522-D521-481A-8E6F-DB7993358A47}"/>
                </a:ext>
              </a:extLst>
            </p:cNvPr>
            <p:cNvSpPr/>
            <p:nvPr/>
          </p:nvSpPr>
          <p:spPr>
            <a:xfrm>
              <a:off x="1311442" y="1639013"/>
              <a:ext cx="10424160" cy="1585451"/>
            </a:xfrm>
            <a:custGeom>
              <a:avLst/>
              <a:gdLst>
                <a:gd name="connsiteX0" fmla="*/ 0 w 7812168"/>
                <a:gd name="connsiteY0" fmla="*/ 340379 h 2042234"/>
                <a:gd name="connsiteX1" fmla="*/ 340379 w 7812168"/>
                <a:gd name="connsiteY1" fmla="*/ 0 h 2042234"/>
                <a:gd name="connsiteX2" fmla="*/ 7471789 w 7812168"/>
                <a:gd name="connsiteY2" fmla="*/ 0 h 2042234"/>
                <a:gd name="connsiteX3" fmla="*/ 7812168 w 7812168"/>
                <a:gd name="connsiteY3" fmla="*/ 340379 h 2042234"/>
                <a:gd name="connsiteX4" fmla="*/ 7812168 w 7812168"/>
                <a:gd name="connsiteY4" fmla="*/ 1701855 h 2042234"/>
                <a:gd name="connsiteX5" fmla="*/ 7471789 w 7812168"/>
                <a:gd name="connsiteY5" fmla="*/ 2042234 h 2042234"/>
                <a:gd name="connsiteX6" fmla="*/ 340379 w 7812168"/>
                <a:gd name="connsiteY6" fmla="*/ 2042234 h 2042234"/>
                <a:gd name="connsiteX7" fmla="*/ 0 w 7812168"/>
                <a:gd name="connsiteY7" fmla="*/ 1701855 h 2042234"/>
                <a:gd name="connsiteX8" fmla="*/ 0 w 7812168"/>
                <a:gd name="connsiteY8" fmla="*/ 340379 h 204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12168" h="2042234" fill="none" extrusionOk="0">
                  <a:moveTo>
                    <a:pt x="0" y="340379"/>
                  </a:moveTo>
                  <a:cubicBezTo>
                    <a:pt x="-20573" y="154833"/>
                    <a:pt x="159056" y="5961"/>
                    <a:pt x="340379" y="0"/>
                  </a:cubicBezTo>
                  <a:cubicBezTo>
                    <a:pt x="1778943" y="60018"/>
                    <a:pt x="6118350" y="-77971"/>
                    <a:pt x="7471789" y="0"/>
                  </a:cubicBezTo>
                  <a:cubicBezTo>
                    <a:pt x="7682510" y="-16229"/>
                    <a:pt x="7795033" y="133838"/>
                    <a:pt x="7812168" y="340379"/>
                  </a:cubicBezTo>
                  <a:cubicBezTo>
                    <a:pt x="7746891" y="526402"/>
                    <a:pt x="7693245" y="1029025"/>
                    <a:pt x="7812168" y="1701855"/>
                  </a:cubicBezTo>
                  <a:cubicBezTo>
                    <a:pt x="7845049" y="1886480"/>
                    <a:pt x="7667817" y="2012401"/>
                    <a:pt x="7471789" y="2042234"/>
                  </a:cubicBezTo>
                  <a:cubicBezTo>
                    <a:pt x="4575892" y="2155101"/>
                    <a:pt x="1069883" y="1947861"/>
                    <a:pt x="340379" y="2042234"/>
                  </a:cubicBezTo>
                  <a:cubicBezTo>
                    <a:pt x="180538" y="2048532"/>
                    <a:pt x="21400" y="1890428"/>
                    <a:pt x="0" y="1701855"/>
                  </a:cubicBezTo>
                  <a:cubicBezTo>
                    <a:pt x="-68850" y="1531615"/>
                    <a:pt x="-14284" y="707533"/>
                    <a:pt x="0" y="340379"/>
                  </a:cubicBezTo>
                  <a:close/>
                </a:path>
                <a:path w="7812168" h="2042234" stroke="0" extrusionOk="0">
                  <a:moveTo>
                    <a:pt x="0" y="340379"/>
                  </a:moveTo>
                  <a:cubicBezTo>
                    <a:pt x="-23102" y="158915"/>
                    <a:pt x="115991" y="-223"/>
                    <a:pt x="340379" y="0"/>
                  </a:cubicBezTo>
                  <a:cubicBezTo>
                    <a:pt x="3807057" y="39249"/>
                    <a:pt x="5571271" y="1994"/>
                    <a:pt x="7471789" y="0"/>
                  </a:cubicBezTo>
                  <a:cubicBezTo>
                    <a:pt x="7651493" y="30873"/>
                    <a:pt x="7826782" y="155782"/>
                    <a:pt x="7812168" y="340379"/>
                  </a:cubicBezTo>
                  <a:cubicBezTo>
                    <a:pt x="7772045" y="613386"/>
                    <a:pt x="7784358" y="1358929"/>
                    <a:pt x="7812168" y="1701855"/>
                  </a:cubicBezTo>
                  <a:cubicBezTo>
                    <a:pt x="7828525" y="1887616"/>
                    <a:pt x="7666967" y="2032148"/>
                    <a:pt x="7471789" y="2042234"/>
                  </a:cubicBezTo>
                  <a:cubicBezTo>
                    <a:pt x="4666148" y="2110230"/>
                    <a:pt x="1490954" y="2058409"/>
                    <a:pt x="340379" y="2042234"/>
                  </a:cubicBezTo>
                  <a:cubicBezTo>
                    <a:pt x="166858" y="2039806"/>
                    <a:pt x="22020" y="1885143"/>
                    <a:pt x="0" y="1701855"/>
                  </a:cubicBezTo>
                  <a:cubicBezTo>
                    <a:pt x="62347" y="1504994"/>
                    <a:pt x="95581" y="683140"/>
                    <a:pt x="0" y="340379"/>
                  </a:cubicBezTo>
                  <a:close/>
                </a:path>
              </a:pathLst>
            </a:custGeom>
            <a:solidFill>
              <a:srgbClr val="FFFF66"/>
            </a:solidFill>
            <a:ln w="38100" cmpd="thickThin">
              <a:solidFill>
                <a:srgbClr val="FFC000"/>
              </a:solidFill>
              <a:prstDash val="sysDash"/>
              <a:extLst>
                <a:ext uri="{C807C97D-BFC1-408E-A445-0C87EB9F89A2}">
                  <ask:lineSketchStyleProps xmlns:ask="http://schemas.microsoft.com/office/drawing/2018/sketchyshapes" sd="1192132449">
                    <a:prstGeom prst="roundRect">
                      <a:avLst/>
                    </a:prstGeom>
                    <ask:type>
                      <ask:lineSketchCurved/>
                    </ask:type>
                  </ask:lineSketchStyleProps>
                </a:ext>
              </a:extLst>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2800" b="1" dirty="0">
                  <a:solidFill>
                    <a:srgbClr val="002060"/>
                  </a:solidFill>
                  <a:effectLst/>
                  <a:ea typeface="Times New Roman" panose="02020603050405020304" pitchFamily="18" charset="0"/>
                  <a:cs typeface="Times New Roman" panose="02020603050405020304" pitchFamily="18" charset="0"/>
                </a:rPr>
                <a:t>Chia lớp thành 2 đội chơi; mỗi đội lần lượt lên viết nhanh vào bảng tên các loài cây có rễ cọc và các cây có rễ chùm. Đội nào viết được nhanh và đúng nhiều loài cây thì thắng cuộc</a:t>
              </a:r>
              <a:endParaRPr kumimoji="0" lang="en-US" sz="2800" b="1" i="0" u="none" strike="noStrike" kern="1200" cap="none" spc="0" normalizeH="0" baseline="0" noProof="0" dirty="0">
                <a:ln>
                  <a:noFill/>
                </a:ln>
                <a:solidFill>
                  <a:srgbClr val="002060"/>
                </a:solidFill>
                <a:effectLst/>
                <a:uLnTx/>
                <a:uFillTx/>
                <a:cs typeface="Times New Roman" panose="02020603050405020304" pitchFamily="18" charset="0"/>
              </a:endParaRPr>
            </a:p>
          </p:txBody>
        </p:sp>
        <p:pic>
          <p:nvPicPr>
            <p:cNvPr id="25" name="Picture 24" descr="A picture containing dark, doll&#10;&#10;Description automatically generated">
              <a:extLst>
                <a:ext uri="{FF2B5EF4-FFF2-40B4-BE49-F238E27FC236}">
                  <a16:creationId xmlns:a16="http://schemas.microsoft.com/office/drawing/2014/main" id="{0FFFAD7C-DDB3-4506-BF6F-952AD6CC21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4378" y="1276178"/>
              <a:ext cx="1818410" cy="2926080"/>
            </a:xfrm>
            <a:prstGeom prst="rect">
              <a:avLst/>
            </a:prstGeom>
          </p:spPr>
        </p:pic>
      </p:grpSp>
      <p:pic>
        <p:nvPicPr>
          <p:cNvPr id="4" name="Picture 3">
            <a:extLst>
              <a:ext uri="{FF2B5EF4-FFF2-40B4-BE49-F238E27FC236}">
                <a16:creationId xmlns:a16="http://schemas.microsoft.com/office/drawing/2014/main" id="{58E3BEBA-F38C-4EB5-B450-65781EE3CCFA}"/>
              </a:ext>
            </a:extLst>
          </p:cNvPr>
          <p:cNvPicPr>
            <a:picLocks noChangeAspect="1"/>
          </p:cNvPicPr>
          <p:nvPr/>
        </p:nvPicPr>
        <p:blipFill>
          <a:blip r:embed="rId7"/>
          <a:stretch>
            <a:fillRect/>
          </a:stretch>
        </p:blipFill>
        <p:spPr>
          <a:xfrm>
            <a:off x="3477514" y="2337014"/>
            <a:ext cx="5846571" cy="926672"/>
          </a:xfrm>
          <a:prstGeom prst="rect">
            <a:avLst/>
          </a:prstGeom>
        </p:spPr>
      </p:pic>
    </p:spTree>
    <p:extLst>
      <p:ext uri="{BB962C8B-B14F-4D97-AF65-F5344CB8AC3E}">
        <p14:creationId xmlns:p14="http://schemas.microsoft.com/office/powerpoint/2010/main" val="377198458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1+#ppt_w/2"/>
                                          </p:val>
                                        </p:tav>
                                        <p:tav tm="100000">
                                          <p:val>
                                            <p:strVal val="#ppt_x"/>
                                          </p:val>
                                        </p:tav>
                                      </p:tavLst>
                                    </p:anim>
                                    <p:anim calcmode="lin" valueType="num">
                                      <p:cBhvr additive="base">
                                        <p:cTn id="13"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left)">
                                      <p:cBhvr>
                                        <p:cTn id="2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 name="Picture 163"/>
          <p:cNvPicPr>
            <a:picLocks noChangeAspect="1"/>
          </p:cNvPicPr>
          <p:nvPr/>
        </p:nvPicPr>
        <p:blipFill rotWithShape="1">
          <a:blip r:embed="rId6"/>
          <a:srcRect t="13594" b="13594"/>
          <a:stretch/>
        </p:blipFill>
        <p:spPr>
          <a:xfrm>
            <a:off x="0" y="-32988"/>
            <a:ext cx="12250645" cy="6890988"/>
          </a:xfrm>
          <a:prstGeom prst="rect">
            <a:avLst/>
          </a:prstGeom>
        </p:spPr>
      </p:pic>
      <p:pic>
        <p:nvPicPr>
          <p:cNvPr id="117" name="Picture 2"/>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8007594" y="2575851"/>
            <a:ext cx="885055" cy="723716"/>
          </a:xfrm>
          <a:prstGeom prst="rect">
            <a:avLst/>
          </a:prstGeom>
          <a:noFill/>
          <a:effectLst>
            <a:glow rad="228600">
              <a:schemeClr val="accent4">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118" name="Dong ho bao het gio (mp3cut.ne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013183" y="9117312"/>
            <a:ext cx="609600" cy="609600"/>
          </a:xfrm>
          <a:prstGeom prst="rect">
            <a:avLst/>
          </a:prstGeom>
        </p:spPr>
      </p:pic>
      <p:pic>
        <p:nvPicPr>
          <p:cNvPr id="119" name="Tic tac dong ho 5 phut">
            <a:hlinkClick r:id="" action="ppaction://media"/>
          </p:cNvPr>
          <p:cNvPicPr>
            <a:picLocks noChangeAspect="1"/>
          </p:cNvPicPr>
          <p:nvPr>
            <a:audioFile r:link="rId3"/>
            <p:extLst>
              <p:ext uri="{DAA4B4D4-6D71-4841-9C94-3DE7FCFB9230}">
                <p14:media xmlns:p14="http://schemas.microsoft.com/office/powerpoint/2010/main" r:embed="rId4">
                  <p14:trim end="124248.0625"/>
                </p14:media>
              </p:ext>
            </p:extLst>
          </p:nvPr>
        </p:nvPicPr>
        <p:blipFill>
          <a:blip r:embed="rId8"/>
          <a:stretch>
            <a:fillRect/>
          </a:stretch>
        </p:blipFill>
        <p:spPr>
          <a:xfrm>
            <a:off x="5403583" y="9117312"/>
            <a:ext cx="609600" cy="609600"/>
          </a:xfrm>
          <a:prstGeom prst="rect">
            <a:avLst/>
          </a:prstGeom>
        </p:spPr>
      </p:pic>
      <p:pic>
        <p:nvPicPr>
          <p:cNvPr id="120" name="Picture 4" descr="Cartoon Start Stock Illustrations â 23,696 Cartoon Start Stock  Illustrations, Vectors &amp; Clipart - Dreamstime"/>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3329" y="2114024"/>
            <a:ext cx="2989641" cy="1786311"/>
          </a:xfrm>
          <a:prstGeom prst="rect">
            <a:avLst/>
          </a:prstGeom>
          <a:noFill/>
          <a:extLst>
            <a:ext uri="{909E8E84-426E-40DD-AFC4-6F175D3DCCD1}">
              <a14:hiddenFill xmlns:a14="http://schemas.microsoft.com/office/drawing/2010/main">
                <a:solidFill>
                  <a:srgbClr val="FFFFFF"/>
                </a:solidFill>
              </a14:hiddenFill>
            </a:ext>
          </a:extLst>
        </p:spPr>
      </p:pic>
      <p:sp>
        <p:nvSpPr>
          <p:cNvPr id="122" name="Rectangle 121"/>
          <p:cNvSpPr/>
          <p:nvPr/>
        </p:nvSpPr>
        <p:spPr>
          <a:xfrm rot="20929652">
            <a:off x="4175377" y="4217656"/>
            <a:ext cx="1761121" cy="1511409"/>
          </a:xfrm>
          <a:prstGeom prst="rect">
            <a:avLst/>
          </a:prstGeom>
          <a:blipFill dpi="0" rotWithShape="1">
            <a:blip r:embed="rId10"/>
            <a:srcRect/>
            <a:stretch>
              <a:fillRect t="-21000" b="12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Flowchart: Alternate Process 40"/>
          <p:cNvSpPr/>
          <p:nvPr/>
        </p:nvSpPr>
        <p:spPr>
          <a:xfrm>
            <a:off x="4150690" y="428636"/>
            <a:ext cx="2769498" cy="242470"/>
          </a:xfrm>
          <a:prstGeom prst="flowChartAlternateProcess">
            <a:avLst/>
          </a:prstGeom>
          <a:solidFill>
            <a:schemeClr val="accent6"/>
          </a:solidFill>
          <a:ln w="76200">
            <a:solidFill>
              <a:schemeClr val="accent6"/>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Picture 8"/>
          <p:cNvPicPr>
            <a:picLocks noChangeAspect="1"/>
          </p:cNvPicPr>
          <p:nvPr/>
        </p:nvPicPr>
        <p:blipFill>
          <a:blip r:embed="rId11"/>
          <a:stretch>
            <a:fillRect/>
          </a:stretch>
        </p:blipFill>
        <p:spPr>
          <a:xfrm>
            <a:off x="6836843" y="92113"/>
            <a:ext cx="800621" cy="821690"/>
          </a:xfrm>
          <a:prstGeom prst="rect">
            <a:avLst/>
          </a:prstGeom>
        </p:spPr>
      </p:pic>
      <p:sp>
        <p:nvSpPr>
          <p:cNvPr id="10" name="TextBox 9"/>
          <p:cNvSpPr txBox="1"/>
          <p:nvPr/>
        </p:nvSpPr>
        <p:spPr>
          <a:xfrm>
            <a:off x="6878515" y="210570"/>
            <a:ext cx="71727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Calibri" panose="020F0502020204030204"/>
                <a:ea typeface="+mn-ea"/>
                <a:cs typeface="+mn-cs"/>
              </a:rPr>
              <a:t>3p</a:t>
            </a:r>
          </a:p>
        </p:txBody>
      </p:sp>
      <p:pic>
        <p:nvPicPr>
          <p:cNvPr id="121" name="Picture 120"/>
          <p:cNvPicPr>
            <a:picLocks noChangeAspect="1"/>
          </p:cNvPicPr>
          <p:nvPr/>
        </p:nvPicPr>
        <p:blipFill>
          <a:blip r:embed="rId12"/>
          <a:stretch>
            <a:fillRect/>
          </a:stretch>
        </p:blipFill>
        <p:spPr>
          <a:xfrm rot="19973613">
            <a:off x="3491115" y="460225"/>
            <a:ext cx="4314066" cy="4530911"/>
          </a:xfrm>
          <a:prstGeom prst="rect">
            <a:avLst/>
          </a:prstGeom>
        </p:spPr>
      </p:pic>
    </p:spTree>
    <p:extLst>
      <p:ext uri="{BB962C8B-B14F-4D97-AF65-F5344CB8AC3E}">
        <p14:creationId xmlns:p14="http://schemas.microsoft.com/office/powerpoint/2010/main" val="377922395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20"/>
                                        </p:tgtEl>
                                        <p:attrNameLst>
                                          <p:attrName>r</p:attrName>
                                        </p:attrNameLst>
                                      </p:cBhvr>
                                    </p:animRot>
                                    <p:animRot by="-240000">
                                      <p:cBhvr>
                                        <p:cTn id="7" dur="200" fill="hold">
                                          <p:stCondLst>
                                            <p:cond delay="200"/>
                                          </p:stCondLst>
                                        </p:cTn>
                                        <p:tgtEl>
                                          <p:spTgt spid="120"/>
                                        </p:tgtEl>
                                        <p:attrNameLst>
                                          <p:attrName>r</p:attrName>
                                        </p:attrNameLst>
                                      </p:cBhvr>
                                    </p:animRot>
                                    <p:animRot by="240000">
                                      <p:cBhvr>
                                        <p:cTn id="8" dur="200" fill="hold">
                                          <p:stCondLst>
                                            <p:cond delay="400"/>
                                          </p:stCondLst>
                                        </p:cTn>
                                        <p:tgtEl>
                                          <p:spTgt spid="120"/>
                                        </p:tgtEl>
                                        <p:attrNameLst>
                                          <p:attrName>r</p:attrName>
                                        </p:attrNameLst>
                                      </p:cBhvr>
                                    </p:animRot>
                                    <p:animRot by="-240000">
                                      <p:cBhvr>
                                        <p:cTn id="9" dur="200" fill="hold">
                                          <p:stCondLst>
                                            <p:cond delay="600"/>
                                          </p:stCondLst>
                                        </p:cTn>
                                        <p:tgtEl>
                                          <p:spTgt spid="120"/>
                                        </p:tgtEl>
                                        <p:attrNameLst>
                                          <p:attrName>r</p:attrName>
                                        </p:attrNameLst>
                                      </p:cBhvr>
                                    </p:animRot>
                                    <p:animRot by="120000">
                                      <p:cBhvr>
                                        <p:cTn id="10" dur="200" fill="hold">
                                          <p:stCondLst>
                                            <p:cond delay="800"/>
                                          </p:stCondLst>
                                        </p:cTn>
                                        <p:tgtEl>
                                          <p:spTgt spid="12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50" fill="hold">
                                          <p:stCondLst>
                                            <p:cond delay="0"/>
                                          </p:stCondLst>
                                        </p:cTn>
                                        <p:tgtEl>
                                          <p:spTgt spid="9"/>
                                        </p:tgtEl>
                                        <p:attrNameLst>
                                          <p:attrName>r</p:attrName>
                                        </p:attrNameLst>
                                      </p:cBhvr>
                                    </p:animRot>
                                    <p:animRot by="-240000">
                                      <p:cBhvr>
                                        <p:cTn id="13" dur="100" fill="hold">
                                          <p:stCondLst>
                                            <p:cond delay="100"/>
                                          </p:stCondLst>
                                        </p:cTn>
                                        <p:tgtEl>
                                          <p:spTgt spid="9"/>
                                        </p:tgtEl>
                                        <p:attrNameLst>
                                          <p:attrName>r</p:attrName>
                                        </p:attrNameLst>
                                      </p:cBhvr>
                                    </p:animRot>
                                    <p:animRot by="240000">
                                      <p:cBhvr>
                                        <p:cTn id="14" dur="100" fill="hold">
                                          <p:stCondLst>
                                            <p:cond delay="200"/>
                                          </p:stCondLst>
                                        </p:cTn>
                                        <p:tgtEl>
                                          <p:spTgt spid="9"/>
                                        </p:tgtEl>
                                        <p:attrNameLst>
                                          <p:attrName>r</p:attrName>
                                        </p:attrNameLst>
                                      </p:cBhvr>
                                    </p:animRot>
                                    <p:animRot by="-240000">
                                      <p:cBhvr>
                                        <p:cTn id="15" dur="100" fill="hold">
                                          <p:stCondLst>
                                            <p:cond delay="300"/>
                                          </p:stCondLst>
                                        </p:cTn>
                                        <p:tgtEl>
                                          <p:spTgt spid="9"/>
                                        </p:tgtEl>
                                        <p:attrNameLst>
                                          <p:attrName>r</p:attrName>
                                        </p:attrNameLst>
                                      </p:cBhvr>
                                    </p:animRot>
                                    <p:animRot by="120000">
                                      <p:cBhvr>
                                        <p:cTn id="16" dur="100" fill="hold">
                                          <p:stCondLst>
                                            <p:cond delay="4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20"/>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withEffect">
                                  <p:stCondLst>
                                    <p:cond delay="0"/>
                                  </p:stCondLst>
                                  <p:childTnLst>
                                    <p:animEffect transition="out" filter="fade">
                                      <p:cBhvr>
                                        <p:cTn id="21" dur="500"/>
                                        <p:tgtEl>
                                          <p:spTgt spid="120"/>
                                        </p:tgtEl>
                                      </p:cBhvr>
                                    </p:animEffect>
                                    <p:set>
                                      <p:cBhvr>
                                        <p:cTn id="22" dur="1" fill="hold">
                                          <p:stCondLst>
                                            <p:cond delay="499"/>
                                          </p:stCondLst>
                                        </p:cTn>
                                        <p:tgtEl>
                                          <p:spTgt spid="120"/>
                                        </p:tgtEl>
                                        <p:attrNameLst>
                                          <p:attrName>style.visibility</p:attrName>
                                        </p:attrNameLst>
                                      </p:cBhvr>
                                      <p:to>
                                        <p:strVal val="hidden"/>
                                      </p:to>
                                    </p:set>
                                  </p:childTnLst>
                                </p:cTn>
                              </p:par>
                              <p:par>
                                <p:cTn id="23" presetID="0" presetClass="path" presetSubtype="0" fill="hold" grpId="0" nodeType="withEffect">
                                  <p:stCondLst>
                                    <p:cond delay="0"/>
                                  </p:stCondLst>
                                  <p:childTnLst>
                                    <p:animMotion origin="layout" path="M 1.25E-6 7.40741E-7 L 1.25E-6 7.40741E-7 C 0.00508 -0.0037 0.0099 -0.00903 0.01537 -0.01065 C 0.01784 -0.01134 0.02018 -0.0118 0.02253 -0.01273 C 0.02383 -0.01319 0.02487 -0.01435 0.02617 -0.01505 C 0.03568 -0.01875 0.03763 -0.01898 0.04636 -0.0213 C 0.05091 -0.02384 0.053 -0.02454 0.05703 -0.03194 C 0.05834 -0.03403 0.05925 -0.0368 0.06068 -0.03819 C 0.06289 -0.04051 0.06576 -0.04005 0.06784 -0.04236 C 0.06901 -0.04398 0.07031 -0.04514 0.07136 -0.04676 C 0.07266 -0.04861 0.07357 -0.05139 0.075 -0.05301 C 0.07604 -0.0544 0.07735 -0.0544 0.07852 -0.05509 C 0.07969 -0.05648 0.08112 -0.05741 0.08203 -0.05949 C 0.08321 -0.0618 0.0836 -0.06505 0.08451 -0.06782 C 0.08516 -0.07014 0.08607 -0.07199 0.08685 -0.0743 C 0.08776 -0.0794 0.08854 -0.08449 0.09037 -0.08912 C 0.09141 -0.09143 0.09258 -0.09398 0.09401 -0.09537 C 0.09545 -0.09676 0.09714 -0.09676 0.0987 -0.09745 C 0.09961 -0.09954 0.10013 -0.10208 0.10117 -0.10393 C 0.10339 -0.10787 0.10534 -0.10856 0.10834 -0.11018 C 0.1099 -0.11227 0.11159 -0.11435 0.11302 -0.11667 C 0.11433 -0.11852 0.11524 -0.1213 0.11667 -0.12292 C 0.11771 -0.12407 0.11901 -0.12407 0.12018 -0.125 C 0.12149 -0.12616 0.12253 -0.12801 0.1237 -0.12917 C 0.12526 -0.13079 0.12696 -0.13218 0.12852 -0.13356 C 0.12891 -0.13565 0.12943 -0.13773 0.12969 -0.13981 C 0.13021 -0.14421 0.13047 -0.15555 0.13203 -0.16111 C 0.13347 -0.16551 0.13685 -0.17384 0.13685 -0.17384 L 0.1392 -0.18634 C 0.13959 -0.18866 0.13972 -0.19097 0.14037 -0.19282 C 0.14375 -0.20162 0.14453 -0.20555 0.1487 -0.2118 C 0.14987 -0.21343 0.15117 -0.21458 0.15235 -0.21597 C 0.16081 -0.23889 0.14753 -0.2044 0.15834 -0.2287 C 0.16003 -0.23287 0.16133 -0.2375 0.16302 -0.24143 C 0.1642 -0.24421 0.1655 -0.24699 0.16667 -0.25 C 0.16745 -0.25208 0.1681 -0.2544 0.16901 -0.25625 C 0.17162 -0.26157 0.17552 -0.26481 0.17735 -0.27106 C 0.17813 -0.27384 0.17878 -0.27685 0.17969 -0.27963 C 0.18112 -0.28403 0.1836 -0.2875 0.18451 -0.29236 C 0.1849 -0.29444 0.18477 -0.29722 0.18568 -0.29861 C 0.19401 -0.31134 0.21172 -0.30648 0.21901 -0.30718 C 0.22018 -0.30787 0.22149 -0.30833 0.22253 -0.30926 C 0.22383 -0.31042 0.22487 -0.31227 0.22617 -0.31343 C 0.22761 -0.31505 0.23229 -0.31944 0.23451 -0.31991 C 0.23646 -0.32037 0.23841 -0.31991 0.2405 -0.31991 " pathEditMode="relative" ptsTypes="AAAAAAAAAAAAAAAAAAAAAAAAAAAAAAAAAAAAAAAAAAAAA">
                                      <p:cBhvr>
                                        <p:cTn id="24" dur="180000" fill="hold"/>
                                        <p:tgtEl>
                                          <p:spTgt spid="122"/>
                                        </p:tgtEl>
                                        <p:attrNameLst>
                                          <p:attrName>ppt_x</p:attrName>
                                          <p:attrName>ppt_y</p:attrName>
                                        </p:attrNameLst>
                                      </p:cBhvr>
                                    </p:animMotion>
                                  </p:childTnLst>
                                </p:cTn>
                              </p:par>
                              <p:par>
                                <p:cTn id="25" presetID="22" presetClass="exit" presetSubtype="8" fill="hold" grpId="0" nodeType="withEffect">
                                  <p:stCondLst>
                                    <p:cond delay="0"/>
                                  </p:stCondLst>
                                  <p:childTnLst>
                                    <p:animEffect transition="out" filter="wipe(left)">
                                      <p:cBhvr>
                                        <p:cTn id="26" dur="180000"/>
                                        <p:tgtEl>
                                          <p:spTgt spid="41"/>
                                        </p:tgtEl>
                                      </p:cBhvr>
                                    </p:animEffect>
                                    <p:set>
                                      <p:cBhvr>
                                        <p:cTn id="27" dur="1" fill="hold">
                                          <p:stCondLst>
                                            <p:cond delay="179999"/>
                                          </p:stCondLst>
                                        </p:cTn>
                                        <p:tgtEl>
                                          <p:spTgt spid="41"/>
                                        </p:tgtEl>
                                        <p:attrNameLst>
                                          <p:attrName>style.visibility</p:attrName>
                                        </p:attrNameLst>
                                      </p:cBhvr>
                                      <p:to>
                                        <p:strVal val="hidden"/>
                                      </p:to>
                                    </p:set>
                                  </p:childTnLst>
                                </p:cTn>
                              </p:par>
                              <p:par>
                                <p:cTn id="28" presetID="1" presetClass="mediacall" presetSubtype="0" fill="hold" nodeType="withEffect">
                                  <p:stCondLst>
                                    <p:cond delay="0"/>
                                  </p:stCondLst>
                                  <p:childTnLst>
                                    <p:cmd type="call" cmd="playFrom(0.0)">
                                      <p:cBhvr>
                                        <p:cTn id="29" dur="180000" fill="hold"/>
                                        <p:tgtEl>
                                          <p:spTgt spid="119"/>
                                        </p:tgtEl>
                                      </p:cBhvr>
                                    </p:cmd>
                                  </p:childTnLst>
                                </p:cTn>
                              </p:par>
                            </p:childTnLst>
                          </p:cTn>
                        </p:par>
                        <p:par>
                          <p:cTn id="30" fill="hold">
                            <p:stCondLst>
                              <p:cond delay="180000"/>
                            </p:stCondLst>
                            <p:childTnLst>
                              <p:par>
                                <p:cTn id="31" presetID="3" presetClass="mediacall" presetSubtype="0" fill="hold" nodeType="afterEffect">
                                  <p:stCondLst>
                                    <p:cond delay="0"/>
                                  </p:stCondLst>
                                  <p:childTnLst>
                                    <p:cmd type="call" cmd="stop">
                                      <p:cBhvr>
                                        <p:cTn id="32" dur="1" fill="hold"/>
                                        <p:tgtEl>
                                          <p:spTgt spid="119"/>
                                        </p:tgtEl>
                                      </p:cBhvr>
                                    </p:cmd>
                                  </p:childTnLst>
                                </p:cTn>
                              </p:par>
                            </p:childTnLst>
                          </p:cTn>
                        </p:par>
                        <p:par>
                          <p:cTn id="33" fill="hold">
                            <p:stCondLst>
                              <p:cond delay="180000"/>
                            </p:stCondLst>
                            <p:childTnLst>
                              <p:par>
                                <p:cTn id="34" presetID="1" presetClass="mediacall" presetSubtype="0" fill="hold" nodeType="afterEffect">
                                  <p:stCondLst>
                                    <p:cond delay="0"/>
                                  </p:stCondLst>
                                  <p:childTnLst>
                                    <p:cmd type="call" cmd="playFrom(0.0)">
                                      <p:cBhvr>
                                        <p:cTn id="35" dur="2977" fill="hold"/>
                                        <p:tgtEl>
                                          <p:spTgt spid="118"/>
                                        </p:tgtEl>
                                      </p:cBhvr>
                                    </p:cmd>
                                  </p:childTnLst>
                                </p:cTn>
                              </p:par>
                              <p:par>
                                <p:cTn id="36" presetID="10" presetClass="exit" presetSubtype="0" fill="hold" nodeType="withEffect">
                                  <p:stCondLst>
                                    <p:cond delay="0"/>
                                  </p:stCondLst>
                                  <p:childTnLst>
                                    <p:animEffect transition="out" filter="fade">
                                      <p:cBhvr>
                                        <p:cTn id="37" dur="500"/>
                                        <p:tgtEl>
                                          <p:spTgt spid="117"/>
                                        </p:tgtEl>
                                      </p:cBhvr>
                                    </p:animEffect>
                                    <p:set>
                                      <p:cBhvr>
                                        <p:cTn id="38" dur="1" fill="hold">
                                          <p:stCondLst>
                                            <p:cond delay="499"/>
                                          </p:stCondLst>
                                        </p:cTn>
                                        <p:tgtEl>
                                          <p:spTgt spid="117"/>
                                        </p:tgtEl>
                                        <p:attrNameLst>
                                          <p:attrName>style.visibility</p:attrName>
                                        </p:attrNameLst>
                                      </p:cBhvr>
                                      <p:to>
                                        <p:strVal val="hidden"/>
                                      </p:to>
                                    </p:set>
                                  </p:childTnLst>
                                </p:cTn>
                              </p:par>
                              <p:par>
                                <p:cTn id="39" presetID="10" presetClass="entr" presetSubtype="0" fill="hold" nodeType="withEffect">
                                  <p:stCondLst>
                                    <p:cond delay="0"/>
                                  </p:stCondLst>
                                  <p:childTnLst>
                                    <p:set>
                                      <p:cBhvr>
                                        <p:cTn id="40" dur="1" fill="hold">
                                          <p:stCondLst>
                                            <p:cond delay="0"/>
                                          </p:stCondLst>
                                        </p:cTn>
                                        <p:tgtEl>
                                          <p:spTgt spid="121"/>
                                        </p:tgtEl>
                                        <p:attrNameLst>
                                          <p:attrName>style.visibility</p:attrName>
                                        </p:attrNameLst>
                                      </p:cBhvr>
                                      <p:to>
                                        <p:strVal val="visible"/>
                                      </p:to>
                                    </p:set>
                                    <p:animEffect transition="in" filter="fade">
                                      <p:cBhvr>
                                        <p:cTn id="41" dur="500"/>
                                        <p:tgtEl>
                                          <p:spTgt spid="121"/>
                                        </p:tgtEl>
                                      </p:cBhvr>
                                    </p:animEffect>
                                  </p:childTnLst>
                                </p:cTn>
                              </p:par>
                              <p:par>
                                <p:cTn id="42" presetID="26" presetClass="emph" presetSubtype="0" fill="hold" nodeType="withEffect">
                                  <p:stCondLst>
                                    <p:cond delay="0"/>
                                  </p:stCondLst>
                                  <p:childTnLst>
                                    <p:animEffect transition="out" filter="fade">
                                      <p:cBhvr>
                                        <p:cTn id="43" dur="500" tmFilter="0, 0; .2, .5; .8, .5; 1, 0"/>
                                        <p:tgtEl>
                                          <p:spTgt spid="121"/>
                                        </p:tgtEl>
                                      </p:cBhvr>
                                    </p:animEffect>
                                    <p:animScale>
                                      <p:cBhvr>
                                        <p:cTn id="44" dur="250" autoRev="1" fill="hold"/>
                                        <p:tgtEl>
                                          <p:spTgt spid="121"/>
                                        </p:tgtEl>
                                      </p:cBhvr>
                                      <p:by x="105000" y="105000"/>
                                    </p:animScale>
                                  </p:childTnLst>
                                </p:cTn>
                              </p:par>
                              <p:par>
                                <p:cTn id="45" presetID="10" presetClass="exit" presetSubtype="0" fill="hold" grpId="0" nodeType="withEffect">
                                  <p:stCondLst>
                                    <p:cond delay="0"/>
                                  </p:stCondLst>
                                  <p:childTnLst>
                                    <p:animEffect transition="out" filter="fade">
                                      <p:cBhvr>
                                        <p:cTn id="46" dur="500"/>
                                        <p:tgtEl>
                                          <p:spTgt spid="10"/>
                                        </p:tgtEl>
                                      </p:cBhvr>
                                    </p:animEffect>
                                    <p:set>
                                      <p:cBhvr>
                                        <p:cTn id="47" dur="1" fill="hold">
                                          <p:stCondLst>
                                            <p:cond delay="499"/>
                                          </p:stCondLst>
                                        </p:cTn>
                                        <p:tgtEl>
                                          <p:spTgt spid="10"/>
                                        </p:tgtEl>
                                        <p:attrNameLst>
                                          <p:attrName>style.visibility</p:attrName>
                                        </p:attrNameLst>
                                      </p:cBhvr>
                                      <p:to>
                                        <p:strVal val="hidden"/>
                                      </p:to>
                                    </p:set>
                                  </p:childTnLst>
                                </p:cTn>
                              </p:par>
                              <p:par>
                                <p:cTn id="48" presetID="26" presetClass="emph" presetSubtype="0" repeatCount="indefinite" fill="hold" nodeType="withEffect">
                                  <p:stCondLst>
                                    <p:cond delay="0"/>
                                  </p:stCondLst>
                                  <p:childTnLst>
                                    <p:animEffect transition="out" filter="fade">
                                      <p:cBhvr>
                                        <p:cTn id="49" dur="1000" tmFilter="0, 0; .2, .5; .8, .5; 1, 0"/>
                                        <p:tgtEl>
                                          <p:spTgt spid="9"/>
                                        </p:tgtEl>
                                      </p:cBhvr>
                                    </p:animEffect>
                                    <p:animScale>
                                      <p:cBhvr>
                                        <p:cTn id="50" dur="500" autoRev="1" fill="hold"/>
                                        <p:tgtEl>
                                          <p:spTgt spid="9"/>
                                        </p:tgtEl>
                                      </p:cBhvr>
                                      <p:by x="105000" y="105000"/>
                                    </p:animScale>
                                  </p:childTnLst>
                                </p:cTn>
                              </p:par>
                            </p:childTnLst>
                          </p:cTn>
                        </p:par>
                      </p:childTnLst>
                    </p:cTn>
                  </p:par>
                </p:childTnLst>
              </p:cTn>
              <p:nextCondLst>
                <p:cond evt="onClick" delay="0">
                  <p:tgtEl>
                    <p:spTgt spid="120"/>
                  </p:tgtEl>
                </p:cond>
              </p:nextCondLst>
            </p:seq>
            <p:audio>
              <p:cMediaNode vol="80000">
                <p:cTn id="51" fill="hold" display="0">
                  <p:stCondLst>
                    <p:cond delay="indefinite"/>
                  </p:stCondLst>
                  <p:endCondLst>
                    <p:cond evt="onStopAudio" delay="0">
                      <p:tgtEl>
                        <p:sldTgt/>
                      </p:tgtEl>
                    </p:cond>
                  </p:endCondLst>
                </p:cTn>
                <p:tgtEl>
                  <p:spTgt spid="118"/>
                </p:tgtEl>
              </p:cMediaNode>
            </p:audio>
            <p:audio>
              <p:cMediaNode vol="80000">
                <p:cTn id="52" fill="hold" display="0">
                  <p:stCondLst>
                    <p:cond delay="indefinite"/>
                  </p:stCondLst>
                  <p:endCondLst>
                    <p:cond evt="onStopAudio" delay="0">
                      <p:tgtEl>
                        <p:sldTgt/>
                      </p:tgtEl>
                    </p:cond>
                  </p:endCondLst>
                </p:cTn>
                <p:tgtEl>
                  <p:spTgt spid="119"/>
                </p:tgtEl>
              </p:cMediaNode>
            </p:audio>
          </p:childTnLst>
        </p:cTn>
      </p:par>
    </p:tnLst>
    <p:bldLst>
      <p:bldP spid="122" grpId="0" animBg="1"/>
      <p:bldP spid="41" grpId="0" animBg="1"/>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3A7EE03-900D-4C87-B15D-C92F73F8F7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3" name="图片 2">
            <a:extLst>
              <a:ext uri="{FF2B5EF4-FFF2-40B4-BE49-F238E27FC236}">
                <a16:creationId xmlns:a16="http://schemas.microsoft.com/office/drawing/2014/main" id="{6E4D2D83-E509-4D85-BEFE-885BF148753D}"/>
              </a:ext>
            </a:extLst>
          </p:cNvPr>
          <p:cNvPicPr>
            <a:picLocks noChangeAspect="1"/>
          </p:cNvPicPr>
          <p:nvPr/>
        </p:nvPicPr>
        <p:blipFill rotWithShape="1">
          <a:blip r:embed="rId3">
            <a:extLst>
              <a:ext uri="{28A0092B-C50C-407E-A947-70E740481C1C}">
                <a14:useLocalDpi xmlns:a14="http://schemas.microsoft.com/office/drawing/2010/main" val="0"/>
              </a:ext>
            </a:extLst>
          </a:blip>
          <a:srcRect r="26375"/>
          <a:stretch/>
        </p:blipFill>
        <p:spPr>
          <a:xfrm>
            <a:off x="0" y="103909"/>
            <a:ext cx="8976360" cy="6650182"/>
          </a:xfrm>
          <a:prstGeom prst="rect">
            <a:avLst/>
          </a:prstGeom>
        </p:spPr>
      </p:pic>
      <p:grpSp>
        <p:nvGrpSpPr>
          <p:cNvPr id="4" name="组合 3">
            <a:extLst>
              <a:ext uri="{FF2B5EF4-FFF2-40B4-BE49-F238E27FC236}">
                <a16:creationId xmlns:a16="http://schemas.microsoft.com/office/drawing/2014/main" id="{1135D118-EAFA-4E83-A205-B407CC4394A3}"/>
              </a:ext>
            </a:extLst>
          </p:cNvPr>
          <p:cNvGrpSpPr/>
          <p:nvPr/>
        </p:nvGrpSpPr>
        <p:grpSpPr>
          <a:xfrm>
            <a:off x="4638675" y="1005056"/>
            <a:ext cx="6681366" cy="4562367"/>
            <a:chOff x="834764" y="380993"/>
            <a:chExt cx="5959576" cy="4562367"/>
          </a:xfrm>
        </p:grpSpPr>
        <p:pic>
          <p:nvPicPr>
            <p:cNvPr id="5" name="图片 4">
              <a:extLst>
                <a:ext uri="{FF2B5EF4-FFF2-40B4-BE49-F238E27FC236}">
                  <a16:creationId xmlns:a16="http://schemas.microsoft.com/office/drawing/2014/main" id="{DCE50616-BADB-4760-861C-4179DB7DC7E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2238" b="25158"/>
            <a:stretch/>
          </p:blipFill>
          <p:spPr>
            <a:xfrm>
              <a:off x="834764" y="380993"/>
              <a:ext cx="5959576" cy="4562367"/>
            </a:xfrm>
            <a:prstGeom prst="rect">
              <a:avLst/>
            </a:prstGeom>
          </p:spPr>
        </p:pic>
        <p:sp>
          <p:nvSpPr>
            <p:cNvPr id="6" name="矩形: 圆角 5">
              <a:extLst>
                <a:ext uri="{FF2B5EF4-FFF2-40B4-BE49-F238E27FC236}">
                  <a16:creationId xmlns:a16="http://schemas.microsoft.com/office/drawing/2014/main" id="{AF3BCC4E-8CB2-4188-8A94-7C19850F8CF4}"/>
                </a:ext>
              </a:extLst>
            </p:cNvPr>
            <p:cNvSpPr/>
            <p:nvPr/>
          </p:nvSpPr>
          <p:spPr>
            <a:xfrm>
              <a:off x="1574157" y="2107258"/>
              <a:ext cx="4621620" cy="2463531"/>
            </a:xfrm>
            <a:prstGeom prst="roundRect">
              <a:avLst>
                <a:gd name="adj" fmla="val 1241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pic>
        <p:nvPicPr>
          <p:cNvPr id="9" name="Picture 8">
            <a:extLst>
              <a:ext uri="{FF2B5EF4-FFF2-40B4-BE49-F238E27FC236}">
                <a16:creationId xmlns:a16="http://schemas.microsoft.com/office/drawing/2014/main" id="{E8F3C8E7-6018-421E-B5C9-E908C9791883}"/>
              </a:ext>
            </a:extLst>
          </p:cNvPr>
          <p:cNvPicPr>
            <a:picLocks noChangeAspect="1"/>
          </p:cNvPicPr>
          <p:nvPr/>
        </p:nvPicPr>
        <p:blipFill>
          <a:blip r:embed="rId5"/>
          <a:stretch>
            <a:fillRect/>
          </a:stretch>
        </p:blipFill>
        <p:spPr>
          <a:xfrm>
            <a:off x="5437029" y="3324939"/>
            <a:ext cx="5108891" cy="1103472"/>
          </a:xfrm>
          <a:prstGeom prst="rect">
            <a:avLst/>
          </a:prstGeom>
        </p:spPr>
      </p:pic>
    </p:spTree>
    <p:extLst>
      <p:ext uri="{BB962C8B-B14F-4D97-AF65-F5344CB8AC3E}">
        <p14:creationId xmlns:p14="http://schemas.microsoft.com/office/powerpoint/2010/main" val="371987091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0CD7E96-F37F-43D9-932A-47FEEE72B7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3" name="矩形: 圆角 2">
            <a:extLst>
              <a:ext uri="{FF2B5EF4-FFF2-40B4-BE49-F238E27FC236}">
                <a16:creationId xmlns:a16="http://schemas.microsoft.com/office/drawing/2014/main" id="{FE69E0CA-7ED8-4B4D-AE02-E99179A8E103}"/>
              </a:ext>
            </a:extLst>
          </p:cNvPr>
          <p:cNvSpPr/>
          <p:nvPr/>
        </p:nvSpPr>
        <p:spPr>
          <a:xfrm>
            <a:off x="542926" y="495301"/>
            <a:ext cx="11277600" cy="5981700"/>
          </a:xfrm>
          <a:prstGeom prst="roundRect">
            <a:avLst>
              <a:gd name="adj" fmla="val 11867"/>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4" name="TextBox 13">
            <a:extLst>
              <a:ext uri="{FF2B5EF4-FFF2-40B4-BE49-F238E27FC236}">
                <a16:creationId xmlns:a16="http://schemas.microsoft.com/office/drawing/2014/main" id="{928431D5-5775-4646-920A-48B7B95B283D}"/>
              </a:ext>
            </a:extLst>
          </p:cNvPr>
          <p:cNvSpPr txBox="1"/>
          <p:nvPr/>
        </p:nvSpPr>
        <p:spPr>
          <a:xfrm>
            <a:off x="1766423" y="690442"/>
            <a:ext cx="9596902" cy="646331"/>
          </a:xfrm>
          <a:prstGeom prst="rect">
            <a:avLst/>
          </a:prstGeom>
          <a:noFill/>
        </p:spPr>
        <p:txBody>
          <a:bodyPr wrap="square" rtlCol="0">
            <a:spAutoFit/>
          </a:bodyPr>
          <a:lstStyle/>
          <a:p>
            <a:pPr lvl="0"/>
            <a:r>
              <a:rPr lang="vi-VN" sz="3600" b="1" dirty="0">
                <a:solidFill>
                  <a:prstClr val="black"/>
                </a:solidFill>
                <a:latin typeface="Calibri" panose="020F0502020204030204" pitchFamily="34" charset="0"/>
                <a:cs typeface="Calibri" panose="020F0502020204030204" pitchFamily="34" charset="0"/>
              </a:rPr>
              <a:t>1</a:t>
            </a:r>
            <a:r>
              <a:rPr lang="en-US" sz="3600" b="1" dirty="0">
                <a:solidFill>
                  <a:prstClr val="black"/>
                </a:solidFill>
                <a:latin typeface="Calibri" panose="020F0502020204030204" pitchFamily="34" charset="0"/>
                <a:cs typeface="Calibri" panose="020F0502020204030204" pitchFamily="34" charset="0"/>
              </a:rPr>
              <a:t>.</a:t>
            </a:r>
            <a:r>
              <a:rPr lang="vi-VN" sz="3600" b="1" dirty="0">
                <a:solidFill>
                  <a:prstClr val="black"/>
                </a:solidFill>
                <a:latin typeface="Calibri" panose="020F0502020204030204" pitchFamily="34" charset="0"/>
                <a:cs typeface="Calibri" panose="020F0502020204030204" pitchFamily="34" charset="0"/>
              </a:rPr>
              <a:t> Chỉ, nói tên các bộ phận của hoa và quả.</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5" name="Picture 14">
            <a:extLst>
              <a:ext uri="{FF2B5EF4-FFF2-40B4-BE49-F238E27FC236}">
                <a16:creationId xmlns:a16="http://schemas.microsoft.com/office/drawing/2014/main" id="{F28C2E97-A17D-469C-9CBC-64A881F4A97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92526" y="705630"/>
            <a:ext cx="740547" cy="714124"/>
          </a:xfrm>
          <a:prstGeom prst="rect">
            <a:avLst/>
          </a:prstGeom>
        </p:spPr>
      </p:pic>
      <p:pic>
        <p:nvPicPr>
          <p:cNvPr id="16" name="Picture 15">
            <a:extLst>
              <a:ext uri="{FF2B5EF4-FFF2-40B4-BE49-F238E27FC236}">
                <a16:creationId xmlns:a16="http://schemas.microsoft.com/office/drawing/2014/main" id="{F9FA6A1B-F0A6-4447-84CE-E210CC49175B}"/>
              </a:ext>
            </a:extLst>
          </p:cNvPr>
          <p:cNvPicPr>
            <a:picLocks noChangeAspect="1"/>
          </p:cNvPicPr>
          <p:nvPr/>
        </p:nvPicPr>
        <p:blipFill>
          <a:blip r:embed="rId4"/>
          <a:stretch>
            <a:fillRect/>
          </a:stretch>
        </p:blipFill>
        <p:spPr>
          <a:xfrm>
            <a:off x="952500" y="2228850"/>
            <a:ext cx="6877336" cy="3143250"/>
          </a:xfrm>
          <a:prstGeom prst="rect">
            <a:avLst/>
          </a:prstGeom>
        </p:spPr>
      </p:pic>
      <p:sp>
        <p:nvSpPr>
          <p:cNvPr id="17" name="Speech Bubble: Rectangle with Corners Rounded 16">
            <a:extLst>
              <a:ext uri="{FF2B5EF4-FFF2-40B4-BE49-F238E27FC236}">
                <a16:creationId xmlns:a16="http://schemas.microsoft.com/office/drawing/2014/main" id="{764AD579-9625-49E0-9EB2-E9CAF7BF2226}"/>
              </a:ext>
            </a:extLst>
          </p:cNvPr>
          <p:cNvSpPr/>
          <p:nvPr/>
        </p:nvSpPr>
        <p:spPr>
          <a:xfrm>
            <a:off x="6701155" y="1694834"/>
            <a:ext cx="5100320" cy="1077218"/>
          </a:xfrm>
          <a:prstGeom prst="wedgeRoundRectCallout">
            <a:avLst>
              <a:gd name="adj1" fmla="val -47892"/>
              <a:gd name="adj2" fmla="val 70045"/>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pt-BR" sz="2800" b="1" dirty="0">
                <a:latin typeface="Calibri" panose="020F0502020204030204" pitchFamily="34" charset="0"/>
                <a:cs typeface="Calibri" panose="020F0502020204030204" pitchFamily="34" charset="0"/>
              </a:rPr>
              <a:t>Các bộ phận của hoa: nhụy hoa, nhị hoa, cánh hoa, đài hoa</a:t>
            </a:r>
            <a:endParaRPr lang="en-US" sz="2800" b="1" dirty="0">
              <a:latin typeface="Calibri" panose="020F0502020204030204" pitchFamily="34" charset="0"/>
              <a:cs typeface="Calibri" panose="020F0502020204030204" pitchFamily="34" charset="0"/>
            </a:endParaRPr>
          </a:p>
        </p:txBody>
      </p:sp>
      <p:sp>
        <p:nvSpPr>
          <p:cNvPr id="18" name="Speech Bubble: Rectangle with Corners Rounded 17">
            <a:extLst>
              <a:ext uri="{FF2B5EF4-FFF2-40B4-BE49-F238E27FC236}">
                <a16:creationId xmlns:a16="http://schemas.microsoft.com/office/drawing/2014/main" id="{ED89379E-C995-4DE3-82DA-4EED35361432}"/>
              </a:ext>
            </a:extLst>
          </p:cNvPr>
          <p:cNvSpPr/>
          <p:nvPr/>
        </p:nvSpPr>
        <p:spPr>
          <a:xfrm>
            <a:off x="7701280" y="3133108"/>
            <a:ext cx="4233545" cy="1105517"/>
          </a:xfrm>
          <a:prstGeom prst="wedgeRoundRectCallout">
            <a:avLst>
              <a:gd name="adj1" fmla="val -47892"/>
              <a:gd name="adj2" fmla="val 70045"/>
              <a:gd name="adj3" fmla="val 16667"/>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pt-BR" sz="2800" b="1" dirty="0">
                <a:latin typeface="Calibri" panose="020F0502020204030204" pitchFamily="34" charset="0"/>
                <a:cs typeface="Calibri" panose="020F0502020204030204" pitchFamily="34" charset="0"/>
              </a:rPr>
              <a:t>Các bộ phận của quả: Vỏ, thịt quả, hạt</a:t>
            </a:r>
            <a:endParaRPr lang="en-US" sz="28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5054653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ipe(down)">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0CD7E96-F37F-43D9-932A-47FEEE72B7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3" name="矩形: 圆角 2">
            <a:extLst>
              <a:ext uri="{FF2B5EF4-FFF2-40B4-BE49-F238E27FC236}">
                <a16:creationId xmlns:a16="http://schemas.microsoft.com/office/drawing/2014/main" id="{FE69E0CA-7ED8-4B4D-AE02-E99179A8E103}"/>
              </a:ext>
            </a:extLst>
          </p:cNvPr>
          <p:cNvSpPr/>
          <p:nvPr/>
        </p:nvSpPr>
        <p:spPr>
          <a:xfrm>
            <a:off x="542926" y="495301"/>
            <a:ext cx="11277600" cy="5981700"/>
          </a:xfrm>
          <a:prstGeom prst="roundRect">
            <a:avLst>
              <a:gd name="adj" fmla="val 11867"/>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4" name="TextBox 13">
            <a:extLst>
              <a:ext uri="{FF2B5EF4-FFF2-40B4-BE49-F238E27FC236}">
                <a16:creationId xmlns:a16="http://schemas.microsoft.com/office/drawing/2014/main" id="{928431D5-5775-4646-920A-48B7B95B283D}"/>
              </a:ext>
            </a:extLst>
          </p:cNvPr>
          <p:cNvSpPr txBox="1"/>
          <p:nvPr/>
        </p:nvSpPr>
        <p:spPr>
          <a:xfrm>
            <a:off x="1766423" y="690442"/>
            <a:ext cx="959690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vi-VN"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Nhận xét và so sánh về màu sắc, hình dạng của hoa, quả.</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5" name="Picture 14">
            <a:extLst>
              <a:ext uri="{FF2B5EF4-FFF2-40B4-BE49-F238E27FC236}">
                <a16:creationId xmlns:a16="http://schemas.microsoft.com/office/drawing/2014/main" id="{F28C2E97-A17D-469C-9CBC-64A881F4A97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92526" y="705630"/>
            <a:ext cx="740547" cy="714124"/>
          </a:xfrm>
          <a:prstGeom prst="rect">
            <a:avLst/>
          </a:prstGeom>
        </p:spPr>
      </p:pic>
      <p:pic>
        <p:nvPicPr>
          <p:cNvPr id="5" name="Picture 4">
            <a:extLst>
              <a:ext uri="{FF2B5EF4-FFF2-40B4-BE49-F238E27FC236}">
                <a16:creationId xmlns:a16="http://schemas.microsoft.com/office/drawing/2014/main" id="{16A05B4F-E48D-45FD-A7DE-3EBEA7AA8324}"/>
              </a:ext>
            </a:extLst>
          </p:cNvPr>
          <p:cNvPicPr>
            <a:picLocks noChangeAspect="1"/>
          </p:cNvPicPr>
          <p:nvPr/>
        </p:nvPicPr>
        <p:blipFill>
          <a:blip r:embed="rId4"/>
          <a:stretch>
            <a:fillRect/>
          </a:stretch>
        </p:blipFill>
        <p:spPr>
          <a:xfrm>
            <a:off x="2357437" y="2143124"/>
            <a:ext cx="5892753" cy="3609975"/>
          </a:xfrm>
          <a:prstGeom prst="rect">
            <a:avLst/>
          </a:prstGeom>
        </p:spPr>
      </p:pic>
      <p:grpSp>
        <p:nvGrpSpPr>
          <p:cNvPr id="11" name="Group 10">
            <a:extLst>
              <a:ext uri="{FF2B5EF4-FFF2-40B4-BE49-F238E27FC236}">
                <a16:creationId xmlns:a16="http://schemas.microsoft.com/office/drawing/2014/main" id="{38A6C225-DF80-4005-B0A0-F615B50C8129}"/>
              </a:ext>
            </a:extLst>
          </p:cNvPr>
          <p:cNvGrpSpPr/>
          <p:nvPr/>
        </p:nvGrpSpPr>
        <p:grpSpPr>
          <a:xfrm>
            <a:off x="8277225" y="4572000"/>
            <a:ext cx="3571875" cy="1699385"/>
            <a:chOff x="892354" y="3758439"/>
            <a:chExt cx="4278451" cy="2175001"/>
          </a:xfrm>
        </p:grpSpPr>
        <p:pic>
          <p:nvPicPr>
            <p:cNvPr id="12" name="Picture 11">
              <a:extLst>
                <a:ext uri="{FF2B5EF4-FFF2-40B4-BE49-F238E27FC236}">
                  <a16:creationId xmlns:a16="http://schemas.microsoft.com/office/drawing/2014/main" id="{ECCC43ED-9E1B-4D86-B5BA-FA8C85D2E7F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Rounded Corners 12">
              <a:extLst>
                <a:ext uri="{FF2B5EF4-FFF2-40B4-BE49-F238E27FC236}">
                  <a16:creationId xmlns:a16="http://schemas.microsoft.com/office/drawing/2014/main" id="{15E40E86-CE05-4A25-B782-EC54C91A8A4A}"/>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err="1">
                  <a:latin typeface="Arial" panose="020B0604020202020204" pitchFamily="34" charset="0"/>
                  <a:cs typeface="Arial" panose="020B0604020202020204" pitchFamily="34" charset="0"/>
                </a:rPr>
                <a:t>Thảo</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luận</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nhóm</a:t>
              </a:r>
              <a:r>
                <a:rPr lang="en-US" sz="2000" b="1" dirty="0">
                  <a:latin typeface="Arial" panose="020B0604020202020204" pitchFamily="34" charset="0"/>
                  <a:cs typeface="Arial" panose="020B0604020202020204" pitchFamily="34" charset="0"/>
                </a:rPr>
                <a:t> 4</a:t>
              </a:r>
            </a:p>
          </p:txBody>
        </p:sp>
      </p:grpSp>
    </p:spTree>
    <p:extLst>
      <p:ext uri="{BB962C8B-B14F-4D97-AF65-F5344CB8AC3E}">
        <p14:creationId xmlns:p14="http://schemas.microsoft.com/office/powerpoint/2010/main" val="90030692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9DF22F53-8FC4-4E9F-B31A-83F135E3CD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id="{1C7DA4AD-7AA3-4915-A957-1661220735AE}"/>
              </a:ext>
            </a:extLst>
          </p:cNvPr>
          <p:cNvSpPr/>
          <p:nvPr/>
        </p:nvSpPr>
        <p:spPr>
          <a:xfrm>
            <a:off x="266700" y="152400"/>
            <a:ext cx="11620500" cy="6553200"/>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11" name="Picture 10">
            <a:extLst>
              <a:ext uri="{FF2B5EF4-FFF2-40B4-BE49-F238E27FC236}">
                <a16:creationId xmlns:a16="http://schemas.microsoft.com/office/drawing/2014/main" id="{02ECCB88-5B2E-4386-9CDB-B624FF82A34D}"/>
              </a:ext>
            </a:extLst>
          </p:cNvPr>
          <p:cNvPicPr>
            <a:picLocks noChangeAspect="1"/>
          </p:cNvPicPr>
          <p:nvPr/>
        </p:nvPicPr>
        <p:blipFill rotWithShape="1">
          <a:blip r:embed="rId5">
            <a:extLst>
              <a:ext uri="{28A0092B-C50C-407E-A947-70E740481C1C}">
                <a14:useLocalDpi xmlns:a14="http://schemas.microsoft.com/office/drawing/2010/main" val="0"/>
              </a:ext>
            </a:extLst>
          </a:blip>
          <a:srcRect t="59677"/>
          <a:stretch/>
        </p:blipFill>
        <p:spPr>
          <a:xfrm rot="10800000">
            <a:off x="7619995" y="-1"/>
            <a:ext cx="4572000" cy="1843549"/>
          </a:xfrm>
          <a:prstGeom prst="rect">
            <a:avLst/>
          </a:prstGeom>
        </p:spPr>
      </p:pic>
      <p:pic>
        <p:nvPicPr>
          <p:cNvPr id="20" name="Picture 19">
            <a:extLst>
              <a:ext uri="{FF2B5EF4-FFF2-40B4-BE49-F238E27FC236}">
                <a16:creationId xmlns:a16="http://schemas.microsoft.com/office/drawing/2014/main" id="{736F45B8-9AA3-4D58-A6E8-E734502CABAE}"/>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905146" y="-23070375"/>
            <a:ext cx="1105726" cy="1105726"/>
          </a:xfrm>
          <a:prstGeom prst="ellipse">
            <a:avLst/>
          </a:prstGeom>
          <a:ln>
            <a:noFill/>
          </a:ln>
          <a:effectLst>
            <a:softEdge rad="112500"/>
          </a:effectLst>
        </p:spPr>
      </p:pic>
      <p:pic>
        <p:nvPicPr>
          <p:cNvPr id="12" name="Picture 11">
            <a:extLst>
              <a:ext uri="{FF2B5EF4-FFF2-40B4-BE49-F238E27FC236}">
                <a16:creationId xmlns:a16="http://schemas.microsoft.com/office/drawing/2014/main" id="{9932874D-A32F-4B06-BF64-3C1FE156AC0A}"/>
              </a:ext>
            </a:extLst>
          </p:cNvPr>
          <p:cNvPicPr>
            <a:picLocks noChangeAspect="1"/>
          </p:cNvPicPr>
          <p:nvPr/>
        </p:nvPicPr>
        <p:blipFill rotWithShape="1">
          <a:blip r:embed="rId5">
            <a:extLst>
              <a:ext uri="{28A0092B-C50C-407E-A947-70E740481C1C}">
                <a14:useLocalDpi xmlns:a14="http://schemas.microsoft.com/office/drawing/2010/main" val="0"/>
              </a:ext>
            </a:extLst>
          </a:blip>
          <a:srcRect t="59677"/>
          <a:stretch/>
        </p:blipFill>
        <p:spPr>
          <a:xfrm rot="10800000">
            <a:off x="7619995" y="-1"/>
            <a:ext cx="4572000" cy="1843549"/>
          </a:xfrm>
          <a:prstGeom prst="rect">
            <a:avLst/>
          </a:prstGeom>
        </p:spPr>
      </p:pic>
      <p:pic>
        <p:nvPicPr>
          <p:cNvPr id="18" name="Picture 17" descr="A picture containing text, toy&#10;&#10;Description automatically generated">
            <a:extLst>
              <a:ext uri="{FF2B5EF4-FFF2-40B4-BE49-F238E27FC236}">
                <a16:creationId xmlns:a16="http://schemas.microsoft.com/office/drawing/2014/main" id="{59B00E5F-5C6F-4599-94BA-0E0CB6594584}"/>
              </a:ext>
            </a:extLst>
          </p:cNvPr>
          <p:cNvPicPr>
            <a:picLocks noChangeAspect="1"/>
          </p:cNvPicPr>
          <p:nvPr/>
        </p:nvPicPr>
        <p:blipFill rotWithShape="1">
          <a:blip r:embed="rId7">
            <a:extLst>
              <a:ext uri="{28A0092B-C50C-407E-A947-70E740481C1C}">
                <a14:useLocalDpi xmlns:a14="http://schemas.microsoft.com/office/drawing/2010/main" val="0"/>
              </a:ext>
            </a:extLst>
          </a:blip>
          <a:srcRect b="3842"/>
          <a:stretch/>
        </p:blipFill>
        <p:spPr>
          <a:xfrm>
            <a:off x="-123825" y="321536"/>
            <a:ext cx="12413803" cy="6705599"/>
          </a:xfrm>
          <a:prstGeom prst="rect">
            <a:avLst/>
          </a:prstGeom>
        </p:spPr>
      </p:pic>
      <p:pic>
        <p:nvPicPr>
          <p:cNvPr id="23" name="Picture 22" descr="Shape&#10;&#10;Description automatically generated">
            <a:extLst>
              <a:ext uri="{FF2B5EF4-FFF2-40B4-BE49-F238E27FC236}">
                <a16:creationId xmlns:a16="http://schemas.microsoft.com/office/drawing/2014/main" id="{5994E6FF-D22D-4BA0-960C-C4DC6AAB3712}"/>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flipH="1">
            <a:off x="8991600" y="1150374"/>
            <a:ext cx="3200400" cy="3200400"/>
          </a:xfrm>
          <a:prstGeom prst="rect">
            <a:avLst/>
          </a:prstGeom>
        </p:spPr>
      </p:pic>
      <p:pic>
        <p:nvPicPr>
          <p:cNvPr id="24" name="Picture 23" descr="Shape&#10;&#10;Description automatically generated">
            <a:extLst>
              <a:ext uri="{FF2B5EF4-FFF2-40B4-BE49-F238E27FC236}">
                <a16:creationId xmlns:a16="http://schemas.microsoft.com/office/drawing/2014/main" id="{AD1E3574-6079-4D05-B636-912BF8EA36BA}"/>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969" y="1150374"/>
            <a:ext cx="3200400" cy="3200400"/>
          </a:xfrm>
          <a:prstGeom prst="rect">
            <a:avLst/>
          </a:prstGeom>
        </p:spPr>
      </p:pic>
      <p:sp>
        <p:nvSpPr>
          <p:cNvPr id="25" name="TextBox 24">
            <a:extLst>
              <a:ext uri="{FF2B5EF4-FFF2-40B4-BE49-F238E27FC236}">
                <a16:creationId xmlns:a16="http://schemas.microsoft.com/office/drawing/2014/main" id="{CBAE607D-1D27-49CD-8A42-A655F55A1348}"/>
              </a:ext>
            </a:extLst>
          </p:cNvPr>
          <p:cNvSpPr txBox="1"/>
          <p:nvPr/>
        </p:nvSpPr>
        <p:spPr>
          <a:xfrm>
            <a:off x="693620" y="2025617"/>
            <a:ext cx="1987919"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800080"/>
                </a:solidFill>
                <a:effectLst/>
                <a:uLnTx/>
                <a:uFillTx/>
                <a:latin typeface="Calibri" panose="020F0502020204030204" pitchFamily="34" charset="0"/>
                <a:ea typeface="+mn-ea"/>
                <a:cs typeface="Calibri" panose="020F0502020204030204" pitchFamily="34" charset="0"/>
              </a:rPr>
              <a:t>TRÌNH BÀY</a:t>
            </a:r>
            <a:endParaRPr kumimoji="0" lang="en-US" sz="3200" b="1" i="0" u="none" strike="noStrike" kern="1200" cap="none" spc="0" normalizeH="0" baseline="0" noProof="0" dirty="0">
              <a:ln>
                <a:noFill/>
              </a:ln>
              <a:solidFill>
                <a:srgbClr val="800080"/>
              </a:solidFill>
              <a:effectLst/>
              <a:uLnTx/>
              <a:uFillTx/>
              <a:latin typeface="Calibri" panose="020F0502020204030204" pitchFamily="34" charset="0"/>
              <a:ea typeface="+mn-ea"/>
              <a:cs typeface="Calibri" panose="020F0502020204030204" pitchFamily="34" charset="0"/>
            </a:endParaRPr>
          </a:p>
        </p:txBody>
      </p:sp>
      <p:sp>
        <p:nvSpPr>
          <p:cNvPr id="26" name="TextBox 25">
            <a:extLst>
              <a:ext uri="{FF2B5EF4-FFF2-40B4-BE49-F238E27FC236}">
                <a16:creationId xmlns:a16="http://schemas.microsoft.com/office/drawing/2014/main" id="{974E9238-51DB-402F-BB5E-3A3C51C32324}"/>
              </a:ext>
            </a:extLst>
          </p:cNvPr>
          <p:cNvSpPr txBox="1"/>
          <p:nvPr/>
        </p:nvSpPr>
        <p:spPr>
          <a:xfrm>
            <a:off x="9537972" y="2350368"/>
            <a:ext cx="198791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800080"/>
                </a:solidFill>
                <a:effectLst/>
                <a:uLnTx/>
                <a:uFillTx/>
                <a:latin typeface="Calibri" panose="020F0502020204030204" pitchFamily="34" charset="0"/>
                <a:ea typeface="+mn-ea"/>
                <a:cs typeface="Calibri" panose="020F0502020204030204" pitchFamily="34" charset="0"/>
              </a:rPr>
              <a:t>NHẬN XÉT</a:t>
            </a:r>
            <a:endParaRPr kumimoji="0" lang="en-US" sz="3200" b="1" i="0" u="none" strike="noStrike" kern="1200" cap="none" spc="0" normalizeH="0" baseline="0" noProof="0" dirty="0">
              <a:ln>
                <a:noFill/>
              </a:ln>
              <a:solidFill>
                <a:srgbClr val="800080"/>
              </a:solidFill>
              <a:effectLst/>
              <a:uLnTx/>
              <a:uFillTx/>
              <a:latin typeface="Calibri" panose="020F0502020204030204" pitchFamily="34" charset="0"/>
              <a:ea typeface="+mn-ea"/>
              <a:cs typeface="Calibri" panose="020F0502020204030204" pitchFamily="34" charset="0"/>
            </a:endParaRPr>
          </a:p>
        </p:txBody>
      </p:sp>
      <p:pic>
        <p:nvPicPr>
          <p:cNvPr id="28" name="Picture 27">
            <a:extLst>
              <a:ext uri="{FF2B5EF4-FFF2-40B4-BE49-F238E27FC236}">
                <a16:creationId xmlns:a16="http://schemas.microsoft.com/office/drawing/2014/main" id="{B1BA4D0F-274C-459D-A077-ACE5C0DFB5EB}"/>
              </a:ext>
            </a:extLst>
          </p:cNvPr>
          <p:cNvPicPr>
            <a:picLocks noChangeAspect="1"/>
          </p:cNvPicPr>
          <p:nvPr/>
        </p:nvPicPr>
        <p:blipFill>
          <a:blip r:embed="rId9"/>
          <a:stretch>
            <a:fillRect/>
          </a:stretch>
        </p:blipFill>
        <p:spPr>
          <a:xfrm>
            <a:off x="3589246" y="0"/>
            <a:ext cx="5023539" cy="1249788"/>
          </a:xfrm>
          <a:prstGeom prst="rect">
            <a:avLst/>
          </a:prstGeom>
        </p:spPr>
      </p:pic>
    </p:spTree>
    <p:extLst>
      <p:ext uri="{BB962C8B-B14F-4D97-AF65-F5344CB8AC3E}">
        <p14:creationId xmlns:p14="http://schemas.microsoft.com/office/powerpoint/2010/main" val="282010435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par>
                                    <p:cTn id="8" presetID="22" presetClass="entr" presetSubtype="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up)">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00"/>
                                            <p:tgtEl>
                                              <p:spTgt spid="24"/>
                                            </p:tgtEl>
                                          </p:cBhvr>
                                        </p:animEffect>
                                      </p:childTnLst>
                                      <p:subTnLst>
                                        <p:audio>
                                          <p:cMediaNode>
                                            <p:cTn display="0" masterRel="sameClick">
                                              <p:stCondLst>
                                                <p:cond evt="begin" delay="0">
                                                  <p:tn val="13"/>
                                                </p:cond>
                                              </p:stCondLst>
                                              <p:endCondLst>
                                                <p:cond evt="onStopAudio" delay="0">
                                                  <p:tgtEl>
                                                    <p:sldTgt/>
                                                  </p:tgtEl>
                                                </p:cond>
                                              </p:endCondLst>
                                            </p:cTn>
                                            <p:tgtEl>
                                              <p:sndTgt r:embed="rId3" name="uỷn.wav"/>
                                            </p:tgtEl>
                                          </p:cMediaNode>
                                        </p:audio>
                                      </p:subTnLst>
                                    </p:cTn>
                                  </p:par>
                                  <p:par>
                                    <p:cTn id="16" presetID="16" presetClass="entr" presetSubtype="37" fill="hold" grpId="0" nodeType="withEffect">
                                      <p:stCondLst>
                                        <p:cond delay="250"/>
                                      </p:stCondLst>
                                      <p:childTnLst>
                                        <p:set>
                                          <p:cBhvr>
                                            <p:cTn id="17" dur="1" fill="hold">
                                              <p:stCondLst>
                                                <p:cond delay="0"/>
                                              </p:stCondLst>
                                            </p:cTn>
                                            <p:tgtEl>
                                              <p:spTgt spid="25"/>
                                            </p:tgtEl>
                                            <p:attrNameLst>
                                              <p:attrName>style.visibility</p:attrName>
                                            </p:attrNameLst>
                                          </p:cBhvr>
                                          <p:to>
                                            <p:strVal val="visible"/>
                                          </p:to>
                                        </p:set>
                                        <p:animEffect transition="in" filter="barn(outVertical)">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down)">
                                          <p:cBhvr>
                                            <p:cTn id="23" dur="500"/>
                                            <p:tgtEl>
                                              <p:spTgt spid="23"/>
                                            </p:tgtEl>
                                          </p:cBhvr>
                                        </p:animEffect>
                                      </p:childTnLst>
                                      <p:subTnLst>
                                        <p:audio>
                                          <p:cMediaNode>
                                            <p:cTn display="0" masterRel="sameClick">
                                              <p:stCondLst>
                                                <p:cond evt="begin" delay="0">
                                                  <p:tn val="21"/>
                                                </p:cond>
                                              </p:stCondLst>
                                              <p:endCondLst>
                                                <p:cond evt="onStopAudio" delay="0">
                                                  <p:tgtEl>
                                                    <p:sldTgt/>
                                                  </p:tgtEl>
                                                </p:cond>
                                              </p:endCondLst>
                                            </p:cTn>
                                            <p:tgtEl>
                                              <p:sndTgt r:embed="rId3" name="uỷn.wav"/>
                                            </p:tgtEl>
                                          </p:cMediaNode>
                                        </p:audio>
                                      </p:subTnLst>
                                    </p:cTn>
                                  </p:par>
                                  <p:par>
                                    <p:cTn id="24" presetID="16" presetClass="entr" presetSubtype="37" fill="hold" grpId="0" nodeType="withEffect">
                                      <p:stCondLst>
                                        <p:cond delay="250"/>
                                      </p:stCondLst>
                                      <p:childTnLst>
                                        <p:set>
                                          <p:cBhvr>
                                            <p:cTn id="25" dur="1" fill="hold">
                                              <p:stCondLst>
                                                <p:cond delay="0"/>
                                              </p:stCondLst>
                                            </p:cTn>
                                            <p:tgtEl>
                                              <p:spTgt spid="26"/>
                                            </p:tgtEl>
                                            <p:attrNameLst>
                                              <p:attrName>style.visibility</p:attrName>
                                            </p:attrNameLst>
                                          </p:cBhvr>
                                          <p:to>
                                            <p:strVal val="visible"/>
                                          </p:to>
                                        </p:set>
                                        <p:animEffect transition="in" filter="barn(outVertical)">
                                          <p:cBhvr>
                                            <p:cTn id="2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750" fill="hold"/>
                                            <p:tgtEl>
                                              <p:spTgt spid="27"/>
                                            </p:tgtEl>
                                            <p:attrNameLst>
                                              <p:attrName>ppt_x</p:attrName>
                                            </p:attrNameLst>
                                          </p:cBhvr>
                                          <p:tavLst>
                                            <p:tav tm="0">
                                              <p:val>
                                                <p:strVal val="#ppt_x"/>
                                              </p:val>
                                            </p:tav>
                                            <p:tav tm="100000">
                                              <p:val>
                                                <p:strVal val="#ppt_x"/>
                                              </p:val>
                                            </p:tav>
                                          </p:tavLst>
                                        </p:anim>
                                        <p:anim calcmode="lin" valueType="num">
                                          <p:cBhvr additive="base">
                                            <p:cTn id="8" dur="750" fill="hold"/>
                                            <p:tgtEl>
                                              <p:spTgt spid="2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12" name="Trò-chơi-ting.wav"/>
                                            </p:tgtEl>
                                          </p:cMediaNode>
                                        </p:audio>
                                      </p:subTnLst>
                                    </p:cTn>
                                  </p:par>
                                  <p:par>
                                    <p:cTn id="9" presetID="22" presetClass="entr" presetSubtype="1"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up)">
                                          <p:cBhvr>
                                            <p:cTn id="11" dur="500"/>
                                            <p:tgtEl>
                                              <p:spTgt spid="11"/>
                                            </p:tgtEl>
                                          </p:cBhvr>
                                        </p:animEffect>
                                      </p:childTnLst>
                                    </p:cTn>
                                  </p:par>
                                  <p:par>
                                    <p:cTn id="12" presetID="22" presetClass="entr" presetSubtype="1"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up)">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down)">
                                          <p:cBhvr>
                                            <p:cTn id="19" dur="500"/>
                                            <p:tgtEl>
                                              <p:spTgt spid="24"/>
                                            </p:tgtEl>
                                          </p:cBhvr>
                                        </p:animEffect>
                                      </p:childTnLst>
                                      <p:subTnLst>
                                        <p:audio>
                                          <p:cMediaNode>
                                            <p:cTn display="0" masterRel="sameClick">
                                              <p:stCondLst>
                                                <p:cond evt="begin" delay="0">
                                                  <p:tn val="17"/>
                                                </p:cond>
                                              </p:stCondLst>
                                              <p:endCondLst>
                                                <p:cond evt="onStopAudio" delay="0">
                                                  <p:tgtEl>
                                                    <p:sldTgt/>
                                                  </p:tgtEl>
                                                </p:cond>
                                              </p:endCondLst>
                                            </p:cTn>
                                            <p:tgtEl>
                                              <p:sndTgt r:embed="rId13" name="uỷn.wav"/>
                                            </p:tgtEl>
                                          </p:cMediaNode>
                                        </p:audio>
                                      </p:subTnLst>
                                    </p:cTn>
                                  </p:par>
                                  <p:par>
                                    <p:cTn id="20" presetID="16" presetClass="entr" presetSubtype="37" fill="hold" grpId="0" nodeType="withEffect">
                                      <p:stCondLst>
                                        <p:cond delay="250"/>
                                      </p:stCondLst>
                                      <p:childTnLst>
                                        <p:set>
                                          <p:cBhvr>
                                            <p:cTn id="21" dur="1" fill="hold">
                                              <p:stCondLst>
                                                <p:cond delay="0"/>
                                              </p:stCondLst>
                                            </p:cTn>
                                            <p:tgtEl>
                                              <p:spTgt spid="25"/>
                                            </p:tgtEl>
                                            <p:attrNameLst>
                                              <p:attrName>style.visibility</p:attrName>
                                            </p:attrNameLst>
                                          </p:cBhvr>
                                          <p:to>
                                            <p:strVal val="visible"/>
                                          </p:to>
                                        </p:set>
                                        <p:animEffect transition="in" filter="barn(outVertical)">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down)">
                                          <p:cBhvr>
                                            <p:cTn id="27" dur="500"/>
                                            <p:tgtEl>
                                              <p:spTgt spid="23"/>
                                            </p:tgtEl>
                                          </p:cBhvr>
                                        </p:animEffect>
                                      </p:childTnLst>
                                      <p:subTnLst>
                                        <p:audio>
                                          <p:cMediaNode>
                                            <p:cTn display="0" masterRel="sameClick">
                                              <p:stCondLst>
                                                <p:cond evt="begin" delay="0">
                                                  <p:tn val="25"/>
                                                </p:cond>
                                              </p:stCondLst>
                                              <p:endCondLst>
                                                <p:cond evt="onStopAudio" delay="0">
                                                  <p:tgtEl>
                                                    <p:sldTgt/>
                                                  </p:tgtEl>
                                                </p:cond>
                                              </p:endCondLst>
                                            </p:cTn>
                                            <p:tgtEl>
                                              <p:sndTgt r:embed="rId13" name="uỷn.wav"/>
                                            </p:tgtEl>
                                          </p:cMediaNode>
                                        </p:audio>
                                      </p:subTnLst>
                                    </p:cTn>
                                  </p:par>
                                  <p:par>
                                    <p:cTn id="28" presetID="16" presetClass="entr" presetSubtype="37" fill="hold" grpId="0" nodeType="withEffect">
                                      <p:stCondLst>
                                        <p:cond delay="250"/>
                                      </p:stCondLst>
                                      <p:childTnLst>
                                        <p:set>
                                          <p:cBhvr>
                                            <p:cTn id="29" dur="1" fill="hold">
                                              <p:stCondLst>
                                                <p:cond delay="0"/>
                                              </p:stCondLst>
                                            </p:cTn>
                                            <p:tgtEl>
                                              <p:spTgt spid="26"/>
                                            </p:tgtEl>
                                            <p:attrNameLst>
                                              <p:attrName>style.visibility</p:attrName>
                                            </p:attrNameLst>
                                          </p:cBhvr>
                                          <p:to>
                                            <p:strVal val="visible"/>
                                          </p:to>
                                        </p:set>
                                        <p:animEffect transition="in" filter="barn(outVertical)">
                                          <p:cBhvr>
                                            <p:cTn id="3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0CD7E96-F37F-43D9-932A-47FEEE72B7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3" name="矩形: 圆角 2">
            <a:extLst>
              <a:ext uri="{FF2B5EF4-FFF2-40B4-BE49-F238E27FC236}">
                <a16:creationId xmlns:a16="http://schemas.microsoft.com/office/drawing/2014/main" id="{FE69E0CA-7ED8-4B4D-AE02-E99179A8E103}"/>
              </a:ext>
            </a:extLst>
          </p:cNvPr>
          <p:cNvSpPr/>
          <p:nvPr/>
        </p:nvSpPr>
        <p:spPr>
          <a:xfrm>
            <a:off x="542926" y="333374"/>
            <a:ext cx="11277600" cy="6353175"/>
          </a:xfrm>
          <a:prstGeom prst="roundRect">
            <a:avLst>
              <a:gd name="adj" fmla="val 11867"/>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aphicFrame>
        <p:nvGraphicFramePr>
          <p:cNvPr id="4" name="Table 3">
            <a:extLst>
              <a:ext uri="{FF2B5EF4-FFF2-40B4-BE49-F238E27FC236}">
                <a16:creationId xmlns:a16="http://schemas.microsoft.com/office/drawing/2014/main" id="{324B3FEC-9706-4E12-811A-7F3BCD9CC46B}"/>
              </a:ext>
            </a:extLst>
          </p:cNvPr>
          <p:cNvGraphicFramePr>
            <a:graphicFrameLocks noGrp="1"/>
          </p:cNvGraphicFramePr>
          <p:nvPr>
            <p:extLst>
              <p:ext uri="{D42A27DB-BD31-4B8C-83A1-F6EECF244321}">
                <p14:modId xmlns:p14="http://schemas.microsoft.com/office/powerpoint/2010/main" val="3876005619"/>
              </p:ext>
            </p:extLst>
          </p:nvPr>
        </p:nvGraphicFramePr>
        <p:xfrm>
          <a:off x="876301" y="478440"/>
          <a:ext cx="10706100" cy="5896814"/>
        </p:xfrm>
        <a:graphic>
          <a:graphicData uri="http://schemas.openxmlformats.org/drawingml/2006/table">
            <a:tbl>
              <a:tblPr>
                <a:tableStyleId>{10A1B5D5-9B99-4C35-A422-299274C87663}</a:tableStyleId>
              </a:tblPr>
              <a:tblGrid>
                <a:gridCol w="2781299">
                  <a:extLst>
                    <a:ext uri="{9D8B030D-6E8A-4147-A177-3AD203B41FA5}">
                      <a16:colId xmlns:a16="http://schemas.microsoft.com/office/drawing/2014/main" val="860767266"/>
                    </a:ext>
                  </a:extLst>
                </a:gridCol>
                <a:gridCol w="3143250">
                  <a:extLst>
                    <a:ext uri="{9D8B030D-6E8A-4147-A177-3AD203B41FA5}">
                      <a16:colId xmlns:a16="http://schemas.microsoft.com/office/drawing/2014/main" val="192222628"/>
                    </a:ext>
                  </a:extLst>
                </a:gridCol>
                <a:gridCol w="4781551">
                  <a:extLst>
                    <a:ext uri="{9D8B030D-6E8A-4147-A177-3AD203B41FA5}">
                      <a16:colId xmlns:a16="http://schemas.microsoft.com/office/drawing/2014/main" val="1954770890"/>
                    </a:ext>
                  </a:extLst>
                </a:gridCol>
              </a:tblGrid>
              <a:tr h="567252">
                <a:tc>
                  <a:txBody>
                    <a:bodyPr/>
                    <a:lstStyle/>
                    <a:p>
                      <a:pPr algn="ctr" fontAlgn="t"/>
                      <a:endParaRPr lang="en-US" sz="3200" dirty="0">
                        <a:solidFill>
                          <a:srgbClr val="FF0000"/>
                        </a:solidFill>
                        <a:effectLst/>
                      </a:endParaRPr>
                    </a:p>
                  </a:txBody>
                  <a:tcPr marL="37319" marR="37319" marT="37319" marB="373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sz="3200" b="1" dirty="0" err="1">
                          <a:solidFill>
                            <a:srgbClr val="FF0000"/>
                          </a:solidFill>
                          <a:effectLst/>
                        </a:rPr>
                        <a:t>Màu</a:t>
                      </a:r>
                      <a:r>
                        <a:rPr lang="en-US" sz="3200" b="1" dirty="0">
                          <a:solidFill>
                            <a:srgbClr val="FF0000"/>
                          </a:solidFill>
                          <a:effectLst/>
                        </a:rPr>
                        <a:t> </a:t>
                      </a:r>
                      <a:r>
                        <a:rPr lang="en-US" sz="3200" b="1" dirty="0" err="1">
                          <a:solidFill>
                            <a:srgbClr val="FF0000"/>
                          </a:solidFill>
                          <a:effectLst/>
                        </a:rPr>
                        <a:t>sắc</a:t>
                      </a:r>
                      <a:endParaRPr lang="en-US" sz="3200" dirty="0">
                        <a:solidFill>
                          <a:srgbClr val="FF0000"/>
                        </a:solidFill>
                        <a:effectLst/>
                      </a:endParaRPr>
                    </a:p>
                  </a:txBody>
                  <a:tcPr marL="37319" marR="37319" marT="37319" marB="373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srgbClr val="FF0000"/>
                          </a:solidFill>
                          <a:effectLst/>
                        </a:rPr>
                        <a:t>Hình</a:t>
                      </a:r>
                      <a:r>
                        <a:rPr lang="en-US" sz="3200" b="1" dirty="0">
                          <a:solidFill>
                            <a:srgbClr val="FF0000"/>
                          </a:solidFill>
                          <a:effectLst/>
                        </a:rPr>
                        <a:t> </a:t>
                      </a:r>
                      <a:r>
                        <a:rPr lang="en-US" sz="3200" b="1" dirty="0" err="1">
                          <a:solidFill>
                            <a:srgbClr val="FF0000"/>
                          </a:solidFill>
                          <a:effectLst/>
                        </a:rPr>
                        <a:t>dạng</a:t>
                      </a:r>
                      <a:endParaRPr lang="en-US" sz="3200" dirty="0">
                        <a:solidFill>
                          <a:srgbClr val="FF0000"/>
                        </a:solidFill>
                        <a:effectLst/>
                      </a:endParaRPr>
                    </a:p>
                  </a:txBody>
                  <a:tcPr marL="67173" marR="67173" marT="33587" marB="335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516628453"/>
                  </a:ext>
                </a:extLst>
              </a:tr>
              <a:tr h="1045871">
                <a:tc>
                  <a:txBody>
                    <a:bodyPr/>
                    <a:lstStyle/>
                    <a:p>
                      <a:pPr algn="just" fontAlgn="t"/>
                      <a:r>
                        <a:rPr lang="en-US" sz="3200" b="1" dirty="0" err="1">
                          <a:solidFill>
                            <a:srgbClr val="002060"/>
                          </a:solidFill>
                          <a:effectLst/>
                          <a:latin typeface="+mn-lt"/>
                        </a:rPr>
                        <a:t>Hoa</a:t>
                      </a:r>
                      <a:r>
                        <a:rPr lang="en-US" sz="3200" b="1" dirty="0">
                          <a:solidFill>
                            <a:srgbClr val="002060"/>
                          </a:solidFill>
                          <a:effectLst/>
                          <a:latin typeface="+mn-lt"/>
                        </a:rPr>
                        <a:t> </a:t>
                      </a:r>
                      <a:r>
                        <a:rPr lang="en-US" sz="3200" b="1" dirty="0" err="1">
                          <a:solidFill>
                            <a:srgbClr val="002060"/>
                          </a:solidFill>
                          <a:effectLst/>
                          <a:latin typeface="+mn-lt"/>
                        </a:rPr>
                        <a:t>hồng</a:t>
                      </a:r>
                      <a:endParaRPr lang="en-US" sz="3200" b="1" dirty="0">
                        <a:solidFill>
                          <a:srgbClr val="002060"/>
                        </a:solidFill>
                        <a:effectLst/>
                        <a:latin typeface="+mn-lt"/>
                      </a:endParaRPr>
                    </a:p>
                  </a:txBody>
                  <a:tcPr marL="37319" marR="37319" marT="37319" marB="373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t"/>
                      <a:r>
                        <a:rPr lang="en-US" sz="3200" b="1">
                          <a:solidFill>
                            <a:srgbClr val="002060"/>
                          </a:solidFill>
                          <a:effectLst/>
                          <a:latin typeface="+mn-lt"/>
                        </a:rPr>
                        <a:t>Đỏ</a:t>
                      </a:r>
                    </a:p>
                  </a:txBody>
                  <a:tcPr marL="37319" marR="37319" marT="37319" marB="373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t"/>
                      <a:r>
                        <a:rPr lang="en-US" sz="3200" b="1" dirty="0" err="1">
                          <a:solidFill>
                            <a:srgbClr val="002060"/>
                          </a:solidFill>
                          <a:effectLst/>
                          <a:latin typeface="+mn-lt"/>
                        </a:rPr>
                        <a:t>Các</a:t>
                      </a:r>
                      <a:r>
                        <a:rPr lang="en-US" sz="3200" b="1" dirty="0">
                          <a:solidFill>
                            <a:srgbClr val="002060"/>
                          </a:solidFill>
                          <a:effectLst/>
                          <a:latin typeface="+mn-lt"/>
                        </a:rPr>
                        <a:t> </a:t>
                      </a:r>
                      <a:r>
                        <a:rPr lang="en-US" sz="3200" b="1" dirty="0" err="1">
                          <a:solidFill>
                            <a:srgbClr val="002060"/>
                          </a:solidFill>
                          <a:effectLst/>
                          <a:latin typeface="+mn-lt"/>
                        </a:rPr>
                        <a:t>cánh</a:t>
                      </a:r>
                      <a:r>
                        <a:rPr lang="en-US" sz="3200" b="1" dirty="0">
                          <a:solidFill>
                            <a:srgbClr val="002060"/>
                          </a:solidFill>
                          <a:effectLst/>
                          <a:latin typeface="+mn-lt"/>
                        </a:rPr>
                        <a:t> </a:t>
                      </a:r>
                      <a:r>
                        <a:rPr lang="en-US" sz="3200" b="1" dirty="0" err="1">
                          <a:solidFill>
                            <a:srgbClr val="002060"/>
                          </a:solidFill>
                          <a:effectLst/>
                          <a:latin typeface="+mn-lt"/>
                        </a:rPr>
                        <a:t>hoa</a:t>
                      </a:r>
                      <a:r>
                        <a:rPr lang="en-US" sz="3200" b="1" dirty="0">
                          <a:solidFill>
                            <a:srgbClr val="002060"/>
                          </a:solidFill>
                          <a:effectLst/>
                          <a:latin typeface="+mn-lt"/>
                        </a:rPr>
                        <a:t> </a:t>
                      </a:r>
                      <a:r>
                        <a:rPr lang="en-US" sz="3200" b="1" dirty="0" err="1">
                          <a:solidFill>
                            <a:srgbClr val="002060"/>
                          </a:solidFill>
                          <a:effectLst/>
                          <a:latin typeface="+mn-lt"/>
                        </a:rPr>
                        <a:t>xếp</a:t>
                      </a:r>
                      <a:r>
                        <a:rPr lang="en-US" sz="3200" b="1" dirty="0">
                          <a:solidFill>
                            <a:srgbClr val="002060"/>
                          </a:solidFill>
                          <a:effectLst/>
                          <a:latin typeface="+mn-lt"/>
                        </a:rPr>
                        <a:t> </a:t>
                      </a:r>
                      <a:r>
                        <a:rPr lang="en-US" sz="3200" b="1" dirty="0" err="1">
                          <a:solidFill>
                            <a:srgbClr val="002060"/>
                          </a:solidFill>
                          <a:effectLst/>
                          <a:latin typeface="+mn-lt"/>
                        </a:rPr>
                        <a:t>chồng</a:t>
                      </a:r>
                      <a:r>
                        <a:rPr lang="en-US" sz="3200" b="1" dirty="0">
                          <a:solidFill>
                            <a:srgbClr val="002060"/>
                          </a:solidFill>
                          <a:effectLst/>
                          <a:latin typeface="+mn-lt"/>
                        </a:rPr>
                        <a:t> </a:t>
                      </a:r>
                      <a:r>
                        <a:rPr lang="en-US" sz="3200" b="1" dirty="0" err="1">
                          <a:solidFill>
                            <a:srgbClr val="002060"/>
                          </a:solidFill>
                          <a:effectLst/>
                          <a:latin typeface="+mn-lt"/>
                        </a:rPr>
                        <a:t>lên</a:t>
                      </a:r>
                      <a:r>
                        <a:rPr lang="en-US" sz="3200" b="1" dirty="0">
                          <a:solidFill>
                            <a:srgbClr val="002060"/>
                          </a:solidFill>
                          <a:effectLst/>
                          <a:latin typeface="+mn-lt"/>
                        </a:rPr>
                        <a:t> </a:t>
                      </a:r>
                      <a:r>
                        <a:rPr lang="en-US" sz="3200" b="1" dirty="0" err="1">
                          <a:solidFill>
                            <a:srgbClr val="002060"/>
                          </a:solidFill>
                          <a:effectLst/>
                          <a:latin typeface="+mn-lt"/>
                        </a:rPr>
                        <a:t>nhau</a:t>
                      </a:r>
                      <a:endParaRPr lang="en-US" sz="3200" b="1" dirty="0">
                        <a:solidFill>
                          <a:srgbClr val="002060"/>
                        </a:solidFill>
                        <a:effectLst/>
                        <a:latin typeface="+mn-lt"/>
                      </a:endParaRPr>
                    </a:p>
                  </a:txBody>
                  <a:tcPr marL="37319" marR="37319" marT="37319" marB="373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0101256"/>
                  </a:ext>
                </a:extLst>
              </a:tr>
              <a:tr h="1045871">
                <a:tc>
                  <a:txBody>
                    <a:bodyPr/>
                    <a:lstStyle/>
                    <a:p>
                      <a:pPr algn="just" fontAlgn="t"/>
                      <a:r>
                        <a:rPr lang="en-US" sz="3200" b="1" dirty="0" err="1">
                          <a:solidFill>
                            <a:srgbClr val="002060"/>
                          </a:solidFill>
                          <a:effectLst/>
                          <a:latin typeface="+mn-lt"/>
                        </a:rPr>
                        <a:t>Hoa</a:t>
                      </a:r>
                      <a:r>
                        <a:rPr lang="en-US" sz="3200" b="1" dirty="0">
                          <a:solidFill>
                            <a:srgbClr val="002060"/>
                          </a:solidFill>
                          <a:effectLst/>
                          <a:latin typeface="+mn-lt"/>
                        </a:rPr>
                        <a:t> </a:t>
                      </a:r>
                      <a:r>
                        <a:rPr lang="en-US" sz="3200" b="1" dirty="0" err="1">
                          <a:solidFill>
                            <a:srgbClr val="002060"/>
                          </a:solidFill>
                          <a:effectLst/>
                          <a:latin typeface="+mn-lt"/>
                        </a:rPr>
                        <a:t>cúc</a:t>
                      </a:r>
                      <a:endParaRPr lang="en-US" sz="3200" b="1" dirty="0">
                        <a:solidFill>
                          <a:srgbClr val="002060"/>
                        </a:solidFill>
                        <a:effectLst/>
                        <a:latin typeface="+mn-lt"/>
                      </a:endParaRPr>
                    </a:p>
                  </a:txBody>
                  <a:tcPr marL="37319" marR="37319" marT="37319" marB="373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t"/>
                      <a:r>
                        <a:rPr lang="en-US" sz="3200" b="1" dirty="0" err="1">
                          <a:solidFill>
                            <a:srgbClr val="002060"/>
                          </a:solidFill>
                          <a:effectLst/>
                          <a:latin typeface="+mn-lt"/>
                        </a:rPr>
                        <a:t>Vàng</a:t>
                      </a:r>
                      <a:endParaRPr lang="en-US" sz="3200" b="1" dirty="0">
                        <a:solidFill>
                          <a:srgbClr val="002060"/>
                        </a:solidFill>
                        <a:effectLst/>
                        <a:latin typeface="+mn-lt"/>
                      </a:endParaRPr>
                    </a:p>
                  </a:txBody>
                  <a:tcPr marL="37319" marR="37319" marT="37319" marB="373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t"/>
                      <a:r>
                        <a:rPr lang="en-US" sz="3200" b="1">
                          <a:solidFill>
                            <a:srgbClr val="002060"/>
                          </a:solidFill>
                          <a:effectLst/>
                          <a:latin typeface="+mn-lt"/>
                        </a:rPr>
                        <a:t>Các cánh hoa xếp chồng lên nhau</a:t>
                      </a:r>
                    </a:p>
                  </a:txBody>
                  <a:tcPr marL="37319" marR="37319" marT="37319" marB="373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6328589"/>
                  </a:ext>
                </a:extLst>
              </a:tr>
              <a:tr h="806562">
                <a:tc>
                  <a:txBody>
                    <a:bodyPr/>
                    <a:lstStyle/>
                    <a:p>
                      <a:pPr algn="just" fontAlgn="t"/>
                      <a:r>
                        <a:rPr lang="en-US" sz="3200" b="1">
                          <a:solidFill>
                            <a:srgbClr val="002060"/>
                          </a:solidFill>
                          <a:effectLst/>
                          <a:latin typeface="+mn-lt"/>
                        </a:rPr>
                        <a:t>Hoa đào</a:t>
                      </a:r>
                    </a:p>
                  </a:txBody>
                  <a:tcPr marL="37319" marR="37319" marT="37319" marB="373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t"/>
                      <a:r>
                        <a:rPr lang="en-US" sz="3200" b="1" dirty="0" err="1">
                          <a:solidFill>
                            <a:srgbClr val="002060"/>
                          </a:solidFill>
                          <a:effectLst/>
                          <a:latin typeface="+mn-lt"/>
                        </a:rPr>
                        <a:t>Hồng</a:t>
                      </a:r>
                      <a:endParaRPr lang="en-US" sz="3200" b="1" dirty="0">
                        <a:solidFill>
                          <a:srgbClr val="002060"/>
                        </a:solidFill>
                        <a:effectLst/>
                        <a:latin typeface="+mn-lt"/>
                      </a:endParaRPr>
                    </a:p>
                  </a:txBody>
                  <a:tcPr marL="37319" marR="37319" marT="37319" marB="373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t"/>
                      <a:r>
                        <a:rPr lang="en-US" sz="3200" b="1" dirty="0" err="1">
                          <a:solidFill>
                            <a:srgbClr val="002060"/>
                          </a:solidFill>
                          <a:effectLst/>
                          <a:latin typeface="+mn-lt"/>
                        </a:rPr>
                        <a:t>Các</a:t>
                      </a:r>
                      <a:r>
                        <a:rPr lang="en-US" sz="3200" b="1" dirty="0">
                          <a:solidFill>
                            <a:srgbClr val="002060"/>
                          </a:solidFill>
                          <a:effectLst/>
                          <a:latin typeface="+mn-lt"/>
                        </a:rPr>
                        <a:t> </a:t>
                      </a:r>
                      <a:r>
                        <a:rPr lang="en-US" sz="3200" b="1" dirty="0" err="1">
                          <a:solidFill>
                            <a:srgbClr val="002060"/>
                          </a:solidFill>
                          <a:effectLst/>
                          <a:latin typeface="+mn-lt"/>
                        </a:rPr>
                        <a:t>cánh</a:t>
                      </a:r>
                      <a:r>
                        <a:rPr lang="en-US" sz="3200" b="1" dirty="0">
                          <a:solidFill>
                            <a:srgbClr val="002060"/>
                          </a:solidFill>
                          <a:effectLst/>
                          <a:latin typeface="+mn-lt"/>
                        </a:rPr>
                        <a:t> </a:t>
                      </a:r>
                      <a:r>
                        <a:rPr lang="en-US" sz="3200" b="1" dirty="0" err="1">
                          <a:solidFill>
                            <a:srgbClr val="002060"/>
                          </a:solidFill>
                          <a:effectLst/>
                          <a:latin typeface="+mn-lt"/>
                        </a:rPr>
                        <a:t>hoa</a:t>
                      </a:r>
                      <a:r>
                        <a:rPr lang="en-US" sz="3200" b="1" dirty="0">
                          <a:solidFill>
                            <a:srgbClr val="002060"/>
                          </a:solidFill>
                          <a:effectLst/>
                          <a:latin typeface="+mn-lt"/>
                        </a:rPr>
                        <a:t> </a:t>
                      </a:r>
                      <a:r>
                        <a:rPr lang="en-US" sz="3200" b="1" dirty="0" err="1">
                          <a:solidFill>
                            <a:srgbClr val="002060"/>
                          </a:solidFill>
                          <a:effectLst/>
                          <a:latin typeface="+mn-lt"/>
                        </a:rPr>
                        <a:t>xếp</a:t>
                      </a:r>
                      <a:r>
                        <a:rPr lang="en-US" sz="3200" b="1" dirty="0">
                          <a:solidFill>
                            <a:srgbClr val="002060"/>
                          </a:solidFill>
                          <a:effectLst/>
                          <a:latin typeface="+mn-lt"/>
                        </a:rPr>
                        <a:t> </a:t>
                      </a:r>
                      <a:r>
                        <a:rPr lang="en-US" sz="3200" b="1" dirty="0" err="1">
                          <a:solidFill>
                            <a:srgbClr val="002060"/>
                          </a:solidFill>
                          <a:effectLst/>
                          <a:latin typeface="+mn-lt"/>
                        </a:rPr>
                        <a:t>đôi</a:t>
                      </a:r>
                      <a:r>
                        <a:rPr lang="en-US" sz="3200" b="1" dirty="0">
                          <a:solidFill>
                            <a:srgbClr val="002060"/>
                          </a:solidFill>
                          <a:effectLst/>
                          <a:latin typeface="+mn-lt"/>
                        </a:rPr>
                        <a:t> </a:t>
                      </a:r>
                      <a:r>
                        <a:rPr lang="en-US" sz="3200" b="1" dirty="0" err="1">
                          <a:solidFill>
                            <a:srgbClr val="002060"/>
                          </a:solidFill>
                          <a:effectLst/>
                          <a:latin typeface="+mn-lt"/>
                        </a:rPr>
                        <a:t>diện</a:t>
                      </a:r>
                      <a:r>
                        <a:rPr lang="en-US" sz="3200" b="1" dirty="0">
                          <a:solidFill>
                            <a:srgbClr val="002060"/>
                          </a:solidFill>
                          <a:effectLst/>
                          <a:latin typeface="+mn-lt"/>
                        </a:rPr>
                        <a:t> </a:t>
                      </a:r>
                      <a:r>
                        <a:rPr lang="en-US" sz="3200" b="1" dirty="0" err="1">
                          <a:solidFill>
                            <a:srgbClr val="002060"/>
                          </a:solidFill>
                          <a:effectLst/>
                          <a:latin typeface="+mn-lt"/>
                        </a:rPr>
                        <a:t>nhau</a:t>
                      </a:r>
                      <a:endParaRPr lang="en-US" sz="3200" b="1" dirty="0">
                        <a:solidFill>
                          <a:srgbClr val="002060"/>
                        </a:solidFill>
                        <a:effectLst/>
                        <a:latin typeface="+mn-lt"/>
                      </a:endParaRPr>
                    </a:p>
                  </a:txBody>
                  <a:tcPr marL="37319" marR="37319" marT="37319" marB="373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75781865"/>
                  </a:ext>
                </a:extLst>
              </a:tr>
              <a:tr h="806562">
                <a:tc>
                  <a:txBody>
                    <a:bodyPr/>
                    <a:lstStyle/>
                    <a:p>
                      <a:pPr algn="just" fontAlgn="t"/>
                      <a:r>
                        <a:rPr lang="en-US" sz="3200" b="1">
                          <a:solidFill>
                            <a:srgbClr val="002060"/>
                          </a:solidFill>
                          <a:effectLst/>
                          <a:latin typeface="+mn-lt"/>
                        </a:rPr>
                        <a:t>Quả thanh long</a:t>
                      </a:r>
                    </a:p>
                  </a:txBody>
                  <a:tcPr marL="37319" marR="37319" marT="37319" marB="373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t"/>
                      <a:r>
                        <a:rPr lang="en-US" sz="3200" b="1">
                          <a:solidFill>
                            <a:srgbClr val="002060"/>
                          </a:solidFill>
                          <a:effectLst/>
                          <a:latin typeface="+mn-lt"/>
                        </a:rPr>
                        <a:t>Vỏ hồng, ruột trắng</a:t>
                      </a:r>
                    </a:p>
                  </a:txBody>
                  <a:tcPr marL="37319" marR="37319" marT="37319" marB="373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t"/>
                      <a:r>
                        <a:rPr lang="en-US" sz="3200" b="1" dirty="0" err="1">
                          <a:solidFill>
                            <a:srgbClr val="002060"/>
                          </a:solidFill>
                          <a:effectLst/>
                          <a:latin typeface="+mn-lt"/>
                        </a:rPr>
                        <a:t>Tròn</a:t>
                      </a:r>
                      <a:r>
                        <a:rPr lang="en-US" sz="3200" b="1" dirty="0">
                          <a:solidFill>
                            <a:srgbClr val="002060"/>
                          </a:solidFill>
                          <a:effectLst/>
                          <a:latin typeface="+mn-lt"/>
                        </a:rPr>
                        <a:t>, </a:t>
                      </a:r>
                      <a:r>
                        <a:rPr lang="en-US" sz="3200" b="1" dirty="0" err="1">
                          <a:solidFill>
                            <a:srgbClr val="002060"/>
                          </a:solidFill>
                          <a:effectLst/>
                          <a:latin typeface="+mn-lt"/>
                        </a:rPr>
                        <a:t>có</a:t>
                      </a:r>
                      <a:r>
                        <a:rPr lang="en-US" sz="3200" b="1" dirty="0">
                          <a:solidFill>
                            <a:srgbClr val="002060"/>
                          </a:solidFill>
                          <a:effectLst/>
                          <a:latin typeface="+mn-lt"/>
                        </a:rPr>
                        <a:t> </a:t>
                      </a:r>
                      <a:r>
                        <a:rPr lang="en-US" sz="3200" b="1" dirty="0" err="1">
                          <a:solidFill>
                            <a:srgbClr val="002060"/>
                          </a:solidFill>
                          <a:effectLst/>
                          <a:latin typeface="+mn-lt"/>
                        </a:rPr>
                        <a:t>cuống</a:t>
                      </a:r>
                      <a:r>
                        <a:rPr lang="en-US" sz="3200" b="1" dirty="0">
                          <a:solidFill>
                            <a:srgbClr val="002060"/>
                          </a:solidFill>
                          <a:effectLst/>
                          <a:latin typeface="+mn-lt"/>
                        </a:rPr>
                        <a:t> </a:t>
                      </a:r>
                      <a:r>
                        <a:rPr lang="en-US" sz="3200" b="1" dirty="0" err="1">
                          <a:solidFill>
                            <a:srgbClr val="002060"/>
                          </a:solidFill>
                          <a:effectLst/>
                          <a:latin typeface="+mn-lt"/>
                        </a:rPr>
                        <a:t>ngoài</a:t>
                      </a:r>
                      <a:r>
                        <a:rPr lang="en-US" sz="3200" b="1" dirty="0">
                          <a:solidFill>
                            <a:srgbClr val="002060"/>
                          </a:solidFill>
                          <a:effectLst/>
                          <a:latin typeface="+mn-lt"/>
                        </a:rPr>
                        <a:t> </a:t>
                      </a:r>
                      <a:r>
                        <a:rPr lang="en-US" sz="3200" b="1" dirty="0" err="1">
                          <a:solidFill>
                            <a:srgbClr val="002060"/>
                          </a:solidFill>
                          <a:effectLst/>
                          <a:latin typeface="+mn-lt"/>
                        </a:rPr>
                        <a:t>quả</a:t>
                      </a:r>
                      <a:endParaRPr lang="en-US" sz="3200" b="1" dirty="0">
                        <a:solidFill>
                          <a:srgbClr val="002060"/>
                        </a:solidFill>
                        <a:effectLst/>
                        <a:latin typeface="+mn-lt"/>
                      </a:endParaRPr>
                    </a:p>
                  </a:txBody>
                  <a:tcPr marL="37319" marR="37319" marT="37319" marB="373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02109393"/>
                  </a:ext>
                </a:extLst>
              </a:tr>
              <a:tr h="327943">
                <a:tc>
                  <a:txBody>
                    <a:bodyPr/>
                    <a:lstStyle/>
                    <a:p>
                      <a:pPr algn="just" fontAlgn="t"/>
                      <a:r>
                        <a:rPr lang="en-US" sz="3200" b="1">
                          <a:solidFill>
                            <a:srgbClr val="002060"/>
                          </a:solidFill>
                          <a:effectLst/>
                          <a:latin typeface="+mn-lt"/>
                        </a:rPr>
                        <a:t>Quả chuối</a:t>
                      </a:r>
                    </a:p>
                  </a:txBody>
                  <a:tcPr marL="37319" marR="37319" marT="37319" marB="373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t"/>
                      <a:r>
                        <a:rPr lang="en-US" sz="3200" b="1">
                          <a:solidFill>
                            <a:srgbClr val="002060"/>
                          </a:solidFill>
                          <a:effectLst/>
                          <a:latin typeface="+mn-lt"/>
                        </a:rPr>
                        <a:t>Vàng</a:t>
                      </a:r>
                    </a:p>
                  </a:txBody>
                  <a:tcPr marL="37319" marR="37319" marT="37319" marB="373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t"/>
                      <a:r>
                        <a:rPr lang="en-US" sz="3200" b="1" dirty="0" err="1">
                          <a:solidFill>
                            <a:srgbClr val="002060"/>
                          </a:solidFill>
                          <a:effectLst/>
                          <a:latin typeface="+mn-lt"/>
                        </a:rPr>
                        <a:t>Dài</a:t>
                      </a:r>
                      <a:endParaRPr lang="en-US" sz="3200" b="1" dirty="0">
                        <a:solidFill>
                          <a:srgbClr val="002060"/>
                        </a:solidFill>
                        <a:effectLst/>
                        <a:latin typeface="+mn-lt"/>
                      </a:endParaRPr>
                    </a:p>
                  </a:txBody>
                  <a:tcPr marL="37319" marR="37319" marT="37319" marB="373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3615369"/>
                  </a:ext>
                </a:extLst>
              </a:tr>
              <a:tr h="567252">
                <a:tc>
                  <a:txBody>
                    <a:bodyPr/>
                    <a:lstStyle/>
                    <a:p>
                      <a:pPr algn="just" fontAlgn="t"/>
                      <a:r>
                        <a:rPr lang="en-US" sz="3200" b="1">
                          <a:solidFill>
                            <a:srgbClr val="002060"/>
                          </a:solidFill>
                          <a:effectLst/>
                          <a:latin typeface="+mn-lt"/>
                        </a:rPr>
                        <a:t>Quả cam</a:t>
                      </a:r>
                    </a:p>
                  </a:txBody>
                  <a:tcPr marL="37319" marR="37319" marT="37319" marB="373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t"/>
                      <a:r>
                        <a:rPr lang="en-US" sz="3200" b="1">
                          <a:solidFill>
                            <a:srgbClr val="002060"/>
                          </a:solidFill>
                          <a:effectLst/>
                          <a:latin typeface="+mn-lt"/>
                        </a:rPr>
                        <a:t>Vỏ xanh, ruột cam</a:t>
                      </a:r>
                    </a:p>
                  </a:txBody>
                  <a:tcPr marL="37319" marR="37319" marT="37319" marB="373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t"/>
                      <a:r>
                        <a:rPr lang="vi-VN" sz="3200" b="1" dirty="0">
                          <a:solidFill>
                            <a:srgbClr val="002060"/>
                          </a:solidFill>
                          <a:effectLst/>
                          <a:latin typeface="+mn-lt"/>
                        </a:rPr>
                        <a:t>Tròn trơn</a:t>
                      </a:r>
                    </a:p>
                  </a:txBody>
                  <a:tcPr marL="37319" marR="37319" marT="37319" marB="373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3270302"/>
                  </a:ext>
                </a:extLst>
              </a:tr>
            </a:tbl>
          </a:graphicData>
        </a:graphic>
      </p:graphicFrame>
    </p:spTree>
    <p:extLst>
      <p:ext uri="{BB962C8B-B14F-4D97-AF65-F5344CB8AC3E}">
        <p14:creationId xmlns:p14="http://schemas.microsoft.com/office/powerpoint/2010/main" val="281050469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3A7EE03-900D-4C87-B15D-C92F73F8F7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3" name="图片 2">
            <a:extLst>
              <a:ext uri="{FF2B5EF4-FFF2-40B4-BE49-F238E27FC236}">
                <a16:creationId xmlns:a16="http://schemas.microsoft.com/office/drawing/2014/main" id="{6E4D2D83-E509-4D85-BEFE-885BF148753D}"/>
              </a:ext>
            </a:extLst>
          </p:cNvPr>
          <p:cNvPicPr>
            <a:picLocks noChangeAspect="1"/>
          </p:cNvPicPr>
          <p:nvPr/>
        </p:nvPicPr>
        <p:blipFill rotWithShape="1">
          <a:blip r:embed="rId3">
            <a:extLst>
              <a:ext uri="{28A0092B-C50C-407E-A947-70E740481C1C}">
                <a14:useLocalDpi xmlns:a14="http://schemas.microsoft.com/office/drawing/2010/main" val="0"/>
              </a:ext>
            </a:extLst>
          </a:blip>
          <a:srcRect r="26375"/>
          <a:stretch/>
        </p:blipFill>
        <p:spPr>
          <a:xfrm>
            <a:off x="0" y="103909"/>
            <a:ext cx="8976360" cy="6650182"/>
          </a:xfrm>
          <a:prstGeom prst="rect">
            <a:avLst/>
          </a:prstGeom>
        </p:spPr>
      </p:pic>
      <p:grpSp>
        <p:nvGrpSpPr>
          <p:cNvPr id="4" name="组合 3">
            <a:extLst>
              <a:ext uri="{FF2B5EF4-FFF2-40B4-BE49-F238E27FC236}">
                <a16:creationId xmlns:a16="http://schemas.microsoft.com/office/drawing/2014/main" id="{1135D118-EAFA-4E83-A205-B407CC4394A3}"/>
              </a:ext>
            </a:extLst>
          </p:cNvPr>
          <p:cNvGrpSpPr/>
          <p:nvPr/>
        </p:nvGrpSpPr>
        <p:grpSpPr>
          <a:xfrm>
            <a:off x="4638675" y="1005056"/>
            <a:ext cx="6681366" cy="4562367"/>
            <a:chOff x="834764" y="380993"/>
            <a:chExt cx="5959576" cy="4562367"/>
          </a:xfrm>
        </p:grpSpPr>
        <p:pic>
          <p:nvPicPr>
            <p:cNvPr id="5" name="图片 4">
              <a:extLst>
                <a:ext uri="{FF2B5EF4-FFF2-40B4-BE49-F238E27FC236}">
                  <a16:creationId xmlns:a16="http://schemas.microsoft.com/office/drawing/2014/main" id="{DCE50616-BADB-4760-861C-4179DB7DC7E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2238" b="25158"/>
            <a:stretch/>
          </p:blipFill>
          <p:spPr>
            <a:xfrm>
              <a:off x="834764" y="380993"/>
              <a:ext cx="5959576" cy="4562367"/>
            </a:xfrm>
            <a:prstGeom prst="rect">
              <a:avLst/>
            </a:prstGeom>
          </p:spPr>
        </p:pic>
        <p:sp>
          <p:nvSpPr>
            <p:cNvPr id="6" name="矩形: 圆角 5">
              <a:extLst>
                <a:ext uri="{FF2B5EF4-FFF2-40B4-BE49-F238E27FC236}">
                  <a16:creationId xmlns:a16="http://schemas.microsoft.com/office/drawing/2014/main" id="{AF3BCC4E-8CB2-4188-8A94-7C19850F8CF4}"/>
                </a:ext>
              </a:extLst>
            </p:cNvPr>
            <p:cNvSpPr/>
            <p:nvPr/>
          </p:nvSpPr>
          <p:spPr>
            <a:xfrm>
              <a:off x="1574157" y="2107258"/>
              <a:ext cx="4621620" cy="2463531"/>
            </a:xfrm>
            <a:prstGeom prst="roundRect">
              <a:avLst>
                <a:gd name="adj" fmla="val 1241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pic>
        <p:nvPicPr>
          <p:cNvPr id="8" name="Picture 7">
            <a:extLst>
              <a:ext uri="{FF2B5EF4-FFF2-40B4-BE49-F238E27FC236}">
                <a16:creationId xmlns:a16="http://schemas.microsoft.com/office/drawing/2014/main" id="{22058762-E263-4305-AAD3-FD91B574B90D}"/>
              </a:ext>
            </a:extLst>
          </p:cNvPr>
          <p:cNvPicPr>
            <a:picLocks noChangeAspect="1"/>
          </p:cNvPicPr>
          <p:nvPr/>
        </p:nvPicPr>
        <p:blipFill>
          <a:blip r:embed="rId5"/>
          <a:stretch>
            <a:fillRect/>
          </a:stretch>
        </p:blipFill>
        <p:spPr>
          <a:xfrm>
            <a:off x="5802428" y="3340941"/>
            <a:ext cx="4663844" cy="1109568"/>
          </a:xfrm>
          <a:prstGeom prst="rect">
            <a:avLst/>
          </a:prstGeom>
        </p:spPr>
      </p:pic>
    </p:spTree>
    <p:extLst>
      <p:ext uri="{BB962C8B-B14F-4D97-AF65-F5344CB8AC3E}">
        <p14:creationId xmlns:p14="http://schemas.microsoft.com/office/powerpoint/2010/main" val="30723724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258</Words>
  <Application>Microsoft Office PowerPoint</Application>
  <PresentationFormat>Widescreen</PresentationFormat>
  <Paragraphs>56</Paragraphs>
  <Slides>15</Slides>
  <Notes>5</Notes>
  <HiddenSlides>0</HiddenSlides>
  <MMClips>2</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15</vt:i4>
      </vt:variant>
    </vt:vector>
  </HeadingPairs>
  <TitlesOfParts>
    <vt:vector size="25" baseType="lpstr">
      <vt:lpstr>DengXian</vt:lpstr>
      <vt:lpstr>DengXian Light</vt:lpstr>
      <vt:lpstr>Arial</vt:lpstr>
      <vt:lpstr>Calibri</vt:lpstr>
      <vt:lpstr>Calibri Light</vt:lpstr>
      <vt:lpstr>Times New Roman</vt:lpstr>
      <vt:lpstr>1_Office Theme</vt:lpstr>
      <vt:lpstr>Office Theme</vt:lpstr>
      <vt:lpstr>千图网拥有20W+精美PPT模板 更多PPT模板下载至：www.58pic.com/office/ppt​​</vt:lpstr>
      <vt:lpstr>1_千图网拥有20W+精美PPT模板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31</cp:revision>
  <dcterms:created xsi:type="dcterms:W3CDTF">2022-09-12T12:28:46Z</dcterms:created>
  <dcterms:modified xsi:type="dcterms:W3CDTF">2022-09-12T13:27:09Z</dcterms:modified>
</cp:coreProperties>
</file>