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slideLayouts/slideLayout18.xml" ContentType="application/vnd.openxmlformats-officedocument.presentationml.slideLayout+xml"/>
  <Override PartName="/ppt/theme/theme3.xml" ContentType="application/vnd.openxmlformats-officedocument.theme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4.xml" ContentType="application/vnd.openxmlformats-officedocument.theme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Override1.xml" ContentType="application/vnd.openxmlformats-officedocument.themeOverride+xml"/>
  <Override PartName="/ppt/notesSlides/notesSlide1.xml" ContentType="application/vnd.openxmlformats-officedocument.presentationml.notesSlide+xml"/>
  <Override PartName="/ppt/comments/comment1.xml" ContentType="application/vnd.openxmlformats-officedocument.presentationml.comment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4" r:id="rId2"/>
    <p:sldMasterId id="2147483679" r:id="rId3"/>
    <p:sldMasterId id="2147483681" r:id="rId4"/>
    <p:sldMasterId id="2147483693" r:id="rId5"/>
  </p:sldMasterIdLst>
  <p:notesMasterIdLst>
    <p:notesMasterId r:id="rId17"/>
  </p:notesMasterIdLst>
  <p:sldIdLst>
    <p:sldId id="257" r:id="rId6"/>
    <p:sldId id="2007577114" r:id="rId7"/>
    <p:sldId id="275" r:id="rId8"/>
    <p:sldId id="462" r:id="rId9"/>
    <p:sldId id="463" r:id="rId10"/>
    <p:sldId id="464" r:id="rId11"/>
    <p:sldId id="465" r:id="rId12"/>
    <p:sldId id="466" r:id="rId13"/>
    <p:sldId id="467" r:id="rId14"/>
    <p:sldId id="468" r:id="rId15"/>
    <p:sldId id="294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Windows User" initials="WU" lastIdx="1" clrIdx="0">
    <p:extLst>
      <p:ext uri="{19B8F6BF-5375-455C-9EA6-DF929625EA0E}">
        <p15:presenceInfo xmlns:p15="http://schemas.microsoft.com/office/powerpoint/2012/main" userId="Windows 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3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commentAuthors" Target="commentAuthors.xml"/><Relationship Id="rId3" Type="http://schemas.openxmlformats.org/officeDocument/2006/relationships/slideMaster" Target="slideMasters/slideMaster3.xml"/><Relationship Id="rId21" Type="http://schemas.openxmlformats.org/officeDocument/2006/relationships/theme" Target="theme/theme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10" Type="http://schemas.openxmlformats.org/officeDocument/2006/relationships/slide" Target="slides/slide5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tableStyles" Target="tableStyle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0-11-11T19:42:18.823" idx="1">
    <p:pos x="4032" y="-1256"/>
    <p:text>Tải thêm nhiều temp, game miễn phí tại https://www.facebook.com/nkpowerskills</p:text>
    <p:extLst>
      <p:ext uri="{C676402C-5697-4E1C-873F-D02D1690AC5C}">
        <p15:threadingInfo xmlns:p15="http://schemas.microsoft.com/office/powerpoint/2012/main" timeZoneBias="-420"/>
      </p:ext>
    </p:extLst>
  </p:cm>
</p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E963E2-1B04-4379-93CF-09BBA40A4790}" type="datetimeFigureOut">
              <a:rPr lang="en-US" smtClean="0"/>
              <a:t>12/7/2021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C04B5C8-6D79-4602-9868-B34202063E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48903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tranthao121004@gmail.com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AE942C9-4DC3-4290-A1B8-1B11E0EB8A7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印品黑体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印品黑体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973394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1CB8912-F0BA-4AD8-8415-DA1F26BCB09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267711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1CB8912-F0BA-4AD8-8415-DA1F26BCB09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2325950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1CB8912-F0BA-4AD8-8415-DA1F26BCB09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4096920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tranthao121004@gmail.com</a:t>
            </a:r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2B162E-F920-4511-832F-006A16C91FE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单击以编辑母版副标题样式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1C4C31-3BF1-41BF-9EBE-DB8CE50D56C4}" type="datetimeFigureOut">
              <a:rPr lang="zh-CN" altLang="en-US" smtClean="0"/>
              <a:t>2021/12/7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B5578C-1C70-460D-A561-CE4265079FE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336827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1C4C31-3BF1-41BF-9EBE-DB8CE50D56C4}" type="datetimeFigureOut">
              <a:rPr lang="zh-CN" altLang="en-US" smtClean="0"/>
              <a:t>2021/12/7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B5578C-1C70-460D-A561-CE4265079FE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136811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1C4C31-3BF1-41BF-9EBE-DB8CE50D56C4}" type="datetimeFigureOut">
              <a:rPr lang="zh-CN" altLang="en-US" smtClean="0"/>
              <a:t>2021/12/7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B5578C-1C70-460D-A561-CE4265079FE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0061089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pattFill prst="smConfetti">
            <a:fgClr>
              <a:schemeClr val="bg1">
                <a:lumMod val="95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>
              <a:latin typeface="印品黑体" panose="00000500000000000000" pitchFamily="2" charset="-122"/>
              <a:ea typeface="印品黑体" panose="00000500000000000000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27223034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6956631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3600932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CAD65A57-EBA1-4EA8-AD22-47A5B240369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006" b="53364"/>
          <a:stretch/>
        </p:blipFill>
        <p:spPr>
          <a:xfrm>
            <a:off x="0" y="4654373"/>
            <a:ext cx="12192000" cy="2203627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98036802-EC14-4F2A-B2DD-D09CC42D786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3714750" cy="1834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783653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8FB5CEFA-83CF-4C86-9F4B-47350923148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006" b="53364"/>
          <a:stretch/>
        </p:blipFill>
        <p:spPr>
          <a:xfrm>
            <a:off x="0" y="4654373"/>
            <a:ext cx="12192000" cy="2203627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0116DAC3-B955-4DAD-BFE3-BA566CA7456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3714750" cy="1834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372781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5565E100-AD8A-431F-A68C-ED5B1800830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006" b="53364"/>
          <a:stretch/>
        </p:blipFill>
        <p:spPr>
          <a:xfrm>
            <a:off x="0" y="4654373"/>
            <a:ext cx="12192000" cy="2203627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6FC7E2E4-B43F-469F-9661-7C2CD1A4AA5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3714750" cy="1834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730366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4_空白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6277" tIns="43142" rIns="86277" bIns="43142" rtlCol="0" anchor="ctr"/>
          <a:lstStyle/>
          <a:p>
            <a:pPr algn="ctr" defTabSz="862758" fontAlgn="base">
              <a:spcBef>
                <a:spcPct val="0"/>
              </a:spcBef>
              <a:spcAft>
                <a:spcPct val="0"/>
              </a:spcAft>
            </a:pPr>
            <a:endParaRPr lang="zh-CN" altLang="en-US" sz="17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620112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random/>
      </p:transition>
    </mc:Choice>
    <mc:Fallback xmlns="">
      <p:transition spd="slow" advTm="3000">
        <p:random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2021/12/7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967871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1C4C31-3BF1-41BF-9EBE-DB8CE50D56C4}" type="datetimeFigureOut">
              <a:rPr lang="zh-CN" altLang="en-US" smtClean="0"/>
              <a:t>2021/12/7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B5578C-1C70-460D-A561-CE4265079FE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3216173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2021/12/7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11068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2021/12/7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18972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2021/12/7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422157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2021/12/7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458266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2021/12/7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166244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2021/12/7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09612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2021/12/7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774908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2021/12/7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83077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2021/12/7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078222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2021/12/7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097111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1C4C31-3BF1-41BF-9EBE-DB8CE50D56C4}" type="datetimeFigureOut">
              <a:rPr lang="zh-CN" altLang="en-US" smtClean="0"/>
              <a:t>2021/12/7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B5578C-1C70-460D-A561-CE4265079FE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4998031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12/7/2021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393067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12/7/2021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386168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12/7/2021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577012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12/7/2021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252204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12/7/2021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803654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12/7/2021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857107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12/7/2021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828343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12/7/2021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1724686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12/7/2021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208606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12/7/2021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11274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1C4C31-3BF1-41BF-9EBE-DB8CE50D56C4}" type="datetimeFigureOut">
              <a:rPr lang="zh-CN" altLang="en-US" smtClean="0"/>
              <a:t>2021/12/7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B5578C-1C70-460D-A561-CE4265079FE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20397783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12/7/2021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891743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987329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 rotWithShape="1">
          <a:blip r:embed="rId2" cstate="screen"/>
          <a:srcRect/>
          <a:stretch>
            <a:fillRect/>
          </a:stretch>
        </p:blipFill>
        <p:spPr>
          <a:xfrm>
            <a:off x="82505" y="108235"/>
            <a:ext cx="4097612" cy="1034827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 userDrawn="1"/>
        </p:nvPicPr>
        <p:blipFill rotWithShape="1">
          <a:blip r:embed="rId3" cstate="print"/>
          <a:srcRect/>
          <a:stretch>
            <a:fillRect/>
          </a:stretch>
        </p:blipFill>
        <p:spPr>
          <a:xfrm>
            <a:off x="19416" y="6502009"/>
            <a:ext cx="12192000" cy="353756"/>
          </a:xfrm>
          <a:prstGeom prst="rect">
            <a:avLst/>
          </a:prstGeom>
        </p:spPr>
      </p:pic>
      <p:sp>
        <p:nvSpPr>
          <p:cNvPr id="3" name="标题 2"/>
          <p:cNvSpPr>
            <a:spLocks noGrp="1"/>
          </p:cNvSpPr>
          <p:nvPr>
            <p:ph type="title" hasCustomPrompt="1"/>
          </p:nvPr>
        </p:nvSpPr>
        <p:spPr>
          <a:xfrm>
            <a:off x="2131309" y="131270"/>
            <a:ext cx="9552544" cy="757797"/>
          </a:xfrm>
          <a:prstGeom prst="rect">
            <a:avLst/>
          </a:prstGeom>
        </p:spPr>
        <p:txBody>
          <a:bodyPr/>
          <a:lstStyle>
            <a:lvl1pPr>
              <a:defRPr sz="4265" b="1">
                <a:solidFill>
                  <a:schemeClr val="accent1">
                    <a:lumMod val="50000"/>
                  </a:schemeClr>
                </a:solidFill>
                <a:latin typeface="Microsoft YaHei" panose="020B0503020204020204" charset="-122"/>
                <a:ea typeface="Microsoft YaHei" panose="020B0503020204020204" charset="-122"/>
              </a:defRPr>
            </a:lvl1pPr>
          </a:lstStyle>
          <a:p>
            <a:r>
              <a:rPr lang="zh-CN" altLang="en-US" dirty="0"/>
              <a:t>单击此处编辑母版标题</a:t>
            </a:r>
          </a:p>
        </p:txBody>
      </p:sp>
    </p:spTree>
    <p:extLst>
      <p:ext uri="{BB962C8B-B14F-4D97-AF65-F5344CB8AC3E}">
        <p14:creationId xmlns:p14="http://schemas.microsoft.com/office/powerpoint/2010/main" val="41760481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1C4C31-3BF1-41BF-9EBE-DB8CE50D56C4}" type="datetimeFigureOut">
              <a:rPr lang="zh-CN" altLang="en-US" smtClean="0"/>
              <a:t>2021/12/7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B5578C-1C70-460D-A561-CE4265079FE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001728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1C4C31-3BF1-41BF-9EBE-DB8CE50D56C4}" type="datetimeFigureOut">
              <a:rPr lang="zh-CN" altLang="en-US" smtClean="0"/>
              <a:t>2021/12/7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B5578C-1C70-460D-A561-CE4265079FE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514379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1C4C31-3BF1-41BF-9EBE-DB8CE50D56C4}" type="datetimeFigureOut">
              <a:rPr lang="zh-CN" altLang="en-US" smtClean="0"/>
              <a:t>2021/12/7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B5578C-1C70-460D-A561-CE4265079FE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601085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1C4C31-3BF1-41BF-9EBE-DB8CE50D56C4}" type="datetimeFigureOut">
              <a:rPr lang="zh-CN" altLang="en-US" smtClean="0"/>
              <a:t>2021/12/7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B5578C-1C70-460D-A561-CE4265079FE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354468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1C4C31-3BF1-41BF-9EBE-DB8CE50D56C4}" type="datetimeFigureOut">
              <a:rPr lang="zh-CN" altLang="en-US" smtClean="0"/>
              <a:t>2021/12/7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B5578C-1C70-460D-A561-CE4265079FE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127394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16.xml"/><Relationship Id="rId7" Type="http://schemas.microsoft.com/office/2007/relationships/hdphoto" Target="../media/hdphoto1.wdp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.png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17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8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6.xml"/><Relationship Id="rId13" Type="http://schemas.openxmlformats.org/officeDocument/2006/relationships/image" Target="../media/image6.jpeg"/><Relationship Id="rId3" Type="http://schemas.openxmlformats.org/officeDocument/2006/relationships/slideLayout" Target="../slideLayouts/slideLayout21.xml"/><Relationship Id="rId7" Type="http://schemas.openxmlformats.org/officeDocument/2006/relationships/slideLayout" Target="../slideLayouts/slideLayout25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9.xml"/><Relationship Id="rId6" Type="http://schemas.openxmlformats.org/officeDocument/2006/relationships/slideLayout" Target="../slideLayouts/slideLayout24.xml"/><Relationship Id="rId11" Type="http://schemas.openxmlformats.org/officeDocument/2006/relationships/slideLayout" Target="../slideLayouts/slideLayout29.xml"/><Relationship Id="rId5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28.xml"/><Relationship Id="rId4" Type="http://schemas.openxmlformats.org/officeDocument/2006/relationships/slideLayout" Target="../slideLayouts/slideLayout22.xml"/><Relationship Id="rId9" Type="http://schemas.openxmlformats.org/officeDocument/2006/relationships/slideLayout" Target="../slideLayouts/slideLayout27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7.xml"/><Relationship Id="rId13" Type="http://schemas.openxmlformats.org/officeDocument/2006/relationships/slideLayout" Target="../slideLayouts/slideLayout42.xml"/><Relationship Id="rId3" Type="http://schemas.openxmlformats.org/officeDocument/2006/relationships/slideLayout" Target="../slideLayouts/slideLayout32.xml"/><Relationship Id="rId7" Type="http://schemas.openxmlformats.org/officeDocument/2006/relationships/slideLayout" Target="../slideLayouts/slideLayout36.xml"/><Relationship Id="rId12" Type="http://schemas.openxmlformats.org/officeDocument/2006/relationships/slideLayout" Target="../slideLayouts/slideLayout41.xml"/><Relationship Id="rId2" Type="http://schemas.openxmlformats.org/officeDocument/2006/relationships/slideLayout" Target="../slideLayouts/slideLayout31.xml"/><Relationship Id="rId1" Type="http://schemas.openxmlformats.org/officeDocument/2006/relationships/slideLayout" Target="../slideLayouts/slideLayout30.xml"/><Relationship Id="rId6" Type="http://schemas.openxmlformats.org/officeDocument/2006/relationships/slideLayout" Target="../slideLayouts/slideLayout35.xml"/><Relationship Id="rId11" Type="http://schemas.openxmlformats.org/officeDocument/2006/relationships/slideLayout" Target="../slideLayouts/slideLayout40.xml"/><Relationship Id="rId5" Type="http://schemas.openxmlformats.org/officeDocument/2006/relationships/slideLayout" Target="../slideLayouts/slideLayout34.xml"/><Relationship Id="rId10" Type="http://schemas.openxmlformats.org/officeDocument/2006/relationships/slideLayout" Target="../slideLayouts/slideLayout39.xml"/><Relationship Id="rId4" Type="http://schemas.openxmlformats.org/officeDocument/2006/relationships/slideLayout" Target="../slideLayouts/slideLayout33.xml"/><Relationship Id="rId9" Type="http://schemas.openxmlformats.org/officeDocument/2006/relationships/slideLayout" Target="../slideLayouts/slideLayout38.xml"/><Relationship Id="rId14" Type="http://schemas.openxmlformats.org/officeDocument/2006/relationships/theme" Target="../theme/theme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印品黑体" panose="00000500000000000000" pitchFamily="2" charset="-122"/>
                <a:ea typeface="印品黑体" panose="00000500000000000000" pitchFamily="2" charset="-122"/>
              </a:defRPr>
            </a:lvl1pPr>
          </a:lstStyle>
          <a:p>
            <a:fld id="{C11C4C31-3BF1-41BF-9EBE-DB8CE50D56C4}" type="datetimeFigureOut">
              <a:rPr lang="zh-CN" altLang="en-US" smtClean="0"/>
              <a:pPr/>
              <a:t>2021/12/7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印品黑体" panose="00000500000000000000" pitchFamily="2" charset="-122"/>
                <a:ea typeface="印品黑体" panose="00000500000000000000" pitchFamily="2" charset="-122"/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印品黑体" panose="00000500000000000000" pitchFamily="2" charset="-122"/>
                <a:ea typeface="印品黑体" panose="00000500000000000000" pitchFamily="2" charset="-122"/>
              </a:defRPr>
            </a:lvl1pPr>
          </a:lstStyle>
          <a:p>
            <a:fld id="{72B5578C-1C70-460D-A561-CE4265079FE7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81831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印品黑体" panose="00000500000000000000" pitchFamily="2" charset="-122"/>
          <a:ea typeface="印品黑体" panose="00000500000000000000" pitchFamily="2" charset="-122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印品黑体" panose="00000500000000000000" pitchFamily="2" charset="-122"/>
          <a:ea typeface="印品黑体" panose="00000500000000000000" pitchFamily="2" charset="-122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印品黑体" panose="00000500000000000000" pitchFamily="2" charset="-122"/>
          <a:ea typeface="印品黑体" panose="00000500000000000000" pitchFamily="2" charset="-122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印品黑体" panose="00000500000000000000" pitchFamily="2" charset="-122"/>
          <a:ea typeface="印品黑体" panose="00000500000000000000" pitchFamily="2" charset="-122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印品黑体" panose="00000500000000000000" pitchFamily="2" charset="-122"/>
          <a:ea typeface="印品黑体" panose="00000500000000000000" pitchFamily="2" charset="-122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印品黑体" panose="00000500000000000000" pitchFamily="2" charset="-122"/>
          <a:ea typeface="印品黑体" panose="00000500000000000000" pitchFamily="2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>
            <a:extLst>
              <a:ext uri="{FF2B5EF4-FFF2-40B4-BE49-F238E27FC236}">
                <a16:creationId xmlns:a16="http://schemas.microsoft.com/office/drawing/2014/main" id="{6C4D570C-AF36-46FF-9604-3115B924A186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7001" y="-2667000"/>
            <a:ext cx="6857998" cy="12192004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2A55372E-B0E0-4188-804F-04CC135AC1F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814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46168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400" y="365793"/>
            <a:ext cx="10515225" cy="1324638"/>
          </a:xfrm>
          <a:prstGeom prst="rect">
            <a:avLst/>
          </a:prstGeom>
        </p:spPr>
        <p:txBody>
          <a:bodyPr vert="horz" lIns="86277" tIns="43142" rIns="86277" bIns="43142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400" y="1825901"/>
            <a:ext cx="10515225" cy="4351729"/>
          </a:xfrm>
          <a:prstGeom prst="rect">
            <a:avLst/>
          </a:prstGeom>
        </p:spPr>
        <p:txBody>
          <a:bodyPr vert="horz" lIns="86277" tIns="43142" rIns="86277" bIns="43142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432" y="6356775"/>
            <a:ext cx="2742448" cy="364276"/>
          </a:xfrm>
          <a:prstGeom prst="rect">
            <a:avLst/>
          </a:prstGeom>
        </p:spPr>
        <p:txBody>
          <a:bodyPr vert="horz" lIns="86277" tIns="43142" rIns="86277" bIns="43142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862758" fontAlgn="base">
              <a:spcBef>
                <a:spcPct val="0"/>
              </a:spcBef>
              <a:spcAft>
                <a:spcPct val="0"/>
              </a:spcAft>
            </a:pPr>
            <a:fld id="{43A93E93-166D-47F5-9EF1-ACEABE24AEEA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862758" fontAlgn="base">
                <a:spcBef>
                  <a:spcPct val="0"/>
                </a:spcBef>
                <a:spcAft>
                  <a:spcPct val="0"/>
                </a:spcAft>
              </a:pPr>
              <a:t>2021/12/7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423" y="6356775"/>
            <a:ext cx="4115176" cy="364276"/>
          </a:xfrm>
          <a:prstGeom prst="rect">
            <a:avLst/>
          </a:prstGeom>
        </p:spPr>
        <p:txBody>
          <a:bodyPr vert="horz" lIns="86277" tIns="43142" rIns="86277" bIns="43142" rtlCol="0" anchor="ctr"/>
          <a:lstStyle>
            <a:lvl1pPr algn="ct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862758" fontAlgn="base">
              <a:spcBef>
                <a:spcPct val="0"/>
              </a:spcBef>
              <a:spcAft>
                <a:spcPct val="0"/>
              </a:spcAft>
            </a:pPr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1209" y="6356775"/>
            <a:ext cx="2742448" cy="364276"/>
          </a:xfrm>
          <a:prstGeom prst="rect">
            <a:avLst/>
          </a:prstGeom>
        </p:spPr>
        <p:txBody>
          <a:bodyPr vert="horz" lIns="86277" tIns="43142" rIns="86277" bIns="43142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862758" fontAlgn="base">
              <a:spcBef>
                <a:spcPct val="0"/>
              </a:spcBef>
              <a:spcAft>
                <a:spcPct val="0"/>
              </a:spcAft>
            </a:pPr>
            <a:fld id="{118D5ACA-62CA-46DB-AD6B-12EDD6D51A23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862758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14281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</p:sldLayoutIdLst>
  <mc:AlternateContent xmlns:mc="http://schemas.openxmlformats.org/markup-compatibility/2006" xmlns:p14="http://schemas.microsoft.com/office/powerpoint/2010/main">
    <mc:Choice Requires="p14">
      <p:transition spd="slow" p14:dur="1500" advTm="3000">
        <p:random/>
      </p:transition>
    </mc:Choice>
    <mc:Fallback xmlns="">
      <p:transition spd="slow" advTm="3000">
        <p:random/>
      </p:transition>
    </mc:Fallback>
  </mc:AlternateContent>
  <p:txStyles>
    <p:titleStyle>
      <a:lvl1pPr algn="l" defTabSz="862758" rtl="0" eaLnBrk="1" latinLnBrk="0" hangingPunct="1">
        <a:lnSpc>
          <a:spcPct val="90000"/>
        </a:lnSpc>
        <a:spcBef>
          <a:spcPct val="0"/>
        </a:spcBef>
        <a:buNone/>
        <a:defRPr sz="4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15686" indent="-215686" algn="l" defTabSz="862758" rtl="0" eaLnBrk="1" latinLnBrk="0" hangingPunct="1">
        <a:lnSpc>
          <a:spcPct val="90000"/>
        </a:lnSpc>
        <a:spcBef>
          <a:spcPts val="947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47072" indent="-215686" algn="l" defTabSz="862758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1078444" indent="-215686" algn="l" defTabSz="862758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09830" indent="-215686" algn="l" defTabSz="862758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941213" indent="-215686" algn="l" defTabSz="862758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372587" indent="-215686" algn="l" defTabSz="862758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803966" indent="-215686" algn="l" defTabSz="862758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35346" indent="-215686" algn="l" defTabSz="862758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66726" indent="-215686" algn="l" defTabSz="862758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86275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31380" algn="l" defTabSz="86275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62758" algn="l" defTabSz="86275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94141" algn="l" defTabSz="86275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725521" algn="l" defTabSz="86275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156896" algn="l" defTabSz="86275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588275" algn="l" defTabSz="86275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019657" algn="l" defTabSz="86275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451035" algn="l" defTabSz="86275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D54D79-588C-414F-9935-D85D26666345}" type="datetimeFigureOut">
              <a:rPr lang="zh-CN" altLang="en-US" smtClean="0"/>
              <a:t>2021/12/7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4EC328-9116-4993-92C0-623125586BFE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7" name="图片 7" descr="444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-8256" y="3810"/>
            <a:ext cx="12208511" cy="68510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07694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3" r:id="rId2"/>
    <p:sldLayoutId id="2147483684" r:id="rId3"/>
    <p:sldLayoutId id="2147483685" r:id="rId4"/>
    <p:sldLayoutId id="2147483686" r:id="rId5"/>
    <p:sldLayoutId id="2147483687" r:id="rId6"/>
    <p:sldLayoutId id="2147483688" r:id="rId7"/>
    <p:sldLayoutId id="2147483689" r:id="rId8"/>
    <p:sldLayoutId id="2147483690" r:id="rId9"/>
    <p:sldLayoutId id="2147483691" r:id="rId10"/>
    <p:sldLayoutId id="2147483692" r:id="rId11"/>
  </p:sldLayoutIdLst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983328-5D9C-4CDA-A4B0-8F0932BA2C1A}" type="datetimeFigureOut">
              <a:rPr lang="en-US" smtClean="0"/>
              <a:t>12/7/2021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15752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4" r:id="rId1"/>
    <p:sldLayoutId id="2147483695" r:id="rId2"/>
    <p:sldLayoutId id="2147483696" r:id="rId3"/>
    <p:sldLayoutId id="2147483697" r:id="rId4"/>
    <p:sldLayoutId id="2147483698" r:id="rId5"/>
    <p:sldLayoutId id="2147483699" r:id="rId6"/>
    <p:sldLayoutId id="2147483700" r:id="rId7"/>
    <p:sldLayoutId id="2147483701" r:id="rId8"/>
    <p:sldLayoutId id="2147483702" r:id="rId9"/>
    <p:sldLayoutId id="2147483703" r:id="rId10"/>
    <p:sldLayoutId id="2147483704" r:id="rId11"/>
    <p:sldLayoutId id="2147483705" r:id="rId12"/>
    <p:sldLayoutId id="2147483706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audio" Target="../media/media1.wav"/><Relationship Id="rId7" Type="http://schemas.openxmlformats.org/officeDocument/2006/relationships/image" Target="../media/image10.png"/><Relationship Id="rId2" Type="http://schemas.microsoft.com/office/2007/relationships/media" Target="../media/media1.wav"/><Relationship Id="rId1" Type="http://schemas.openxmlformats.org/officeDocument/2006/relationships/themeOverride" Target="../theme/themeOverride1.xml"/><Relationship Id="rId6" Type="http://schemas.openxmlformats.org/officeDocument/2006/relationships/image" Target="../media/image9.png"/><Relationship Id="rId5" Type="http://schemas.openxmlformats.org/officeDocument/2006/relationships/notesSlide" Target="../notesSlides/notesSlide1.xml"/><Relationship Id="rId10" Type="http://schemas.openxmlformats.org/officeDocument/2006/relationships/comments" Target="../comments/comment1.xml"/><Relationship Id="rId4" Type="http://schemas.openxmlformats.org/officeDocument/2006/relationships/slideLayout" Target="../slideLayouts/slideLayout7.xml"/><Relationship Id="rId9" Type="http://schemas.openxmlformats.org/officeDocument/2006/relationships/image" Target="../media/image1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4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3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6FCD0"/>
            </a:gs>
            <a:gs pos="100000">
              <a:schemeClr val="bg1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464" y="2135808"/>
            <a:ext cx="4067102" cy="4234109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2121059" y="2413337"/>
            <a:ext cx="10062370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ctr">
              <a:defRPr/>
            </a:pPr>
            <a:r>
              <a:rPr lang="en-US" altLang="zh-CN" sz="6000" dirty="0" err="1">
                <a:solidFill>
                  <a:srgbClr val="0070C0"/>
                </a:solidFill>
                <a:latin typeface="SVN-Chalkboard The Best" panose="00000500000000000000" pitchFamily="2" charset="0"/>
                <a:ea typeface="印品黑体" panose="00000500000000000000" pitchFamily="2" charset="-122"/>
              </a:rPr>
              <a:t>Bài</a:t>
            </a:r>
            <a:r>
              <a:rPr lang="en-US" altLang="zh-CN" sz="6000" dirty="0">
                <a:solidFill>
                  <a:srgbClr val="0070C0"/>
                </a:solidFill>
                <a:latin typeface="SVN-Chalkboard The Best" panose="00000500000000000000" pitchFamily="2" charset="0"/>
                <a:ea typeface="印品黑体" panose="00000500000000000000" pitchFamily="2" charset="-122"/>
              </a:rPr>
              <a:t> 14: NGHĨ NHANH, LÀM GIỎI</a:t>
            </a:r>
            <a:endParaRPr kumimoji="0" lang="zh-CN" altLang="en-US" sz="60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SVN-Chalkboard The Best" panose="00000500000000000000" pitchFamily="2" charset="0"/>
              <a:ea typeface="印品黑体" panose="00000500000000000000" pitchFamily="2" charset="-122"/>
            </a:endParaRPr>
          </a:p>
        </p:txBody>
      </p:sp>
      <p:sp>
        <p:nvSpPr>
          <p:cNvPr id="6" name="origami-airplane_16261"/>
          <p:cNvSpPr>
            <a:spLocks noChangeAspect="1"/>
          </p:cNvSpPr>
          <p:nvPr/>
        </p:nvSpPr>
        <p:spPr bwMode="auto">
          <a:xfrm>
            <a:off x="10399407" y="990425"/>
            <a:ext cx="495677" cy="462228"/>
          </a:xfrm>
          <a:custGeom>
            <a:avLst/>
            <a:gdLst>
              <a:gd name="connsiteX0" fmla="*/ 38100 w 326027"/>
              <a:gd name="connsiteY0" fmla="*/ 63500 h 304027"/>
              <a:gd name="connsiteX1" fmla="*/ 70572 w 326027"/>
              <a:gd name="connsiteY1" fmla="*/ 155651 h 304027"/>
              <a:gd name="connsiteX2" fmla="*/ 101745 w 326027"/>
              <a:gd name="connsiteY2" fmla="*/ 255588 h 304027"/>
              <a:gd name="connsiteX3" fmla="*/ 138113 w 326027"/>
              <a:gd name="connsiteY3" fmla="*/ 180311 h 304027"/>
              <a:gd name="connsiteX4" fmla="*/ 38100 w 326027"/>
              <a:gd name="connsiteY4" fmla="*/ 63500 h 304027"/>
              <a:gd name="connsiteX5" fmla="*/ 42863 w 326027"/>
              <a:gd name="connsiteY5" fmla="*/ 33338 h 304027"/>
              <a:gd name="connsiteX6" fmla="*/ 159237 w 326027"/>
              <a:gd name="connsiteY6" fmla="*/ 167557 h 304027"/>
              <a:gd name="connsiteX7" fmla="*/ 161823 w 326027"/>
              <a:gd name="connsiteY7" fmla="*/ 170138 h 304027"/>
              <a:gd name="connsiteX8" fmla="*/ 163117 w 326027"/>
              <a:gd name="connsiteY8" fmla="*/ 171428 h 304027"/>
              <a:gd name="connsiteX9" fmla="*/ 198029 w 326027"/>
              <a:gd name="connsiteY9" fmla="*/ 212726 h 304027"/>
              <a:gd name="connsiteX10" fmla="*/ 203201 w 326027"/>
              <a:gd name="connsiteY10" fmla="*/ 114644 h 304027"/>
              <a:gd name="connsiteX11" fmla="*/ 111395 w 326027"/>
              <a:gd name="connsiteY11" fmla="*/ 64312 h 304027"/>
              <a:gd name="connsiteX12" fmla="*/ 42863 w 326027"/>
              <a:gd name="connsiteY12" fmla="*/ 33338 h 304027"/>
              <a:gd name="connsiteX13" fmla="*/ 95250 w 326027"/>
              <a:gd name="connsiteY13" fmla="*/ 28575 h 304027"/>
              <a:gd name="connsiteX14" fmla="*/ 123707 w 326027"/>
              <a:gd name="connsiteY14" fmla="*/ 43127 h 304027"/>
              <a:gd name="connsiteX15" fmla="*/ 211667 w 326027"/>
              <a:gd name="connsiteY15" fmla="*/ 92075 h 304027"/>
              <a:gd name="connsiteX16" fmla="*/ 269875 w 326027"/>
              <a:gd name="connsiteY16" fmla="*/ 62971 h 304027"/>
              <a:gd name="connsiteX17" fmla="*/ 171568 w 326027"/>
              <a:gd name="connsiteY17" fmla="*/ 39159 h 304027"/>
              <a:gd name="connsiteX18" fmla="*/ 95250 w 326027"/>
              <a:gd name="connsiteY18" fmla="*/ 28575 h 304027"/>
              <a:gd name="connsiteX19" fmla="*/ 15539 w 326027"/>
              <a:gd name="connsiteY19" fmla="*/ 0 h 304027"/>
              <a:gd name="connsiteX20" fmla="*/ 104887 w 326027"/>
              <a:gd name="connsiteY20" fmla="*/ 7789 h 304027"/>
              <a:gd name="connsiteX21" fmla="*/ 186466 w 326027"/>
              <a:gd name="connsiteY21" fmla="*/ 18175 h 304027"/>
              <a:gd name="connsiteX22" fmla="*/ 319841 w 326027"/>
              <a:gd name="connsiteY22" fmla="*/ 55825 h 304027"/>
              <a:gd name="connsiteX23" fmla="*/ 317251 w 326027"/>
              <a:gd name="connsiteY23" fmla="*/ 77896 h 304027"/>
              <a:gd name="connsiteX24" fmla="*/ 227903 w 326027"/>
              <a:gd name="connsiteY24" fmla="*/ 109054 h 304027"/>
              <a:gd name="connsiteX25" fmla="*/ 217544 w 326027"/>
              <a:gd name="connsiteY25" fmla="*/ 244072 h 304027"/>
              <a:gd name="connsiteX26" fmla="*/ 196825 w 326027"/>
              <a:gd name="connsiteY26" fmla="*/ 249265 h 304027"/>
              <a:gd name="connsiteX27" fmla="*/ 154093 w 326027"/>
              <a:gd name="connsiteY27" fmla="*/ 198633 h 304027"/>
              <a:gd name="connsiteX28" fmla="*/ 116541 w 326027"/>
              <a:gd name="connsiteY28" fmla="*/ 294704 h 304027"/>
              <a:gd name="connsiteX29" fmla="*/ 94528 w 326027"/>
              <a:gd name="connsiteY29" fmla="*/ 298599 h 304027"/>
              <a:gd name="connsiteX30" fmla="*/ 49206 w 326027"/>
              <a:gd name="connsiteY30" fmla="*/ 172668 h 304027"/>
              <a:gd name="connsiteX31" fmla="*/ 0 w 326027"/>
              <a:gd name="connsiteY31" fmla="*/ 19474 h 304027"/>
              <a:gd name="connsiteX32" fmla="*/ 0 w 326027"/>
              <a:gd name="connsiteY32" fmla="*/ 18175 h 304027"/>
              <a:gd name="connsiteX33" fmla="*/ 0 w 326027"/>
              <a:gd name="connsiteY33" fmla="*/ 16877 h 304027"/>
              <a:gd name="connsiteX34" fmla="*/ 0 w 326027"/>
              <a:gd name="connsiteY34" fmla="*/ 15579 h 304027"/>
              <a:gd name="connsiteX35" fmla="*/ 0 w 326027"/>
              <a:gd name="connsiteY35" fmla="*/ 14281 h 304027"/>
              <a:gd name="connsiteX36" fmla="*/ 0 w 326027"/>
              <a:gd name="connsiteY36" fmla="*/ 12982 h 304027"/>
              <a:gd name="connsiteX37" fmla="*/ 1295 w 326027"/>
              <a:gd name="connsiteY37" fmla="*/ 12982 h 304027"/>
              <a:gd name="connsiteX38" fmla="*/ 1295 w 326027"/>
              <a:gd name="connsiteY38" fmla="*/ 11684 h 304027"/>
              <a:gd name="connsiteX39" fmla="*/ 3885 w 326027"/>
              <a:gd name="connsiteY39" fmla="*/ 6491 h 304027"/>
              <a:gd name="connsiteX40" fmla="*/ 15539 w 326027"/>
              <a:gd name="connsiteY40" fmla="*/ 0 h 3040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6027" h="304027">
                <a:moveTo>
                  <a:pt x="38100" y="63500"/>
                </a:moveTo>
                <a:cubicBezTo>
                  <a:pt x="47192" y="94650"/>
                  <a:pt x="58882" y="124501"/>
                  <a:pt x="70572" y="155651"/>
                </a:cubicBezTo>
                <a:cubicBezTo>
                  <a:pt x="82262" y="188098"/>
                  <a:pt x="88756" y="223141"/>
                  <a:pt x="101745" y="255588"/>
                </a:cubicBezTo>
                <a:cubicBezTo>
                  <a:pt x="110837" y="228333"/>
                  <a:pt x="122527" y="203673"/>
                  <a:pt x="138113" y="180311"/>
                </a:cubicBezTo>
                <a:cubicBezTo>
                  <a:pt x="99147" y="145267"/>
                  <a:pt x="70572" y="103735"/>
                  <a:pt x="38100" y="63500"/>
                </a:cubicBezTo>
                <a:close/>
                <a:moveTo>
                  <a:pt x="42863" y="33338"/>
                </a:moveTo>
                <a:cubicBezTo>
                  <a:pt x="81654" y="78508"/>
                  <a:pt x="113981" y="128840"/>
                  <a:pt x="159237" y="167557"/>
                </a:cubicBezTo>
                <a:cubicBezTo>
                  <a:pt x="159237" y="168847"/>
                  <a:pt x="160530" y="168847"/>
                  <a:pt x="161823" y="170138"/>
                </a:cubicBezTo>
                <a:cubicBezTo>
                  <a:pt x="161823" y="171428"/>
                  <a:pt x="161823" y="171428"/>
                  <a:pt x="163117" y="171428"/>
                </a:cubicBezTo>
                <a:cubicBezTo>
                  <a:pt x="174754" y="185624"/>
                  <a:pt x="186391" y="198530"/>
                  <a:pt x="198029" y="212726"/>
                </a:cubicBezTo>
                <a:cubicBezTo>
                  <a:pt x="203201" y="180462"/>
                  <a:pt x="201908" y="148198"/>
                  <a:pt x="203201" y="114644"/>
                </a:cubicBezTo>
                <a:cubicBezTo>
                  <a:pt x="173461" y="97866"/>
                  <a:pt x="142428" y="81089"/>
                  <a:pt x="111395" y="64312"/>
                </a:cubicBezTo>
                <a:cubicBezTo>
                  <a:pt x="90706" y="53987"/>
                  <a:pt x="67431" y="42372"/>
                  <a:pt x="42863" y="33338"/>
                </a:cubicBezTo>
                <a:close/>
                <a:moveTo>
                  <a:pt x="95250" y="28575"/>
                </a:moveTo>
                <a:cubicBezTo>
                  <a:pt x="105598" y="32544"/>
                  <a:pt x="114653" y="37836"/>
                  <a:pt x="123707" y="43127"/>
                </a:cubicBezTo>
                <a:cubicBezTo>
                  <a:pt x="153458" y="60325"/>
                  <a:pt x="183209" y="74877"/>
                  <a:pt x="211667" y="92075"/>
                </a:cubicBezTo>
                <a:cubicBezTo>
                  <a:pt x="225895" y="74877"/>
                  <a:pt x="247885" y="68263"/>
                  <a:pt x="269875" y="62971"/>
                </a:cubicBezTo>
                <a:cubicBezTo>
                  <a:pt x="237537" y="53711"/>
                  <a:pt x="203906" y="45773"/>
                  <a:pt x="171568" y="39159"/>
                </a:cubicBezTo>
                <a:cubicBezTo>
                  <a:pt x="146991" y="33867"/>
                  <a:pt x="121120" y="29898"/>
                  <a:pt x="95250" y="28575"/>
                </a:cubicBezTo>
                <a:close/>
                <a:moveTo>
                  <a:pt x="15539" y="0"/>
                </a:moveTo>
                <a:cubicBezTo>
                  <a:pt x="45322" y="0"/>
                  <a:pt x="75104" y="3895"/>
                  <a:pt x="104887" y="7789"/>
                </a:cubicBezTo>
                <a:cubicBezTo>
                  <a:pt x="132080" y="10386"/>
                  <a:pt x="159273" y="10386"/>
                  <a:pt x="186466" y="18175"/>
                </a:cubicBezTo>
                <a:cubicBezTo>
                  <a:pt x="231787" y="28561"/>
                  <a:pt x="278404" y="37650"/>
                  <a:pt x="319841" y="55825"/>
                </a:cubicBezTo>
                <a:cubicBezTo>
                  <a:pt x="330200" y="59720"/>
                  <a:pt x="326315" y="75299"/>
                  <a:pt x="317251" y="77896"/>
                </a:cubicBezTo>
                <a:cubicBezTo>
                  <a:pt x="291353" y="84387"/>
                  <a:pt x="244736" y="84387"/>
                  <a:pt x="227903" y="109054"/>
                </a:cubicBezTo>
                <a:cubicBezTo>
                  <a:pt x="225313" y="154492"/>
                  <a:pt x="227903" y="199931"/>
                  <a:pt x="217544" y="244072"/>
                </a:cubicBezTo>
                <a:cubicBezTo>
                  <a:pt x="216249" y="251862"/>
                  <a:pt x="203300" y="257055"/>
                  <a:pt x="196825" y="249265"/>
                </a:cubicBezTo>
                <a:cubicBezTo>
                  <a:pt x="183876" y="232388"/>
                  <a:pt x="168337" y="215510"/>
                  <a:pt x="154093" y="198633"/>
                </a:cubicBezTo>
                <a:cubicBezTo>
                  <a:pt x="134670" y="228493"/>
                  <a:pt x="123016" y="260949"/>
                  <a:pt x="116541" y="294704"/>
                </a:cubicBezTo>
                <a:cubicBezTo>
                  <a:pt x="115246" y="306388"/>
                  <a:pt x="99707" y="306388"/>
                  <a:pt x="94528" y="298599"/>
                </a:cubicBezTo>
                <a:cubicBezTo>
                  <a:pt x="72515" y="259651"/>
                  <a:pt x="64745" y="214212"/>
                  <a:pt x="49206" y="172668"/>
                </a:cubicBezTo>
                <a:cubicBezTo>
                  <a:pt x="31078" y="122036"/>
                  <a:pt x="10359" y="72702"/>
                  <a:pt x="0" y="19474"/>
                </a:cubicBezTo>
                <a:cubicBezTo>
                  <a:pt x="0" y="19474"/>
                  <a:pt x="0" y="18175"/>
                  <a:pt x="0" y="18175"/>
                </a:cubicBezTo>
                <a:cubicBezTo>
                  <a:pt x="0" y="18175"/>
                  <a:pt x="0" y="16877"/>
                  <a:pt x="0" y="16877"/>
                </a:cubicBezTo>
                <a:cubicBezTo>
                  <a:pt x="0" y="16877"/>
                  <a:pt x="0" y="16877"/>
                  <a:pt x="0" y="15579"/>
                </a:cubicBezTo>
                <a:cubicBezTo>
                  <a:pt x="0" y="15579"/>
                  <a:pt x="0" y="15579"/>
                  <a:pt x="0" y="14281"/>
                </a:cubicBezTo>
                <a:cubicBezTo>
                  <a:pt x="0" y="14281"/>
                  <a:pt x="0" y="14281"/>
                  <a:pt x="0" y="12982"/>
                </a:cubicBezTo>
                <a:cubicBezTo>
                  <a:pt x="0" y="12982"/>
                  <a:pt x="0" y="12982"/>
                  <a:pt x="1295" y="12982"/>
                </a:cubicBezTo>
                <a:cubicBezTo>
                  <a:pt x="1295" y="11684"/>
                  <a:pt x="1295" y="11684"/>
                  <a:pt x="1295" y="11684"/>
                </a:cubicBezTo>
                <a:cubicBezTo>
                  <a:pt x="1295" y="10386"/>
                  <a:pt x="2590" y="7789"/>
                  <a:pt x="3885" y="6491"/>
                </a:cubicBezTo>
                <a:cubicBezTo>
                  <a:pt x="6475" y="2596"/>
                  <a:pt x="9064" y="0"/>
                  <a:pt x="15539" y="0"/>
                </a:cubicBezTo>
                <a:close/>
              </a:path>
            </a:pathLst>
          </a:custGeom>
          <a:solidFill>
            <a:srgbClr val="E27156"/>
          </a:solidFill>
          <a:ln>
            <a:noFill/>
          </a:ln>
        </p:spPr>
      </p:sp>
      <p:pic>
        <p:nvPicPr>
          <p:cNvPr id="10" name="图片 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3685046" cy="2104571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4937" y="5676540"/>
            <a:ext cx="6897063" cy="1286054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5676540"/>
            <a:ext cx="6897063" cy="1286054"/>
          </a:xfrm>
          <a:prstGeom prst="rect">
            <a:avLst/>
          </a:prstGeom>
        </p:spPr>
      </p:pic>
      <p:pic>
        <p:nvPicPr>
          <p:cNvPr id="2" name="唯美动人浪漫场景短视频配乐">
            <a:hlinkClick r:id="" action="ppaction://media"/>
            <a:extLst>
              <a:ext uri="{FF2B5EF4-FFF2-40B4-BE49-F238E27FC236}">
                <a16:creationId xmlns:a16="http://schemas.microsoft.com/office/drawing/2014/main" id="{B1667688-851E-430A-8373-707E38E34789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5791200" y="-1993605"/>
            <a:ext cx="609600" cy="60960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C9970BAD-A4F6-4A75-BCF9-88DC81E138E2}"/>
              </a:ext>
            </a:extLst>
          </p:cNvPr>
          <p:cNvSpPr/>
          <p:nvPr/>
        </p:nvSpPr>
        <p:spPr>
          <a:xfrm>
            <a:off x="4540102" y="68858"/>
            <a:ext cx="5321527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Chủ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đề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: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Tự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phục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vụ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bản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thân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84243504"/>
      </p:ext>
    </p:extLst>
  </p:cSld>
  <p:clrMapOvr>
    <a:masterClrMapping/>
  </p:clrMapOvr>
  <p:transition spd="slow" advTm="40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5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6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7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8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19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B9FF3739-CCB8-4743-83A6-75544B678A33}"/>
              </a:ext>
            </a:extLst>
          </p:cNvPr>
          <p:cNvSpPr txBox="1"/>
          <p:nvPr/>
        </p:nvSpPr>
        <p:spPr>
          <a:xfrm>
            <a:off x="914873" y="195943"/>
            <a:ext cx="100366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FF00"/>
                </a:highlight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Bí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FF00"/>
                </a:highlight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FF00"/>
                </a:highlight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kíp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FF00"/>
                </a:highlight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FF00"/>
                </a:highlight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ứng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FF00"/>
                </a:highlight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FF00"/>
                </a:highlight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phó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FF00"/>
                </a:highlight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FF00"/>
                </a:highlight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nhanh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FF00"/>
                </a:highlight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FF00"/>
                </a:highlight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với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FF00"/>
                </a:highlight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FF00"/>
                </a:highlight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tình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FF00"/>
                </a:highlight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FF00"/>
                </a:highlight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huống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FF00"/>
                </a:highlight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FF00"/>
                </a:highlight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bất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FF00"/>
                </a:highlight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FF00"/>
                </a:highlight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ngờ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highlight>
                <a:srgbClr val="FFFF00"/>
              </a:highlight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pic>
        <p:nvPicPr>
          <p:cNvPr id="2" name="Video bài 14-2">
            <a:hlinkClick r:id="" action="ppaction://media"/>
            <a:extLst>
              <a:ext uri="{FF2B5EF4-FFF2-40B4-BE49-F238E27FC236}">
                <a16:creationId xmlns:a16="http://schemas.microsoft.com/office/drawing/2014/main" id="{D741279E-94F2-4D95-840F-1388C745C661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89227" y="1051297"/>
            <a:ext cx="10296419" cy="5791736"/>
          </a:xfrm>
          <a:prstGeom prst="rect">
            <a:avLst/>
          </a:prstGeom>
          <a:ln w="107950" cap="rnd">
            <a:solidFill>
              <a:srgbClr val="C8C6BD"/>
            </a:solidFill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171450" prst="hardEdge"/>
            <a:extrusionClr>
              <a:srgbClr val="FFFFFF"/>
            </a:extrusionClr>
          </a:sp3d>
        </p:spPr>
      </p:pic>
    </p:spTree>
    <p:extLst>
      <p:ext uri="{BB962C8B-B14F-4D97-AF65-F5344CB8AC3E}">
        <p14:creationId xmlns:p14="http://schemas.microsoft.com/office/powerpoint/2010/main" val="35600152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4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  <p:bldLst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916" y="-221890"/>
            <a:ext cx="10413485" cy="7289440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3611863" y="4428367"/>
            <a:ext cx="5252605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Củng cố bài học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p14:dur="10" advClick="0">
        <p15:prstTrans prst="airplane"/>
      </p:transition>
    </mc:Choice>
    <mc:Fallback xmlns="">
      <p:transition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 descr="C:\Users\hongle\Downloads\HÌNH NỀN BẢNG LỚP-20210924T101920Z-001\HÌNH NỀN BẢNG LỚP\m4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310640" y="0"/>
            <a:ext cx="10881360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1898136" y="710412"/>
            <a:ext cx="1005839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400" b="1" i="0" u="none" strike="noStrike" kern="1200" cap="none" spc="0" normalizeH="0" baseline="0" noProof="0" err="1">
                <a:ln>
                  <a:noFill/>
                </a:ln>
                <a:solidFill>
                  <a:srgbClr val="FCFAF8"/>
                </a:solidFill>
                <a:effectLst/>
                <a:uLnTx/>
                <a:uFillTx/>
                <a:latin typeface="HP001 4 hàng" pitchFamily="34" charset="0"/>
                <a:ea typeface="+mn-ea"/>
                <a:cs typeface="+mn-cs"/>
              </a:rPr>
              <a:t>Thứ</a:t>
            </a:r>
            <a:r>
              <a:rPr kumimoji="0" lang="en-US" sz="3400" b="1" i="0" u="none" strike="noStrike" kern="1200" cap="none" spc="0" normalizeH="0" baseline="0" noProof="0">
                <a:ln>
                  <a:noFill/>
                </a:ln>
                <a:solidFill>
                  <a:srgbClr val="FCFAF8"/>
                </a:solidFill>
                <a:effectLst/>
                <a:uLnTx/>
                <a:uFillTx/>
                <a:latin typeface="HP001 4 hàng" pitchFamily="34" charset="0"/>
                <a:ea typeface="+mn-ea"/>
                <a:cs typeface="+mn-cs"/>
              </a:rPr>
              <a:t> </a:t>
            </a:r>
            <a:r>
              <a:rPr lang="en-US" sz="3400" b="1">
                <a:solidFill>
                  <a:srgbClr val="FCFAF8"/>
                </a:solidFill>
                <a:latin typeface="HP001 4 hàng" pitchFamily="34" charset="0"/>
              </a:rPr>
              <a:t>Tư</a:t>
            </a:r>
            <a:r>
              <a:rPr kumimoji="0" lang="en-US" sz="3400" b="1" i="0" u="none" strike="noStrike" kern="1200" cap="none" spc="0" normalizeH="0" baseline="0" noProof="0">
                <a:ln>
                  <a:noFill/>
                </a:ln>
                <a:solidFill>
                  <a:srgbClr val="FCFAF8"/>
                </a:solidFill>
                <a:effectLst/>
                <a:uLnTx/>
                <a:uFillTx/>
                <a:latin typeface="HP001 4 hàng" pitchFamily="34" charset="0"/>
                <a:ea typeface="+mn-ea"/>
                <a:cs typeface="+mn-cs"/>
              </a:rPr>
              <a:t> ngày 8 </a:t>
            </a:r>
            <a:r>
              <a:rPr kumimoji="0" lang="en-US" sz="3400" b="1" i="0" u="none" strike="noStrike" kern="1200" cap="none" spc="0" normalizeH="0" baseline="0" noProof="0" err="1">
                <a:ln>
                  <a:noFill/>
                </a:ln>
                <a:solidFill>
                  <a:srgbClr val="FCFAF8"/>
                </a:solidFill>
                <a:effectLst/>
                <a:uLnTx/>
                <a:uFillTx/>
                <a:latin typeface="HP001 4 hàng" pitchFamily="34" charset="0"/>
                <a:ea typeface="+mn-ea"/>
                <a:cs typeface="+mn-cs"/>
              </a:rPr>
              <a:t>tháng</a:t>
            </a:r>
            <a:r>
              <a:rPr kumimoji="0" lang="en-US" sz="3400" b="1" i="0" u="none" strike="noStrike" kern="1200" cap="none" spc="0" normalizeH="0" baseline="0" noProof="0">
                <a:ln>
                  <a:noFill/>
                </a:ln>
                <a:solidFill>
                  <a:srgbClr val="FCFAF8"/>
                </a:solidFill>
                <a:effectLst/>
                <a:uLnTx/>
                <a:uFillTx/>
                <a:latin typeface="HP001 4 hàng" pitchFamily="34" charset="0"/>
                <a:ea typeface="+mn-ea"/>
                <a:cs typeface="+mn-cs"/>
              </a:rPr>
              <a:t> 12 </a:t>
            </a:r>
            <a:r>
              <a:rPr kumimoji="0" lang="en-US" sz="3400" b="1" i="0" u="none" strike="noStrike" kern="1200" cap="none" spc="0" normalizeH="0" baseline="0" noProof="0" dirty="0" err="1">
                <a:ln>
                  <a:noFill/>
                </a:ln>
                <a:solidFill>
                  <a:srgbClr val="FCFAF8"/>
                </a:solidFill>
                <a:effectLst/>
                <a:uLnTx/>
                <a:uFillTx/>
                <a:latin typeface="HP001 4 hàng" pitchFamily="34" charset="0"/>
                <a:ea typeface="+mn-ea"/>
                <a:cs typeface="+mn-cs"/>
              </a:rPr>
              <a:t>năm</a:t>
            </a:r>
            <a:r>
              <a:rPr kumimoji="0" lang="en-US" sz="3400" b="1" i="0" u="none" strike="noStrike" kern="1200" cap="none" spc="0" normalizeH="0" baseline="0" noProof="0" dirty="0">
                <a:ln>
                  <a:noFill/>
                </a:ln>
                <a:solidFill>
                  <a:srgbClr val="FCFAF8"/>
                </a:solidFill>
                <a:effectLst/>
                <a:uLnTx/>
                <a:uFillTx/>
                <a:latin typeface="HP001 4 hàng" pitchFamily="34" charset="0"/>
                <a:ea typeface="+mn-ea"/>
                <a:cs typeface="+mn-cs"/>
              </a:rPr>
              <a:t> 2021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145826" y="1367920"/>
            <a:ext cx="4706732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400" b="1">
                <a:solidFill>
                  <a:srgbClr val="FCFAF8"/>
                </a:solidFill>
                <a:latin typeface="HP001 4 hàng" pitchFamily="34" charset="0"/>
              </a:rPr>
              <a:t>Hoạt động trải nghiệm</a:t>
            </a:r>
            <a:endParaRPr kumimoji="0" lang="en-US" sz="3400" b="1" i="0" u="none" strike="noStrike" kern="1200" cap="none" spc="0" normalizeH="0" baseline="0" noProof="0" dirty="0">
              <a:ln>
                <a:noFill/>
              </a:ln>
              <a:solidFill>
                <a:srgbClr val="FCFAF8"/>
              </a:solidFill>
              <a:effectLst/>
              <a:uLnTx/>
              <a:uFillTx/>
              <a:latin typeface="HP001 4 hàng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F9E96A77-6624-4A8B-8262-4AFD8AFD4EDE}"/>
              </a:ext>
            </a:extLst>
          </p:cNvPr>
          <p:cNvCxnSpPr>
            <a:cxnSpLocks/>
          </p:cNvCxnSpPr>
          <p:nvPr/>
        </p:nvCxnSpPr>
        <p:spPr>
          <a:xfrm>
            <a:off x="1906894" y="3038857"/>
            <a:ext cx="9755717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26AC4E85-0A5F-42B8-A5D0-223B60BD62A3}"/>
              </a:ext>
            </a:extLst>
          </p:cNvPr>
          <p:cNvSpPr txBox="1"/>
          <p:nvPr/>
        </p:nvSpPr>
        <p:spPr>
          <a:xfrm>
            <a:off x="3289993" y="2019361"/>
            <a:ext cx="7354196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400" b="1" i="0" u="none" strike="noStrike" kern="1200" cap="none" spc="0" normalizeH="0" baseline="0" noProof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P001 4 hàng" pitchFamily="34" charset="0"/>
                <a:ea typeface="+mn-ea"/>
                <a:cs typeface="+mn-cs"/>
              </a:rPr>
              <a:t>Bài</a:t>
            </a:r>
            <a:r>
              <a:rPr kumimoji="0" lang="en-US" sz="3400" b="1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P001 4 hàng" pitchFamily="34" charset="0"/>
                <a:ea typeface="+mn-ea"/>
                <a:cs typeface="+mn-cs"/>
              </a:rPr>
              <a:t> 14: </a:t>
            </a:r>
            <a:r>
              <a:rPr lang="en-US" sz="3400" b="1">
                <a:solidFill>
                  <a:srgbClr val="FFFF00"/>
                </a:solidFill>
                <a:latin typeface="HP001 4 hàng" pitchFamily="34" charset="0"/>
              </a:rPr>
              <a:t>Nghĩ nhanh, làm giỏi</a:t>
            </a:r>
            <a:r>
              <a:rPr kumimoji="0" lang="en-US" sz="3400" b="1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P001 4 hàng" pitchFamily="34" charset="0"/>
                <a:ea typeface="+mn-ea"/>
                <a:cs typeface="+mn-cs"/>
              </a:rPr>
              <a:t>. </a:t>
            </a:r>
            <a:endParaRPr kumimoji="0" lang="en-US" sz="34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HP001 4 hàng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921686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1 (216)">
            <a:extLst>
              <a:ext uri="{FF2B5EF4-FFF2-40B4-BE49-F238E27FC236}">
                <a16:creationId xmlns:a16="http://schemas.microsoft.com/office/drawing/2014/main" id="{397D8443-0CB9-479A-BBAA-55D038689586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3276054" y="296883"/>
            <a:ext cx="5639892" cy="60198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EF0B013-E220-4939-88D5-1BE69F4096F9}"/>
              </a:ext>
            </a:extLst>
          </p:cNvPr>
          <p:cNvSpPr txBox="1"/>
          <p:nvPr/>
        </p:nvSpPr>
        <p:spPr>
          <a:xfrm>
            <a:off x="4242391" y="2615609"/>
            <a:ext cx="279636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 err="1">
                <a:solidFill>
                  <a:srgbClr val="0070C0"/>
                </a:solidFill>
              </a:rPr>
              <a:t>Khởi</a:t>
            </a:r>
            <a:r>
              <a:rPr lang="en-US" sz="6000" dirty="0">
                <a:solidFill>
                  <a:srgbClr val="0070C0"/>
                </a:solidFill>
              </a:rPr>
              <a:t> </a:t>
            </a:r>
            <a:r>
              <a:rPr lang="en-US" sz="6000" dirty="0" err="1">
                <a:solidFill>
                  <a:srgbClr val="0070C0"/>
                </a:solidFill>
              </a:rPr>
              <a:t>động</a:t>
            </a:r>
            <a:endParaRPr lang="en-US" sz="60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39989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0">
        <p:random/>
      </p:transition>
    </mc:Choice>
    <mc:Fallback xmlns="">
      <p:transition spd="slow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Video bài 14">
            <a:hlinkClick r:id="" action="ppaction://media"/>
            <a:extLst>
              <a:ext uri="{FF2B5EF4-FFF2-40B4-BE49-F238E27FC236}">
                <a16:creationId xmlns:a16="http://schemas.microsoft.com/office/drawing/2014/main" id="{44234A5B-87DE-4152-A7BD-39EDCD829DCF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prstDash val="solid"/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524852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9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3" descr="H:\ppt\素材包\边框-1\956e9d60f655100a844a557877f1ce05.png">
            <a:extLst>
              <a:ext uri="{FF2B5EF4-FFF2-40B4-BE49-F238E27FC236}">
                <a16:creationId xmlns:a16="http://schemas.microsoft.com/office/drawing/2014/main" id="{3A16D57E-B29A-46FF-A3D5-8A244D106C39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7350" y="908408"/>
            <a:ext cx="9381490" cy="5041184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FC19AC50-8416-4BE7-84DC-C6DCC953E1B6}"/>
              </a:ext>
            </a:extLst>
          </p:cNvPr>
          <p:cNvSpPr txBox="1"/>
          <p:nvPr/>
        </p:nvSpPr>
        <p:spPr>
          <a:xfrm>
            <a:off x="2228850" y="1600201"/>
            <a:ext cx="7898129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err="1">
                <a:latin typeface="Calibri" panose="020F0502020204030204" pitchFamily="34" charset="0"/>
              </a:rPr>
              <a:t>Trong</a:t>
            </a:r>
            <a:r>
              <a:rPr lang="en-US" sz="4000" dirty="0">
                <a:latin typeface="Calibri" panose="020F0502020204030204" pitchFamily="34" charset="0"/>
              </a:rPr>
              <a:t> </a:t>
            </a:r>
            <a:r>
              <a:rPr lang="en-US" sz="4000" dirty="0" err="1">
                <a:latin typeface="Calibri" panose="020F0502020204030204" pitchFamily="34" charset="0"/>
              </a:rPr>
              <a:t>cuộc</a:t>
            </a:r>
            <a:r>
              <a:rPr lang="en-US" sz="4000" dirty="0">
                <a:latin typeface="Calibri" panose="020F0502020204030204" pitchFamily="34" charset="0"/>
              </a:rPr>
              <a:t> </a:t>
            </a:r>
            <a:r>
              <a:rPr lang="en-US" sz="4000" dirty="0" err="1">
                <a:latin typeface="Calibri" panose="020F0502020204030204" pitchFamily="34" charset="0"/>
              </a:rPr>
              <a:t>sống</a:t>
            </a:r>
            <a:r>
              <a:rPr lang="en-US" sz="4000" dirty="0">
                <a:latin typeface="Calibri" panose="020F0502020204030204" pitchFamily="34" charset="0"/>
              </a:rPr>
              <a:t>, </a:t>
            </a:r>
            <a:r>
              <a:rPr lang="en-US" sz="4000" dirty="0" err="1">
                <a:latin typeface="Calibri" panose="020F0502020204030204" pitchFamily="34" charset="0"/>
              </a:rPr>
              <a:t>em</a:t>
            </a:r>
            <a:r>
              <a:rPr lang="en-US" sz="4000" dirty="0">
                <a:latin typeface="Calibri" panose="020F0502020204030204" pitchFamily="34" charset="0"/>
              </a:rPr>
              <a:t> </a:t>
            </a:r>
            <a:r>
              <a:rPr lang="en-US" sz="4000" dirty="0" err="1">
                <a:latin typeface="Calibri" panose="020F0502020204030204" pitchFamily="34" charset="0"/>
              </a:rPr>
              <a:t>đã</a:t>
            </a:r>
            <a:r>
              <a:rPr lang="en-US" sz="4000" dirty="0">
                <a:latin typeface="Calibri" panose="020F0502020204030204" pitchFamily="34" charset="0"/>
              </a:rPr>
              <a:t> </a:t>
            </a:r>
            <a:r>
              <a:rPr lang="en-US" sz="4000" dirty="0" err="1">
                <a:latin typeface="Calibri" panose="020F0502020204030204" pitchFamily="34" charset="0"/>
              </a:rPr>
              <a:t>gặp</a:t>
            </a:r>
            <a:r>
              <a:rPr lang="en-US" sz="4000" dirty="0">
                <a:latin typeface="Calibri" panose="020F0502020204030204" pitchFamily="34" charset="0"/>
              </a:rPr>
              <a:t> </a:t>
            </a:r>
            <a:r>
              <a:rPr lang="en-US" sz="4000" dirty="0" err="1">
                <a:latin typeface="Calibri" panose="020F0502020204030204" pitchFamily="34" charset="0"/>
              </a:rPr>
              <a:t>những</a:t>
            </a:r>
            <a:r>
              <a:rPr lang="en-US" sz="4000" dirty="0">
                <a:latin typeface="Calibri" panose="020F0502020204030204" pitchFamily="34" charset="0"/>
              </a:rPr>
              <a:t> </a:t>
            </a:r>
            <a:r>
              <a:rPr lang="en-US" sz="4000" dirty="0" err="1">
                <a:latin typeface="Calibri" panose="020F0502020204030204" pitchFamily="34" charset="0"/>
              </a:rPr>
              <a:t>tình</a:t>
            </a:r>
            <a:r>
              <a:rPr lang="en-US" sz="4000" dirty="0">
                <a:latin typeface="Calibri" panose="020F0502020204030204" pitchFamily="34" charset="0"/>
              </a:rPr>
              <a:t> </a:t>
            </a:r>
            <a:r>
              <a:rPr lang="en-US" sz="4000" dirty="0" err="1">
                <a:latin typeface="Calibri" panose="020F0502020204030204" pitchFamily="34" charset="0"/>
              </a:rPr>
              <a:t>huống</a:t>
            </a:r>
            <a:r>
              <a:rPr lang="en-US" sz="4000" dirty="0">
                <a:latin typeface="Calibri" panose="020F0502020204030204" pitchFamily="34" charset="0"/>
              </a:rPr>
              <a:t> </a:t>
            </a:r>
            <a:r>
              <a:rPr lang="en-US" sz="4000" dirty="0" err="1">
                <a:latin typeface="Calibri" panose="020F0502020204030204" pitchFamily="34" charset="0"/>
              </a:rPr>
              <a:t>bất</a:t>
            </a:r>
            <a:r>
              <a:rPr lang="en-US" sz="4000" dirty="0">
                <a:latin typeface="Calibri" panose="020F0502020204030204" pitchFamily="34" charset="0"/>
              </a:rPr>
              <a:t> </a:t>
            </a:r>
            <a:r>
              <a:rPr lang="en-US" sz="4000" dirty="0" err="1">
                <a:latin typeface="Calibri" panose="020F0502020204030204" pitchFamily="34" charset="0"/>
              </a:rPr>
              <a:t>ngờ</a:t>
            </a:r>
            <a:r>
              <a:rPr lang="en-US" sz="4000" dirty="0">
                <a:latin typeface="Calibri" panose="020F0502020204030204" pitchFamily="34" charset="0"/>
              </a:rPr>
              <a:t> </a:t>
            </a:r>
            <a:r>
              <a:rPr lang="en-US" sz="4000" dirty="0" err="1">
                <a:latin typeface="Calibri" panose="020F0502020204030204" pitchFamily="34" charset="0"/>
              </a:rPr>
              <a:t>như</a:t>
            </a:r>
            <a:r>
              <a:rPr lang="en-US" sz="4000" dirty="0">
                <a:latin typeface="Calibri" panose="020F0502020204030204" pitchFamily="34" charset="0"/>
              </a:rPr>
              <a:t> </a:t>
            </a:r>
            <a:r>
              <a:rPr lang="en-US" sz="4000" dirty="0" err="1">
                <a:latin typeface="Calibri" panose="020F0502020204030204" pitchFamily="34" charset="0"/>
              </a:rPr>
              <a:t>trong</a:t>
            </a:r>
            <a:r>
              <a:rPr lang="en-US" sz="4000" dirty="0">
                <a:latin typeface="Calibri" panose="020F0502020204030204" pitchFamily="34" charset="0"/>
              </a:rPr>
              <a:t> video </a:t>
            </a:r>
            <a:r>
              <a:rPr lang="en-US" sz="4000" dirty="0" err="1">
                <a:latin typeface="Calibri" panose="020F0502020204030204" pitchFamily="34" charset="0"/>
              </a:rPr>
              <a:t>vừa</a:t>
            </a:r>
            <a:r>
              <a:rPr lang="en-US" sz="4000" dirty="0">
                <a:latin typeface="Calibri" panose="020F0502020204030204" pitchFamily="34" charset="0"/>
              </a:rPr>
              <a:t> </a:t>
            </a:r>
            <a:r>
              <a:rPr lang="en-US" sz="4000" dirty="0" err="1">
                <a:latin typeface="Calibri" panose="020F0502020204030204" pitchFamily="34" charset="0"/>
              </a:rPr>
              <a:t>xem</a:t>
            </a:r>
            <a:r>
              <a:rPr lang="en-US" sz="4000" dirty="0">
                <a:latin typeface="Calibri" panose="020F0502020204030204" pitchFamily="34" charset="0"/>
              </a:rPr>
              <a:t> </a:t>
            </a:r>
            <a:r>
              <a:rPr lang="en-US" sz="4000" dirty="0" err="1">
                <a:latin typeface="Calibri" panose="020F0502020204030204" pitchFamily="34" charset="0"/>
              </a:rPr>
              <a:t>chưa</a:t>
            </a:r>
            <a:r>
              <a:rPr lang="en-US" sz="4000" dirty="0">
                <a:latin typeface="Calibri" panose="020F0502020204030204" pitchFamily="34" charset="0"/>
              </a:rPr>
              <a:t>? </a:t>
            </a:r>
            <a:r>
              <a:rPr lang="en-US" sz="4000" dirty="0" err="1">
                <a:latin typeface="Calibri" panose="020F0502020204030204" pitchFamily="34" charset="0"/>
              </a:rPr>
              <a:t>Hãy</a:t>
            </a:r>
            <a:r>
              <a:rPr lang="en-US" sz="4000" dirty="0">
                <a:latin typeface="Calibri" panose="020F0502020204030204" pitchFamily="34" charset="0"/>
              </a:rPr>
              <a:t> </a:t>
            </a:r>
            <a:r>
              <a:rPr lang="en-US" sz="4000" dirty="0" err="1">
                <a:latin typeface="Calibri" panose="020F0502020204030204" pitchFamily="34" charset="0"/>
              </a:rPr>
              <a:t>kể</a:t>
            </a:r>
            <a:r>
              <a:rPr lang="en-US" sz="4000" dirty="0">
                <a:latin typeface="Calibri" panose="020F0502020204030204" pitchFamily="34" charset="0"/>
              </a:rPr>
              <a:t> </a:t>
            </a:r>
            <a:r>
              <a:rPr lang="en-US" sz="4000" dirty="0" err="1">
                <a:latin typeface="Calibri" panose="020F0502020204030204" pitchFamily="34" charset="0"/>
              </a:rPr>
              <a:t>cho</a:t>
            </a:r>
            <a:r>
              <a:rPr lang="en-US" sz="4000" dirty="0">
                <a:latin typeface="Calibri" panose="020F0502020204030204" pitchFamily="34" charset="0"/>
              </a:rPr>
              <a:t> </a:t>
            </a:r>
            <a:r>
              <a:rPr lang="en-US" sz="4000" dirty="0" err="1">
                <a:latin typeface="Calibri" panose="020F0502020204030204" pitchFamily="34" charset="0"/>
              </a:rPr>
              <a:t>cô</a:t>
            </a:r>
            <a:r>
              <a:rPr lang="en-US" sz="4000" dirty="0">
                <a:latin typeface="Calibri" panose="020F0502020204030204" pitchFamily="34" charset="0"/>
              </a:rPr>
              <a:t> </a:t>
            </a:r>
            <a:r>
              <a:rPr lang="en-US" sz="4000" dirty="0" err="1">
                <a:latin typeface="Calibri" panose="020F0502020204030204" pitchFamily="34" charset="0"/>
              </a:rPr>
              <a:t>và</a:t>
            </a:r>
            <a:r>
              <a:rPr lang="en-US" sz="4000" dirty="0">
                <a:latin typeface="Calibri" panose="020F0502020204030204" pitchFamily="34" charset="0"/>
              </a:rPr>
              <a:t> </a:t>
            </a:r>
            <a:r>
              <a:rPr lang="en-US" sz="4000" dirty="0" err="1">
                <a:latin typeface="Calibri" panose="020F0502020204030204" pitchFamily="34" charset="0"/>
              </a:rPr>
              <a:t>các</a:t>
            </a:r>
            <a:r>
              <a:rPr lang="en-US" sz="4000" dirty="0">
                <a:latin typeface="Calibri" panose="020F0502020204030204" pitchFamily="34" charset="0"/>
              </a:rPr>
              <a:t> </a:t>
            </a:r>
            <a:r>
              <a:rPr lang="en-US" sz="4000" dirty="0" err="1">
                <a:latin typeface="Calibri" panose="020F0502020204030204" pitchFamily="34" charset="0"/>
              </a:rPr>
              <a:t>bạn</a:t>
            </a:r>
            <a:r>
              <a:rPr lang="en-US" sz="4000" dirty="0">
                <a:latin typeface="Calibri" panose="020F0502020204030204" pitchFamily="34" charset="0"/>
              </a:rPr>
              <a:t> </a:t>
            </a:r>
            <a:r>
              <a:rPr lang="en-US" sz="4000" dirty="0" err="1">
                <a:latin typeface="Calibri" panose="020F0502020204030204" pitchFamily="34" charset="0"/>
              </a:rPr>
              <a:t>nghe</a:t>
            </a:r>
            <a:r>
              <a:rPr lang="en-US" sz="4000" dirty="0">
                <a:latin typeface="Calibri" panose="020F0502020204030204" pitchFamily="34" charset="0"/>
              </a:rPr>
              <a:t> </a:t>
            </a:r>
            <a:r>
              <a:rPr lang="en-US" sz="4000" dirty="0" err="1">
                <a:latin typeface="Calibri" panose="020F0502020204030204" pitchFamily="34" charset="0"/>
              </a:rPr>
              <a:t>nhé</a:t>
            </a:r>
            <a:r>
              <a:rPr lang="en-US" sz="4000" dirty="0">
                <a:latin typeface="Calibri" panose="020F0502020204030204" pitchFamily="34" charset="0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24068358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1 (216)">
            <a:extLst>
              <a:ext uri="{FF2B5EF4-FFF2-40B4-BE49-F238E27FC236}">
                <a16:creationId xmlns:a16="http://schemas.microsoft.com/office/drawing/2014/main" id="{397D8443-0CB9-479A-BBAA-55D038689586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3276054" y="0"/>
            <a:ext cx="5639892" cy="60198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EF0B013-E220-4939-88D5-1BE69F4096F9}"/>
              </a:ext>
            </a:extLst>
          </p:cNvPr>
          <p:cNvSpPr txBox="1"/>
          <p:nvPr/>
        </p:nvSpPr>
        <p:spPr>
          <a:xfrm>
            <a:off x="4242391" y="2615609"/>
            <a:ext cx="279636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Khám</a:t>
            </a:r>
            <a:r>
              <a:rPr kumimoji="0" lang="en-US" sz="6000" b="0" i="0" u="none" strike="noStrike" kern="1200" cap="none" spc="0" normalizeH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 </a:t>
            </a:r>
            <a:r>
              <a:rPr kumimoji="0" lang="en-US" sz="6000" b="0" i="0" u="none" strike="noStrike" kern="1200" cap="none" spc="0" normalizeH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phá</a:t>
            </a:r>
            <a:endParaRPr kumimoji="0" lang="en-US" sz="60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040631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0">
        <p:random/>
      </p:transition>
    </mc:Choice>
    <mc:Fallback xmlns="">
      <p:transition spd="slow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" name="TextBox 2">
            <a:extLst>
              <a:ext uri="{FF2B5EF4-FFF2-40B4-BE49-F238E27FC236}">
                <a16:creationId xmlns:a16="http://schemas.microsoft.com/office/drawing/2014/main" id="{B9FF3739-CCB8-4743-83A6-75544B678A33}"/>
              </a:ext>
            </a:extLst>
          </p:cNvPr>
          <p:cNvSpPr txBox="1"/>
          <p:nvPr/>
        </p:nvSpPr>
        <p:spPr>
          <a:xfrm>
            <a:off x="3725754" y="182691"/>
            <a:ext cx="5236029" cy="707886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highlight>
                  <a:srgbClr val="FFFF00"/>
                </a:highlight>
                <a:latin typeface="Calibri" panose="020F0502020204030204" pitchFamily="34" charset="0"/>
              </a:rPr>
              <a:t>2. </a:t>
            </a:r>
            <a:r>
              <a:rPr lang="en-US" sz="4000" dirty="0" err="1">
                <a:highlight>
                  <a:srgbClr val="FFFF00"/>
                </a:highlight>
                <a:latin typeface="Calibri" panose="020F0502020204030204" pitchFamily="34" charset="0"/>
              </a:rPr>
              <a:t>Xử</a:t>
            </a:r>
            <a:r>
              <a:rPr lang="en-US" sz="4000" dirty="0">
                <a:highlight>
                  <a:srgbClr val="FFFF00"/>
                </a:highlight>
                <a:latin typeface="Calibri" panose="020F0502020204030204" pitchFamily="34" charset="0"/>
              </a:rPr>
              <a:t> </a:t>
            </a:r>
            <a:r>
              <a:rPr lang="en-US" sz="4000" dirty="0" err="1">
                <a:highlight>
                  <a:srgbClr val="FFFF00"/>
                </a:highlight>
                <a:latin typeface="Calibri" panose="020F0502020204030204" pitchFamily="34" charset="0"/>
              </a:rPr>
              <a:t>lý</a:t>
            </a:r>
            <a:r>
              <a:rPr lang="en-US" sz="4000" dirty="0">
                <a:highlight>
                  <a:srgbClr val="FFFF00"/>
                </a:highlight>
                <a:latin typeface="Calibri" panose="020F0502020204030204" pitchFamily="34" charset="0"/>
              </a:rPr>
              <a:t> </a:t>
            </a:r>
            <a:r>
              <a:rPr lang="en-US" sz="4000" dirty="0" err="1">
                <a:highlight>
                  <a:srgbClr val="FFFF00"/>
                </a:highlight>
                <a:latin typeface="Calibri" panose="020F0502020204030204" pitchFamily="34" charset="0"/>
              </a:rPr>
              <a:t>tình</a:t>
            </a:r>
            <a:r>
              <a:rPr lang="en-US" sz="4000" dirty="0">
                <a:highlight>
                  <a:srgbClr val="FFFF00"/>
                </a:highlight>
                <a:latin typeface="Calibri" panose="020F0502020204030204" pitchFamily="34" charset="0"/>
              </a:rPr>
              <a:t> </a:t>
            </a:r>
            <a:r>
              <a:rPr lang="en-US" sz="4000" dirty="0" err="1">
                <a:highlight>
                  <a:srgbClr val="FFFF00"/>
                </a:highlight>
                <a:latin typeface="Calibri" panose="020F0502020204030204" pitchFamily="34" charset="0"/>
              </a:rPr>
              <a:t>huống</a:t>
            </a:r>
            <a:endParaRPr lang="en-US" sz="4000" dirty="0">
              <a:highlight>
                <a:srgbClr val="FFFF00"/>
              </a:highlight>
              <a:latin typeface="Calibri" panose="020F050202020403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AA12103-CB53-4DE6-8E3B-BA73B0A426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5273" y="1516516"/>
            <a:ext cx="3550784" cy="328408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AAA13D5-636B-404D-9125-92C89C8DBF9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43909" y="1532566"/>
            <a:ext cx="3939079" cy="326803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F40E40B-9BA1-45AC-AD5E-B5B60EA8842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50840" y="1532566"/>
            <a:ext cx="3137209" cy="3082976"/>
          </a:xfrm>
          <a:prstGeom prst="rect">
            <a:avLst/>
          </a:prstGeom>
        </p:spPr>
      </p:pic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235EBE95-3356-40A6-BE38-206E291129DC}"/>
              </a:ext>
            </a:extLst>
          </p:cNvPr>
          <p:cNvSpPr/>
          <p:nvPr/>
        </p:nvSpPr>
        <p:spPr>
          <a:xfrm>
            <a:off x="1079653" y="4957590"/>
            <a:ext cx="3056918" cy="672029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>
                <a:latin typeface="Calibri" panose="020F0502020204030204" pitchFamily="34" charset="0"/>
              </a:rPr>
              <a:t>Lấy</a:t>
            </a:r>
            <a:r>
              <a:rPr lang="en-US" sz="3600" dirty="0">
                <a:latin typeface="Calibri" panose="020F0502020204030204" pitchFamily="34" charset="0"/>
              </a:rPr>
              <a:t> </a:t>
            </a:r>
            <a:r>
              <a:rPr lang="en-US" sz="3600" dirty="0" err="1">
                <a:latin typeface="Calibri" panose="020F0502020204030204" pitchFamily="34" charset="0"/>
              </a:rPr>
              <a:t>giẻ</a:t>
            </a:r>
            <a:r>
              <a:rPr lang="en-US" sz="3600" dirty="0">
                <a:latin typeface="Calibri" panose="020F0502020204030204" pitchFamily="34" charset="0"/>
              </a:rPr>
              <a:t> </a:t>
            </a:r>
            <a:r>
              <a:rPr lang="en-US" sz="3600" dirty="0" err="1">
                <a:latin typeface="Calibri" panose="020F0502020204030204" pitchFamily="34" charset="0"/>
              </a:rPr>
              <a:t>lau</a:t>
            </a:r>
            <a:endParaRPr lang="en-US" sz="3600" dirty="0">
              <a:latin typeface="Calibri" panose="020F0502020204030204" pitchFamily="34" charset="0"/>
            </a:endParaRP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066EC598-BC56-4050-8E1E-40D0F7C96E1A}"/>
              </a:ext>
            </a:extLst>
          </p:cNvPr>
          <p:cNvSpPr/>
          <p:nvPr/>
        </p:nvSpPr>
        <p:spPr>
          <a:xfrm>
            <a:off x="4682169" y="4957589"/>
            <a:ext cx="3056918" cy="672029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>
                <a:latin typeface="Calibri" panose="020F0502020204030204" pitchFamily="34" charset="0"/>
              </a:rPr>
              <a:t>Cởi</a:t>
            </a:r>
            <a:r>
              <a:rPr lang="en-US" sz="3600" dirty="0">
                <a:latin typeface="Calibri" panose="020F0502020204030204" pitchFamily="34" charset="0"/>
              </a:rPr>
              <a:t> </a:t>
            </a:r>
            <a:r>
              <a:rPr lang="en-US" sz="3600" dirty="0" err="1">
                <a:latin typeface="Calibri" panose="020F0502020204030204" pitchFamily="34" charset="0"/>
              </a:rPr>
              <a:t>bớt</a:t>
            </a:r>
            <a:r>
              <a:rPr lang="en-US" sz="3600" dirty="0">
                <a:latin typeface="Calibri" panose="020F0502020204030204" pitchFamily="34" charset="0"/>
              </a:rPr>
              <a:t> </a:t>
            </a:r>
            <a:r>
              <a:rPr lang="en-US" sz="3600" dirty="0" err="1">
                <a:latin typeface="Calibri" panose="020F0502020204030204" pitchFamily="34" charset="0"/>
              </a:rPr>
              <a:t>áo</a:t>
            </a:r>
            <a:endParaRPr lang="en-US" sz="3600" dirty="0">
              <a:latin typeface="Calibri" panose="020F0502020204030204" pitchFamily="34" charset="0"/>
            </a:endParaRP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65367F4C-8092-4FDA-AFA7-B3140D7336D6}"/>
              </a:ext>
            </a:extLst>
          </p:cNvPr>
          <p:cNvSpPr/>
          <p:nvPr/>
        </p:nvSpPr>
        <p:spPr>
          <a:xfrm>
            <a:off x="8650839" y="4913520"/>
            <a:ext cx="3423647" cy="1266943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200" dirty="0">
                <a:latin typeface="Calibri" panose="020F0502020204030204" pitchFamily="34" charset="0"/>
              </a:rPr>
              <a:t>Đầu cúi xuống / chườm lạnh ngay</a:t>
            </a:r>
            <a:endParaRPr lang="en-US" sz="3200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58129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0" grpId="0" animBg="1"/>
      <p:bldP spid="11" grpId="0" animBg="1"/>
      <p:bldP spid="1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3" descr="H:\ppt\素材包\边框-1\956e9d60f655100a844a557877f1ce05.png">
            <a:extLst>
              <a:ext uri="{FF2B5EF4-FFF2-40B4-BE49-F238E27FC236}">
                <a16:creationId xmlns:a16="http://schemas.microsoft.com/office/drawing/2014/main" id="{3A16D57E-B29A-46FF-A3D5-8A244D106C39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7350" y="908408"/>
            <a:ext cx="9381490" cy="5041184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FC19AC50-8416-4BE7-84DC-C6DCC953E1B6}"/>
              </a:ext>
            </a:extLst>
          </p:cNvPr>
          <p:cNvSpPr txBox="1"/>
          <p:nvPr/>
        </p:nvSpPr>
        <p:spPr>
          <a:xfrm>
            <a:off x="2518117" y="1600201"/>
            <a:ext cx="7695028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4000" dirty="0" err="1">
                <a:solidFill>
                  <a:srgbClr val="000000"/>
                </a:solidFill>
                <a:latin typeface="Calibri" panose="020F0502020204030204" pitchFamily="34" charset="0"/>
              </a:rPr>
              <a:t>Kết</a:t>
            </a:r>
            <a:r>
              <a:rPr lang="en-US" sz="400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Calibri" panose="020F0502020204030204" pitchFamily="34" charset="0"/>
              </a:rPr>
              <a:t>luận</a:t>
            </a:r>
            <a:r>
              <a:rPr lang="en-US" sz="4000" dirty="0">
                <a:solidFill>
                  <a:srgbClr val="000000"/>
                </a:solidFill>
                <a:latin typeface="Calibri" panose="020F0502020204030204" pitchFamily="34" charset="0"/>
              </a:rPr>
              <a:t>: </a:t>
            </a:r>
            <a:r>
              <a:rPr lang="vi-VN" sz="4000" dirty="0">
                <a:solidFill>
                  <a:srgbClr val="000000"/>
                </a:solidFill>
                <a:latin typeface="Calibri" panose="020F0502020204030204" pitchFamily="34" charset="0"/>
              </a:rPr>
              <a:t>Trong cuộc sống xảy ra nhiều tình huống bất ngờ nhưng có thể xử lí rất đơn giản</a:t>
            </a:r>
            <a:r>
              <a:rPr lang="en-US" sz="400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vi-VN" sz="4000" dirty="0">
                <a:solidFill>
                  <a:srgbClr val="000000"/>
                </a:solidFill>
                <a:latin typeface="Calibri" panose="020F0502020204030204" pitchFamily="34" charset="0"/>
              </a:rPr>
              <a:t>mà em cũng làm được. 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微软雅黑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750191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1 (216)">
            <a:extLst>
              <a:ext uri="{FF2B5EF4-FFF2-40B4-BE49-F238E27FC236}">
                <a16:creationId xmlns:a16="http://schemas.microsoft.com/office/drawing/2014/main" id="{397D8443-0CB9-479A-BBAA-55D038689586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3276054" y="0"/>
            <a:ext cx="5639892" cy="60198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EF0B013-E220-4939-88D5-1BE69F4096F9}"/>
              </a:ext>
            </a:extLst>
          </p:cNvPr>
          <p:cNvSpPr txBox="1"/>
          <p:nvPr/>
        </p:nvSpPr>
        <p:spPr>
          <a:xfrm>
            <a:off x="4242391" y="2615609"/>
            <a:ext cx="279636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Mở</a:t>
            </a:r>
            <a:r>
              <a:rPr kumimoji="0" lang="en-US" sz="6000" b="0" i="0" u="none" strike="noStrike" kern="1200" cap="none" spc="0" normalizeH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 </a:t>
            </a:r>
            <a:r>
              <a:rPr kumimoji="0" lang="en-US" sz="6000" b="0" i="0" u="none" strike="noStrike" kern="1200" cap="none" spc="0" normalizeH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rộng</a:t>
            </a:r>
            <a:endParaRPr kumimoji="0" lang="en-US" sz="60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29694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0">
        <p:random/>
      </p:transition>
    </mc:Choice>
    <mc:Fallback xmlns="">
      <p:transition spd="slow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theme/theme1.xml><?xml version="1.0" encoding="utf-8"?>
<a:theme xmlns:a="http://schemas.openxmlformats.org/drawingml/2006/main" name="1_Office 主题​​">
  <a:themeElements>
    <a:clrScheme name="Office">
      <a:dk1>
        <a:srgbClr val="000000"/>
      </a:dk1>
      <a:lt1>
        <a:srgbClr val="FFFFFF"/>
      </a:lt1>
      <a:dk2>
        <a:srgbClr val="778495"/>
      </a:dk2>
      <a:lt2>
        <a:srgbClr val="F0F0F0"/>
      </a:lt2>
      <a:accent1>
        <a:srgbClr val="418AB3"/>
      </a:accent1>
      <a:accent2>
        <a:srgbClr val="A6B727"/>
      </a:accent2>
      <a:accent3>
        <a:srgbClr val="F69200"/>
      </a:accent3>
      <a:accent4>
        <a:srgbClr val="838383"/>
      </a:accent4>
      <a:accent5>
        <a:srgbClr val="FEC306"/>
      </a:accent5>
      <a:accent6>
        <a:srgbClr val="DF5327"/>
      </a:accent6>
      <a:hlink>
        <a:srgbClr val="418AB3"/>
      </a:hlink>
      <a:folHlink>
        <a:srgbClr val="BFBFBF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包图主题2">
  <a:themeElements>
    <a:clrScheme name="自定义 277">
      <a:dk1>
        <a:srgbClr val="000000"/>
      </a:dk1>
      <a:lt1>
        <a:srgbClr val="FFFFFF"/>
      </a:lt1>
      <a:dk2>
        <a:srgbClr val="778495"/>
      </a:dk2>
      <a:lt2>
        <a:srgbClr val="F0F0F0"/>
      </a:lt2>
      <a:accent1>
        <a:srgbClr val="E53238"/>
      </a:accent1>
      <a:accent2>
        <a:srgbClr val="0064D2"/>
      </a:accent2>
      <a:accent3>
        <a:srgbClr val="E53238"/>
      </a:accent3>
      <a:accent4>
        <a:srgbClr val="0064D2"/>
      </a:accent4>
      <a:accent5>
        <a:srgbClr val="E53238"/>
      </a:accent5>
      <a:accent6>
        <a:srgbClr val="0064D2"/>
      </a:accent6>
      <a:hlink>
        <a:srgbClr val="E53238"/>
      </a:hlink>
      <a:folHlink>
        <a:srgbClr val="BFBFBF"/>
      </a:folHlink>
    </a:clrScheme>
    <a:fontScheme name="自定义 1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包图主题2" id="{50CFA792-C506-47E4-B272-6A6183483AB3}" vid="{CC1AE437-2F7F-4319-9F22-408F5F8C346F}"/>
    </a:ext>
  </a:extLst>
</a:theme>
</file>

<file path=ppt/theme/theme3.xml><?xml version="1.0" encoding="utf-8"?>
<a:theme xmlns:a="http://schemas.openxmlformats.org/drawingml/2006/main" name="9_www.33ppt.com">
  <a:themeElements>
    <a:clrScheme name="自定义 18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0B34C"/>
      </a:accent1>
      <a:accent2>
        <a:srgbClr val="FACE53"/>
      </a:accent2>
      <a:accent3>
        <a:srgbClr val="50B34C"/>
      </a:accent3>
      <a:accent4>
        <a:srgbClr val="FACE53"/>
      </a:accent4>
      <a:accent5>
        <a:srgbClr val="50B34C"/>
      </a:accent5>
      <a:accent6>
        <a:srgbClr val="FACE53"/>
      </a:accent6>
      <a:hlink>
        <a:srgbClr val="50B34C"/>
      </a:hlink>
      <a:folHlink>
        <a:srgbClr val="FACE53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主题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778495"/>
    </a:dk2>
    <a:lt2>
      <a:srgbClr val="F0F0F0"/>
    </a:lt2>
    <a:accent1>
      <a:srgbClr val="418AB3"/>
    </a:accent1>
    <a:accent2>
      <a:srgbClr val="A6B727"/>
    </a:accent2>
    <a:accent3>
      <a:srgbClr val="F69200"/>
    </a:accent3>
    <a:accent4>
      <a:srgbClr val="838383"/>
    </a:accent4>
    <a:accent5>
      <a:srgbClr val="FEC306"/>
    </a:accent5>
    <a:accent6>
      <a:srgbClr val="DF5327"/>
    </a:accent6>
    <a:hlink>
      <a:srgbClr val="418AB3"/>
    </a:hlink>
    <a:folHlink>
      <a:srgbClr val="BFBFBF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144</TotalTime>
  <Words>165</Words>
  <Application>Microsoft Office PowerPoint</Application>
  <PresentationFormat>Widescreen</PresentationFormat>
  <Paragraphs>23</Paragraphs>
  <Slides>11</Slides>
  <Notes>5</Notes>
  <HiddenSlides>0</HiddenSlides>
  <MMClips>3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11</vt:i4>
      </vt:variant>
    </vt:vector>
  </HeadingPairs>
  <TitlesOfParts>
    <vt:vector size="24" baseType="lpstr">
      <vt:lpstr>等线</vt:lpstr>
      <vt:lpstr>Microsoft YaHei</vt:lpstr>
      <vt:lpstr>Arial</vt:lpstr>
      <vt:lpstr>Calibri</vt:lpstr>
      <vt:lpstr>Calibri Light</vt:lpstr>
      <vt:lpstr>HP001 4 hàng</vt:lpstr>
      <vt:lpstr>SVN-Chalkboard The Best</vt:lpstr>
      <vt:lpstr>印品黑体</vt:lpstr>
      <vt:lpstr>1_Office 主题​​</vt:lpstr>
      <vt:lpstr>包图主题2</vt:lpstr>
      <vt:lpstr>9_www.33ppt.com</vt:lpstr>
      <vt:lpstr>Office 主题</vt:lpstr>
      <vt:lpstr>2_Office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tran thao</dc:creator>
  <cp:lastModifiedBy>Hằng Nguyễn</cp:lastModifiedBy>
  <cp:revision>6</cp:revision>
  <dcterms:created xsi:type="dcterms:W3CDTF">2021-06-13T14:47:31Z</dcterms:created>
  <dcterms:modified xsi:type="dcterms:W3CDTF">2021-12-07T15:39:56Z</dcterms:modified>
</cp:coreProperties>
</file>