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69" r:id="rId3"/>
    <p:sldMasterId id="2147483683" r:id="rId4"/>
    <p:sldMasterId id="2147483695" r:id="rId5"/>
    <p:sldMasterId id="2147483701" r:id="rId6"/>
  </p:sldMasterIdLst>
  <p:notesMasterIdLst>
    <p:notesMasterId r:id="rId24"/>
  </p:notesMasterIdLst>
  <p:sldIdLst>
    <p:sldId id="953" r:id="rId7"/>
    <p:sldId id="2007577114" r:id="rId8"/>
    <p:sldId id="275" r:id="rId9"/>
    <p:sldId id="954" r:id="rId10"/>
    <p:sldId id="463" r:id="rId11"/>
    <p:sldId id="955" r:id="rId12"/>
    <p:sldId id="465" r:id="rId13"/>
    <p:sldId id="956" r:id="rId14"/>
    <p:sldId id="466" r:id="rId15"/>
    <p:sldId id="957" r:id="rId16"/>
    <p:sldId id="958" r:id="rId17"/>
    <p:sldId id="361" r:id="rId18"/>
    <p:sldId id="960" r:id="rId19"/>
    <p:sldId id="961" r:id="rId20"/>
    <p:sldId id="959" r:id="rId21"/>
    <p:sldId id="436" r:id="rId22"/>
    <p:sldId id="35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FBE48-8749-4E5B-8FCD-DDE4A4A8D685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4A665-07BC-432D-AB84-BA565F2C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102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1031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My First Template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687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77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806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179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438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DEDC8-F581-455B-85E1-5B2F4409ED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925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8000000">
            <a:off x="-799833" y="4597794"/>
            <a:ext cx="2725293" cy="281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682471"/>
      </p:ext>
    </p:extLst>
  </p:cSld>
  <p:clrMapOvr>
    <a:masterClrMapping/>
  </p:clrMapOvr>
  <p:transition spd="slow" advTm="2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998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5293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843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6429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1655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9214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3804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1817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1634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smConfetti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6868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1022195"/>
      </p:ext>
    </p:extLst>
  </p:cSld>
  <p:clrMapOvr>
    <a:masterClrMapping/>
  </p:clrMapOvr>
  <p:transition spd="slow" advTm="2000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5789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EC7D-F651-4261-BD79-305C6356B85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5867-5342-4512-90B0-6F596D0F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88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EC7D-F651-4261-BD79-305C6356B85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5867-5342-4512-90B0-6F596D0F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740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EC7D-F651-4261-BD79-305C6356B85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5867-5342-4512-90B0-6F596D0F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341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EC7D-F651-4261-BD79-305C6356B85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5867-5342-4512-90B0-6F596D0F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909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EC7D-F651-4261-BD79-305C6356B85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5867-5342-4512-90B0-6F596D0F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6180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EC7D-F651-4261-BD79-305C6356B85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5867-5342-4512-90B0-6F596D0F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2273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EC7D-F651-4261-BD79-305C6356B85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5867-5342-4512-90B0-6F596D0F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9072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EC7D-F651-4261-BD79-305C6356B85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5867-5342-4512-90B0-6F596D0F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4974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EC7D-F651-4261-BD79-305C6356B85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5867-5342-4512-90B0-6F596D0F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902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3977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EC7D-F651-4261-BD79-305C6356B85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5867-5342-4512-90B0-6F596D0F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8516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DEC7D-F651-4261-BD79-305C6356B85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5867-5342-4512-90B0-6F596D0F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038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:a16="http://schemas.microsoft.com/office/drawing/2014/main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:a16="http://schemas.microsoft.com/office/drawing/2014/main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:a16="http://schemas.microsoft.com/office/drawing/2014/main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29123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61E65416-D1DB-4D68-AF54-BC73B7C65757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995748620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316243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1D975FD2-A7F8-45CA-9E52-4B928F94C528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28842269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499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854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355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6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36339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754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914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1545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735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9999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4462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8353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417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AD65A57-EBA1-4EA8-AD22-47A5B24036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036802-EC14-4F2A-B2DD-D09CC42D78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8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B5CEFA-83CF-4C86-9F4B-4735092314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116DAC3-B955-4DAD-BFE3-BA566CA745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62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565E100-AD8A-431F-A68C-ED5B18008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FC7E2E4-B43F-469F-9661-7C2CD1A4A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2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492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630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microsoft.com/office/2007/relationships/hdphoto" Target="../media/hdphoto1.wdp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051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slow" advTm="2000">
    <p:wipe/>
  </p:transition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C4D570C-AF36-46FF-9604-3115B924A18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667000"/>
            <a:ext cx="6857998" cy="1219200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A55372E-B0E0-4188-804F-04CC135AC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1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C11C4C31-3BF1-41BF-9EBE-DB8CE50D56C4}" type="datetimeFigureOut">
              <a:rPr lang="zh-CN" altLang="en-US" smtClean="0"/>
              <a:pPr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72B5578C-1C70-460D-A561-CE4265079F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7501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DEC7D-F651-4261-BD79-305C6356B85B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35867-5342-4512-90B0-6F596D0F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69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861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18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AC300CB6-D82A-4674-868F-640ECC629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EDB0DFC-7C31-4992-8EC9-375BB64E82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961" y="1794670"/>
            <a:ext cx="7088512" cy="47859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BCF932-65D6-406C-8506-7BDA92BBE276}"/>
              </a:ext>
            </a:extLst>
          </p:cNvPr>
          <p:cNvSpPr txBox="1"/>
          <p:nvPr/>
        </p:nvSpPr>
        <p:spPr>
          <a:xfrm>
            <a:off x="2360428" y="1105786"/>
            <a:ext cx="75916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Bài</a:t>
            </a:r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</a:rPr>
              <a:t> 15: </a:t>
            </a:r>
            <a:r>
              <a:rPr lang="en-US" sz="60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Việc</a:t>
            </a:r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của</a:t>
            </a:r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mình</a:t>
            </a:r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không</a:t>
            </a:r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cần</a:t>
            </a:r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</a:rPr>
              <a:t> ai </a:t>
            </a:r>
            <a:r>
              <a:rPr lang="en-US" sz="60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nhắc</a:t>
            </a:r>
            <a:endParaRPr lang="en-US" sz="6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 advTm="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 (216)">
            <a:extLst>
              <a:ext uri="{FF2B5EF4-FFF2-40B4-BE49-F238E27FC236}">
                <a16:creationId xmlns:a16="http://schemas.microsoft.com/office/drawing/2014/main" id="{397D8443-0CB9-479A-BBAA-55D0386895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276054" y="0"/>
            <a:ext cx="5639892" cy="6019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F0B013-E220-4939-88D5-1BE69F4096F9}"/>
              </a:ext>
            </a:extLst>
          </p:cNvPr>
          <p:cNvSpPr txBox="1"/>
          <p:nvPr/>
        </p:nvSpPr>
        <p:spPr>
          <a:xfrm>
            <a:off x="4242391" y="2615609"/>
            <a:ext cx="27963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Mở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rộng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98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7AC532-41FF-4D93-B63A-D64C3E69C9D3}"/>
              </a:ext>
            </a:extLst>
          </p:cNvPr>
          <p:cNvSpPr txBox="1"/>
          <p:nvPr/>
        </p:nvSpPr>
        <p:spPr>
          <a:xfrm>
            <a:off x="2229402" y="319928"/>
            <a:ext cx="8229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</a:rPr>
              <a:t>Thảo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</a:rPr>
              <a:t>luận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</a:rPr>
              <a:t>về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</a:rPr>
              <a:t> “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</a:rPr>
              <a:t>Ngày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</a:rPr>
              <a:t>cuối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</a:rPr>
              <a:t>tuần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</a:rPr>
              <a:t>”</a:t>
            </a:r>
          </a:p>
        </p:txBody>
      </p:sp>
      <p:pic>
        <p:nvPicPr>
          <p:cNvPr id="5" name="Picture 4" descr="A group of children&#10;&#10;Description automatically generated with low confidence">
            <a:extLst>
              <a:ext uri="{FF2B5EF4-FFF2-40B4-BE49-F238E27FC236}">
                <a16:creationId xmlns:a16="http://schemas.microsoft.com/office/drawing/2014/main" id="{235B033D-CB2B-4427-8500-2469735508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055" y="1410586"/>
            <a:ext cx="9158068" cy="44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4646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EE78EEE5-0060-4590-BC60-AB7273D831C5}"/>
              </a:ext>
            </a:extLst>
          </p:cNvPr>
          <p:cNvSpPr/>
          <p:nvPr/>
        </p:nvSpPr>
        <p:spPr>
          <a:xfrm>
            <a:off x="1816608" y="2021139"/>
            <a:ext cx="8461248" cy="3221421"/>
          </a:xfrm>
          <a:prstGeom prst="cloudCallout">
            <a:avLst>
              <a:gd name="adj1" fmla="val -43599"/>
              <a:gd name="adj2" fmla="val 5298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cuối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tuần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thường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52A32CE9-A1D6-44E9-A9FC-98DF99414924}"/>
              </a:ext>
            </a:extLst>
          </p:cNvPr>
          <p:cNvSpPr/>
          <p:nvPr/>
        </p:nvSpPr>
        <p:spPr>
          <a:xfrm>
            <a:off x="1816608" y="2021138"/>
            <a:ext cx="8461248" cy="3221421"/>
          </a:xfrm>
          <a:prstGeom prst="cloudCallout">
            <a:avLst>
              <a:gd name="adj1" fmla="val -43599"/>
              <a:gd name="adj2" fmla="val 5298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400" dirty="0">
                <a:solidFill>
                  <a:prstClr val="white"/>
                </a:solidFill>
                <a:latin typeface="Calibri" panose="020F0502020204030204"/>
              </a:rPr>
              <a:t>Những việc</a:t>
            </a:r>
            <a:r>
              <a:rPr lang="en-US" sz="44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vi-VN" sz="4400" dirty="0">
                <a:solidFill>
                  <a:prstClr val="white"/>
                </a:solidFill>
                <a:latin typeface="Calibri" panose="020F0502020204030204"/>
              </a:rPr>
              <a:t>gì em thường xuyên tự làm không cần ai nhắc?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8592D197-DF44-45E6-8B4E-027BBC004445}"/>
              </a:ext>
            </a:extLst>
          </p:cNvPr>
          <p:cNvSpPr/>
          <p:nvPr/>
        </p:nvSpPr>
        <p:spPr>
          <a:xfrm>
            <a:off x="1816608" y="2021137"/>
            <a:ext cx="8461248" cy="3221421"/>
          </a:xfrm>
          <a:prstGeom prst="cloudCallout">
            <a:avLst>
              <a:gd name="adj1" fmla="val -43599"/>
              <a:gd name="adj2" fmla="val 5298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400" dirty="0">
                <a:solidFill>
                  <a:prstClr val="white"/>
                </a:solidFill>
                <a:latin typeface="Calibri" panose="020F0502020204030204"/>
              </a:rPr>
              <a:t>Những việc nào em làm cùng bố mẹ, gia</a:t>
            </a:r>
            <a:r>
              <a:rPr lang="en-US" sz="44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vi-VN" sz="4400" dirty="0">
                <a:solidFill>
                  <a:prstClr val="white"/>
                </a:solidFill>
                <a:latin typeface="Calibri" panose="020F0502020204030204"/>
              </a:rPr>
              <a:t>đình, hàng xóm?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69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H:\ppt\素材包\边框-1\956e9d60f655100a844a557877f1ce05.png">
            <a:extLst>
              <a:ext uri="{FF2B5EF4-FFF2-40B4-BE49-F238E27FC236}">
                <a16:creationId xmlns:a16="http://schemas.microsoft.com/office/drawing/2014/main" id="{3A16D57E-B29A-46FF-A3D5-8A244D106C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908408"/>
            <a:ext cx="9381490" cy="50411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19AC50-8416-4BE7-84DC-C6DCC953E1B6}"/>
              </a:ext>
            </a:extLst>
          </p:cNvPr>
          <p:cNvSpPr txBox="1"/>
          <p:nvPr/>
        </p:nvSpPr>
        <p:spPr>
          <a:xfrm>
            <a:off x="2228850" y="1600201"/>
            <a:ext cx="78981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Kết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luận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: Khi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đã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biết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mình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phải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làm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việc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gì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hằng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ngày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em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sẽ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chủ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động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làm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mà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không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cần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ai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nhắc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869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E2E5AD-A941-D24D-91EC-C266A9C65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H:\ppt\素材包\边框-1\956e9d60f655100a844a557877f1ce05.png">
            <a:extLst>
              <a:ext uri="{FF2B5EF4-FFF2-40B4-BE49-F238E27FC236}">
                <a16:creationId xmlns:a16="http://schemas.microsoft.com/office/drawing/2014/main" id="{6B0BA776-ECB2-1F45-A53E-798A15FFABE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415" y="908408"/>
            <a:ext cx="10438228" cy="50411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32AC55-4297-354A-A2F4-97B9BD0EA2CC}"/>
              </a:ext>
            </a:extLst>
          </p:cNvPr>
          <p:cNvSpPr txBox="1"/>
          <p:nvPr/>
        </p:nvSpPr>
        <p:spPr>
          <a:xfrm>
            <a:off x="3787703" y="172271"/>
            <a:ext cx="53625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Kết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luận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9AABE4-3CF4-2947-A763-7D6E18CA4B26}"/>
              </a:ext>
            </a:extLst>
          </p:cNvPr>
          <p:cNvSpPr txBox="1"/>
          <p:nvPr/>
        </p:nvSpPr>
        <p:spPr>
          <a:xfrm>
            <a:off x="2211744" y="2117667"/>
            <a:ext cx="83229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00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Ngày cuối tuần thường có nhiều thời gian hơn nên công việc cũng nhiều và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phong phú hơn.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18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 (216)">
            <a:extLst>
              <a:ext uri="{FF2B5EF4-FFF2-40B4-BE49-F238E27FC236}">
                <a16:creationId xmlns:a16="http://schemas.microsoft.com/office/drawing/2014/main" id="{397D8443-0CB9-479A-BBAA-55D0386895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276053" y="0"/>
            <a:ext cx="7119971" cy="6019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F0B013-E220-4939-88D5-1BE69F4096F9}"/>
              </a:ext>
            </a:extLst>
          </p:cNvPr>
          <p:cNvSpPr txBox="1"/>
          <p:nvPr/>
        </p:nvSpPr>
        <p:spPr>
          <a:xfrm>
            <a:off x="5030181" y="2459504"/>
            <a:ext cx="27963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Bài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tập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về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nhà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176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2" y="1308292"/>
            <a:ext cx="7924136" cy="4570649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16" name="Luyện đọc từ khó">
            <a:extLst>
              <a:ext uri="{FF2B5EF4-FFF2-40B4-BE49-F238E27FC236}">
                <a16:creationId xmlns:a16="http://schemas.microsoft.com/office/drawing/2014/main" id="{7CB46224-7161-4940-BE99-82083C11CA6E}"/>
              </a:ext>
            </a:extLst>
          </p:cNvPr>
          <p:cNvSpPr txBox="1"/>
          <p:nvPr/>
        </p:nvSpPr>
        <p:spPr>
          <a:xfrm>
            <a:off x="2426454" y="2393287"/>
            <a:ext cx="7495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377">
              <a:defRPr/>
            </a:pP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Thảo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luận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cùng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bố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mẹ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về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 “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Thời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gian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biểu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”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mình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đã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lập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và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thực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hiện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iCiel Cucho" pitchFamily="50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cs typeface="iCiel Cuch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74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hongle\Downloads\HÌNH NỀN BẢNG LỚP-20210924T101920Z-001\HÌNH NỀN BẢNG LỚP\m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10640" y="0"/>
            <a:ext cx="1088136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98136" y="710412"/>
            <a:ext cx="10058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Thứ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lang="en-US" sz="3400" b="1">
                <a:solidFill>
                  <a:srgbClr val="FCFAF8"/>
                </a:solidFill>
                <a:latin typeface="HP001 4 hàng" pitchFamily="34" charset="0"/>
              </a:rPr>
              <a:t>Tư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ngày 15 </a:t>
            </a: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tháng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12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năm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16355" y="1365039"/>
            <a:ext cx="507463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>
                <a:solidFill>
                  <a:srgbClr val="FCFAF8"/>
                </a:solidFill>
                <a:latin typeface="HP001 4 hàng" pitchFamily="34" charset="0"/>
              </a:rPr>
              <a:t>Hoạt động trải nghiệm 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CFAF8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9E96A77-6624-4A8B-8262-4AFD8AFD4EDE}"/>
              </a:ext>
            </a:extLst>
          </p:cNvPr>
          <p:cNvCxnSpPr>
            <a:cxnSpLocks/>
          </p:cNvCxnSpPr>
          <p:nvPr/>
        </p:nvCxnSpPr>
        <p:spPr>
          <a:xfrm>
            <a:off x="1906894" y="3025607"/>
            <a:ext cx="9755717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EF27E90-04B0-4BF7-BEF5-DD381F8551BE}"/>
              </a:ext>
            </a:extLst>
          </p:cNvPr>
          <p:cNvSpPr txBox="1"/>
          <p:nvPr/>
        </p:nvSpPr>
        <p:spPr>
          <a:xfrm>
            <a:off x="2556180" y="2013848"/>
            <a:ext cx="941245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15: Việc của mình không cần ai nhắc.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16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 (216)">
            <a:extLst>
              <a:ext uri="{FF2B5EF4-FFF2-40B4-BE49-F238E27FC236}">
                <a16:creationId xmlns:a16="http://schemas.microsoft.com/office/drawing/2014/main" id="{397D8443-0CB9-479A-BBAA-55D0386895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276054" y="0"/>
            <a:ext cx="5639892" cy="6019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F0B013-E220-4939-88D5-1BE69F4096F9}"/>
              </a:ext>
            </a:extLst>
          </p:cNvPr>
          <p:cNvSpPr txBox="1"/>
          <p:nvPr/>
        </p:nvSpPr>
        <p:spPr>
          <a:xfrm>
            <a:off x="4242391" y="2615609"/>
            <a:ext cx="27963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Khởi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động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99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15">
            <a:hlinkClick r:id="" action="ppaction://media"/>
            <a:extLst>
              <a:ext uri="{FF2B5EF4-FFF2-40B4-BE49-F238E27FC236}">
                <a16:creationId xmlns:a16="http://schemas.microsoft.com/office/drawing/2014/main" id="{C00E544C-48B1-44CB-A3E4-38F5396E13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</p:spTree>
    <p:extLst>
      <p:ext uri="{BB962C8B-B14F-4D97-AF65-F5344CB8AC3E}">
        <p14:creationId xmlns:p14="http://schemas.microsoft.com/office/powerpoint/2010/main" val="4050095398"/>
      </p:ext>
    </p:extLst>
  </p:cSld>
  <p:clrMapOvr>
    <a:masterClrMapping/>
  </p:clrMapOvr>
  <p:transition spd="slow" advTm="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4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H:\ppt\素材包\边框-1\956e9d60f655100a844a557877f1ce05.png">
            <a:extLst>
              <a:ext uri="{FF2B5EF4-FFF2-40B4-BE49-F238E27FC236}">
                <a16:creationId xmlns:a16="http://schemas.microsoft.com/office/drawing/2014/main" id="{3A16D57E-B29A-46FF-A3D5-8A244D106C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908408"/>
            <a:ext cx="9381490" cy="50411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19AC50-8416-4BE7-84DC-C6DCC953E1B6}"/>
              </a:ext>
            </a:extLst>
          </p:cNvPr>
          <p:cNvSpPr txBox="1"/>
          <p:nvPr/>
        </p:nvSpPr>
        <p:spPr>
          <a:xfrm>
            <a:off x="2399030" y="2376377"/>
            <a:ext cx="7898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đã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biết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tự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vệ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sinh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cá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nhân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chưa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683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 (216)">
            <a:extLst>
              <a:ext uri="{FF2B5EF4-FFF2-40B4-BE49-F238E27FC236}">
                <a16:creationId xmlns:a16="http://schemas.microsoft.com/office/drawing/2014/main" id="{397D8443-0CB9-479A-BBAA-55D0386895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276054" y="0"/>
            <a:ext cx="5639892" cy="6019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F0B013-E220-4939-88D5-1BE69F4096F9}"/>
              </a:ext>
            </a:extLst>
          </p:cNvPr>
          <p:cNvSpPr txBox="1"/>
          <p:nvPr/>
        </p:nvSpPr>
        <p:spPr>
          <a:xfrm>
            <a:off x="4242391" y="2615609"/>
            <a:ext cx="27963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Khám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phá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77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E9BE4EE-AC72-4759-8997-AEA39AA44A1E}"/>
              </a:ext>
            </a:extLst>
          </p:cNvPr>
          <p:cNvSpPr txBox="1"/>
          <p:nvPr/>
        </p:nvSpPr>
        <p:spPr>
          <a:xfrm>
            <a:off x="647114" y="170121"/>
            <a:ext cx="11408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Tự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lập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kế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hoạch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công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việc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hằng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ngày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mình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 (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thời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gian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biểu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652161-3C3C-490A-A26E-16A0CA079DDD}"/>
              </a:ext>
            </a:extLst>
          </p:cNvPr>
          <p:cNvSpPr/>
          <p:nvPr/>
        </p:nvSpPr>
        <p:spPr>
          <a:xfrm>
            <a:off x="379829" y="1006821"/>
            <a:ext cx="11408897" cy="90376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libri" panose="020F0502020204030204" pitchFamily="34" charset="0"/>
              </a:rPr>
              <a:t>L</a:t>
            </a:r>
            <a:r>
              <a:rPr lang="vi-VN" sz="2800" dirty="0">
                <a:latin typeface="Calibri" panose="020F0502020204030204" pitchFamily="34" charset="0"/>
              </a:rPr>
              <a:t>iệt kê 4 – 5 việc thường làm hằng ngày từ lúc đi học về cho đến khi đi ngủ</a:t>
            </a:r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8866CB-7BAA-4EEE-A3F4-8B1E6FE38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378" y="2162513"/>
            <a:ext cx="9270610" cy="452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1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4A5E487-AB95-4A5F-8A9C-E0166FC136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180" y="177546"/>
            <a:ext cx="8320386" cy="623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1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H:\ppt\素材包\边框-1\956e9d60f655100a844a557877f1ce05.png">
            <a:extLst>
              <a:ext uri="{FF2B5EF4-FFF2-40B4-BE49-F238E27FC236}">
                <a16:creationId xmlns:a16="http://schemas.microsoft.com/office/drawing/2014/main" id="{3A16D57E-B29A-46FF-A3D5-8A244D106C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908408"/>
            <a:ext cx="9381490" cy="50411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19AC50-8416-4BE7-84DC-C6DCC953E1B6}"/>
              </a:ext>
            </a:extLst>
          </p:cNvPr>
          <p:cNvSpPr txBox="1"/>
          <p:nvPr/>
        </p:nvSpPr>
        <p:spPr>
          <a:xfrm>
            <a:off x="2228850" y="1600201"/>
            <a:ext cx="78981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Kết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luận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: Khi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đã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biết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mình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phải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làm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việc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gì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hằng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ngày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em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sẽ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chủ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động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làm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mà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không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cần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ai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nhắc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01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1_Custom Design">
  <a:themeElements>
    <a:clrScheme name="1_Colored Theme">
      <a:dk1>
        <a:srgbClr val="1A7887"/>
      </a:dk1>
      <a:lt1>
        <a:srgbClr val="FFFFFF"/>
      </a:lt1>
      <a:dk2>
        <a:srgbClr val="79DDB9"/>
      </a:dk2>
      <a:lt2>
        <a:srgbClr val="EEECE1"/>
      </a:lt2>
      <a:accent1>
        <a:srgbClr val="79DDB9"/>
      </a:accent1>
      <a:accent2>
        <a:srgbClr val="1B9E74"/>
      </a:accent2>
      <a:accent3>
        <a:srgbClr val="1E7659"/>
      </a:accent3>
      <a:accent4>
        <a:srgbClr val="34CEC4"/>
      </a:accent4>
      <a:accent5>
        <a:srgbClr val="FFDC8E"/>
      </a:accent5>
      <a:accent6>
        <a:srgbClr val="FF706A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FontAwesome"/>
      </a:majorFont>
      <a:minorFont>
        <a:latin typeface="Arial"/>
        <a:ea typeface=""/>
        <a:cs typeface="FontAwesom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418AB3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1_Colored Theme">
    <a:dk1>
      <a:srgbClr val="1A7887"/>
    </a:dk1>
    <a:lt1>
      <a:srgbClr val="FFFFFF"/>
    </a:lt1>
    <a:dk2>
      <a:srgbClr val="79DDB9"/>
    </a:dk2>
    <a:lt2>
      <a:srgbClr val="EEECE1"/>
    </a:lt2>
    <a:accent1>
      <a:srgbClr val="79DDB9"/>
    </a:accent1>
    <a:accent2>
      <a:srgbClr val="1B9E74"/>
    </a:accent2>
    <a:accent3>
      <a:srgbClr val="1E7659"/>
    </a:accent3>
    <a:accent4>
      <a:srgbClr val="34CEC4"/>
    </a:accent4>
    <a:accent5>
      <a:srgbClr val="FFDC8E"/>
    </a:accent5>
    <a:accent6>
      <a:srgbClr val="FF706A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261</Words>
  <Application>Microsoft Office PowerPoint</Application>
  <PresentationFormat>Widescreen</PresentationFormat>
  <Paragraphs>30</Paragraphs>
  <Slides>17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等线</vt:lpstr>
      <vt:lpstr>Arial</vt:lpstr>
      <vt:lpstr>Averta Std CY Bold</vt:lpstr>
      <vt:lpstr>Calibri</vt:lpstr>
      <vt:lpstr>Calibri Light</vt:lpstr>
      <vt:lpstr>HP001 4 hàng</vt:lpstr>
      <vt:lpstr>Quicksand Medium</vt:lpstr>
      <vt:lpstr>Times New Roman</vt:lpstr>
      <vt:lpstr>印品黑体</vt:lpstr>
      <vt:lpstr>1_Custom Design</vt:lpstr>
      <vt:lpstr>包图主题2</vt:lpstr>
      <vt:lpstr>1_Office 主题​​</vt:lpstr>
      <vt:lpstr>Office Theme</vt:lpstr>
      <vt:lpstr>Hoạt động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9</cp:revision>
  <dcterms:created xsi:type="dcterms:W3CDTF">2021-06-14T14:21:30Z</dcterms:created>
  <dcterms:modified xsi:type="dcterms:W3CDTF">2021-12-15T02:22:48Z</dcterms:modified>
</cp:coreProperties>
</file>