
<file path=[Content_Types].xml><?xml version="1.0" encoding="utf-8"?>
<Types xmlns="http://schemas.openxmlformats.org/package/2006/content-types">
  <Default Extension="gif" ContentType="image/gif"/>
  <Default Extension="jpeg" ContentType="image/jpeg"/>
  <Default Extension="jpg" ContentType="image/jpeg"/>
  <Default Extension="mp4" ContentType="video/mp4"/>
  <Default Extension="png" ContentType="image/png"/>
  <Default Extension="rels" ContentType="application/vnd.openxmlformats-package.relationships+xml"/>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2.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3.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4.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tags/tag1.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tags/tag3.xml" ContentType="application/vnd.openxmlformats-officedocument.presentationml.tags+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9" r:id="rId2"/>
    <p:sldMasterId id="2147483708" r:id="rId3"/>
    <p:sldMasterId id="2147483728" r:id="rId4"/>
    <p:sldMasterId id="2147483782" r:id="rId5"/>
  </p:sldMasterIdLst>
  <p:notesMasterIdLst>
    <p:notesMasterId r:id="rId28"/>
  </p:notesMasterIdLst>
  <p:sldIdLst>
    <p:sldId id="420" r:id="rId6"/>
    <p:sldId id="411" r:id="rId7"/>
    <p:sldId id="259" r:id="rId8"/>
    <p:sldId id="422" r:id="rId9"/>
    <p:sldId id="423" r:id="rId10"/>
    <p:sldId id="424" r:id="rId11"/>
    <p:sldId id="425" r:id="rId12"/>
    <p:sldId id="426" r:id="rId13"/>
    <p:sldId id="427" r:id="rId14"/>
    <p:sldId id="428" r:id="rId15"/>
    <p:sldId id="266" r:id="rId16"/>
    <p:sldId id="267" r:id="rId17"/>
    <p:sldId id="268" r:id="rId18"/>
    <p:sldId id="429" r:id="rId19"/>
    <p:sldId id="412" r:id="rId20"/>
    <p:sldId id="270" r:id="rId21"/>
    <p:sldId id="271" r:id="rId22"/>
    <p:sldId id="415" r:id="rId23"/>
    <p:sldId id="272" r:id="rId24"/>
    <p:sldId id="274" r:id="rId25"/>
    <p:sldId id="276" r:id="rId26"/>
    <p:sldId id="407" r:id="rId27"/>
  </p:sldIdLst>
  <p:sldSz cx="12192000" cy="6858000"/>
  <p:notesSz cx="6858000" cy="9144000"/>
  <p:defaultText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7DEE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029" autoAdjust="0"/>
    <p:restoredTop sz="93923" autoAdjust="0"/>
  </p:normalViewPr>
  <p:slideViewPr>
    <p:cSldViewPr snapToGrid="0">
      <p:cViewPr varScale="1">
        <p:scale>
          <a:sx n="85" d="100"/>
          <a:sy n="85" d="100"/>
        </p:scale>
        <p:origin x="138" y="8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 Type="http://schemas.openxmlformats.org/officeDocument/2006/relationships/slideMaster" Target="slideMasters/slideMaster3.xml"/><Relationship Id="rId21" Type="http://schemas.openxmlformats.org/officeDocument/2006/relationships/slide" Target="slides/slide16.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2" Type="http://schemas.openxmlformats.org/officeDocument/2006/relationships/slideMaster" Target="slideMasters/slideMaster2.xml"/><Relationship Id="rId16" Type="http://schemas.openxmlformats.org/officeDocument/2006/relationships/slide" Target="slides/slide11.xml"/><Relationship Id="rId20" Type="http://schemas.openxmlformats.org/officeDocument/2006/relationships/slide" Target="slides/slide15.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tableStyles" Target="tableStyles.xml"/><Relationship Id="rId5" Type="http://schemas.openxmlformats.org/officeDocument/2006/relationships/slideMaster" Target="slideMasters/slideMaster5.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notesMaster" Target="notesMasters/notesMaster1.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vi-V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A031DEF-B5F7-452E-BDC1-ED7BB20188E5}" type="datetimeFigureOut">
              <a:rPr lang="vi-VN" smtClean="0"/>
              <a:t>02/11/2021</a:t>
            </a:fld>
            <a:endParaRPr lang="vi-V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vi-V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vi-V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5C205BE-EA60-44D9-A9AA-3D0052D1C057}" type="slidenum">
              <a:rPr lang="vi-VN" smtClean="0"/>
              <a:t>‹#›</a:t>
            </a:fld>
            <a:endParaRPr lang="vi-VN"/>
          </a:p>
        </p:txBody>
      </p:sp>
    </p:spTree>
    <p:extLst>
      <p:ext uri="{BB962C8B-B14F-4D97-AF65-F5344CB8AC3E}">
        <p14:creationId xmlns:p14="http://schemas.microsoft.com/office/powerpoint/2010/main" val="226957528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lnSpc>
                <a:spcPct val="107000"/>
              </a:lnSpc>
              <a:spcAft>
                <a:spcPts val="800"/>
              </a:spcAft>
            </a:pPr>
            <a:r>
              <a:rPr lang="vi-VN"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Sau bài học, HS:</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Bước đầu cảm nhận về nặng hơn, nhẹ hơn về biểu tượng đơn vị đo khối lượng ki - lô - gam (kg)</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Đọc, viết tắt kí hiệu ki - lô - gam</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Thực hiện phép tính cộng, trừ với số đo ki - lô  - gam.</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Vận dụng giải các bài toán thực tế liên quan đến nặng hơn, nhẹ hơn, liên quan đến đơn vị đo khối lượng ki - lô – gam</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Thông qua hoạt động khám phá (nhận biết, so sánh) về nặng hơn, nhẹ hơn, hình thành biểu tượng về đại lượng và đơn vị đo đại lượng (kg), HS phát triển năng lực tư duy, lập luận toán học. </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Thông qua trao đổi, diễn đạt (nói, viết) về giải quyết tình huống” ở các bài tập, bài toán thực tế, về tính toán, so sánh số đo đại lượng, HS phát triển năng lực giải quyết vấn đề, năng lực giao tiếp toán học.</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endParaRPr lang="vi-VN"/>
          </a:p>
        </p:txBody>
      </p:sp>
      <p:sp>
        <p:nvSpPr>
          <p:cNvPr id="4" name="Slide Number Placeholder 3"/>
          <p:cNvSpPr>
            <a:spLocks noGrp="1"/>
          </p:cNvSpPr>
          <p:nvPr>
            <p:ph type="sldNum" sz="quarter" idx="5"/>
          </p:nvPr>
        </p:nvSpPr>
        <p:spPr/>
        <p:txBody>
          <a:bodyPr/>
          <a:lstStyle/>
          <a:p>
            <a:fld id="{85C205BE-EA60-44D9-A9AA-3D0052D1C057}" type="slidenum">
              <a:rPr lang="vi-VN" smtClean="0"/>
              <a:t>1</a:t>
            </a:fld>
            <a:endParaRPr lang="vi-VN"/>
          </a:p>
        </p:txBody>
      </p:sp>
    </p:spTree>
    <p:extLst>
      <p:ext uri="{BB962C8B-B14F-4D97-AF65-F5344CB8AC3E}">
        <p14:creationId xmlns:p14="http://schemas.microsoft.com/office/powerpoint/2010/main" val="37625051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
        <p:cNvGrpSpPr/>
        <p:nvPr/>
      </p:nvGrpSpPr>
      <p:grpSpPr>
        <a:xfrm>
          <a:off x="0" y="0"/>
          <a:ext cx="0" cy="0"/>
          <a:chOff x="0" y="0"/>
          <a:chExt cx="0" cy="0"/>
        </a:xfrm>
      </p:grpSpPr>
      <p:sp>
        <p:nvSpPr>
          <p:cNvPr id="348" name="Google Shape;348;p1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49" name="Google Shape;349;p1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
        <p:cNvGrpSpPr/>
        <p:nvPr/>
      </p:nvGrpSpPr>
      <p:grpSpPr>
        <a:xfrm>
          <a:off x="0" y="0"/>
          <a:ext cx="0" cy="0"/>
          <a:chOff x="0" y="0"/>
          <a:chExt cx="0" cy="0"/>
        </a:xfrm>
      </p:grpSpPr>
      <p:sp>
        <p:nvSpPr>
          <p:cNvPr id="357" name="Google Shape;357;p1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58" name="Google Shape;358;p13: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59" name="Google Shape;359;p13: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12</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
        <p:cNvGrpSpPr/>
        <p:nvPr/>
      </p:nvGrpSpPr>
      <p:grpSpPr>
        <a:xfrm>
          <a:off x="0" y="0"/>
          <a:ext cx="0" cy="0"/>
          <a:chOff x="0" y="0"/>
          <a:chExt cx="0" cy="0"/>
        </a:xfrm>
      </p:grpSpPr>
      <p:sp>
        <p:nvSpPr>
          <p:cNvPr id="368" name="Google Shape;368;p14: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9" name="Google Shape;369;p1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lvl="0" indent="-342900">
              <a:lnSpc>
                <a:spcPct val="107000"/>
              </a:lnSpc>
              <a:buFont typeface="Times New Roman" panose="02020603050405020304" pitchFamily="18" charset="0"/>
              <a:buChar char="-"/>
            </a:pPr>
            <a:r>
              <a:rPr lang="en-US" sz="1200" b="1">
                <a:effectLst/>
                <a:latin typeface="Times New Roman" panose="02020603050405020304" pitchFamily="18" charset="0"/>
                <a:ea typeface="Calibri" panose="020F0502020204030204" pitchFamily="34" charset="0"/>
                <a:cs typeface="Times New Roman" panose="02020603050405020304" pitchFamily="18" charset="0"/>
              </a:rPr>
              <a:t>BT1:</a:t>
            </a:r>
            <a:r>
              <a:rPr lang="en-US" sz="1200">
                <a:effectLst/>
                <a:latin typeface="Times New Roman" panose="02020603050405020304" pitchFamily="18" charset="0"/>
                <a:ea typeface="Calibri" panose="020F0502020204030204" pitchFamily="34" charset="0"/>
                <a:cs typeface="Times New Roman" panose="02020603050405020304" pitchFamily="18" charset="0"/>
              </a:rPr>
              <a:t> - cô mời bạn…đọc yc bài 1 cho cô (1 hs đọc)</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Bài yc chúng mk tính ( theo mẫu) (gv gạch chân đề bài)</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1 bạn đọc mẫu cho cô</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Gv chiếu bút laze vào mẫu. các con cg qsat lên màn hình. 5kg+4kg. cô lấy 5+4 = 9, cô được kq là 9, sau đó cô viết đơn vị kg sau kết quả của ptinhs. Vậy 5kg+4kg=9kg</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10kg-3kg. cô lấy 10-3 = 7, cô dc kq là 7, sau đó cô viết đơn vị kg sau kết quả của ptinhs. Vậy 10kg-3kg=7kg</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Tương tự như vậy, các con hoàn thành cho cô bt 1 vào vở </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Yc hs chiếu vở, hs nx, gv chốt đ/a</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spcAft>
                <a:spcPts val="800"/>
              </a:spcAft>
              <a:buFont typeface="Times New Roman" panose="02020603050405020304" pitchFamily="18" charset="0"/>
              <a:buChar char="-"/>
            </a:pPr>
            <a:r>
              <a:rPr lang="en-US" sz="1200">
                <a:effectLst/>
                <a:latin typeface="Times New Roman" panose="02020603050405020304" pitchFamily="18" charset="0"/>
                <a:ea typeface="Calibri" panose="020F0502020204030204" pitchFamily="34" charset="0"/>
                <a:cs typeface="Times New Roman" panose="02020603050405020304" pitchFamily="18" charset="0"/>
              </a:rPr>
              <a:t>Chốt: ở bt 1, chúng mk cần lưu ý ghi tên viết tắt của đơn vị kg ở cả thành phần và kết quả của phép tính </a:t>
            </a:r>
            <a:endParaRPr lang="vi-VN" sz="1200">
              <a:effectLst/>
              <a:latin typeface="Times New Roman" panose="02020603050405020304" pitchFamily="18" charset="0"/>
              <a:ea typeface="Calibri" panose="020F0502020204030204" pitchFamily="34" charset="0"/>
              <a:cs typeface="Times New Roman" panose="02020603050405020304" pitchFamily="18" charset="0"/>
            </a:endParaRPr>
          </a:p>
          <a:p>
            <a:pPr algn="just">
              <a:lnSpc>
                <a:spcPct val="107000"/>
              </a:lnSpc>
              <a:spcAft>
                <a:spcPts val="800"/>
              </a:spcAft>
            </a:pPr>
            <a:r>
              <a:rPr lang="en-US" sz="1800" b="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GV nêu BT1.</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r>
              <a:rPr lang="en-US" sz="1800">
                <a:solidFill>
                  <a:srgbClr val="000000"/>
                </a:solidFill>
                <a:effectLst/>
                <a:latin typeface="Times New Roman" panose="02020603050405020304" pitchFamily="18" charset="0"/>
                <a:ea typeface="Times New Roman" panose="02020603050405020304" pitchFamily="18" charset="0"/>
              </a:rPr>
              <a:t>- GV y</a:t>
            </a:r>
            <a:r>
              <a:rPr lang="vi-VN" sz="1800">
                <a:solidFill>
                  <a:srgbClr val="000000"/>
                </a:solidFill>
                <a:effectLst/>
                <a:latin typeface="Times New Roman" panose="02020603050405020304" pitchFamily="18" charset="0"/>
                <a:ea typeface="Times New Roman" panose="02020603050405020304" pitchFamily="18" charset="0"/>
              </a:rPr>
              <a:t>êu cầu HS thực hiện được các phép tính ở câu a và b (theo mẫu).</a:t>
            </a:r>
            <a:endParaRPr lang="vi-VN" sz="1800">
              <a:effectLst/>
              <a:latin typeface="Times New Roman" panose="02020603050405020304" pitchFamily="18" charset="0"/>
              <a:ea typeface="Times New Roman" panose="02020603050405020304" pitchFamily="18" charset="0"/>
            </a:endParaRPr>
          </a:p>
          <a:p>
            <a:r>
              <a:rPr lang="vi-VN" sz="1800">
                <a:solidFill>
                  <a:srgbClr val="000000"/>
                </a:solidFill>
                <a:effectLst/>
                <a:latin typeface="Times New Roman" panose="02020603050405020304" pitchFamily="18" charset="0"/>
                <a:ea typeface="Times New Roman" panose="02020603050405020304" pitchFamily="18" charset="0"/>
              </a:rPr>
              <a:t> - GV yêu cầu HS tính đúng kết quả (nhẩm hoặc đặt tính). </a:t>
            </a:r>
            <a:endParaRPr lang="vi-VN" sz="1800">
              <a:effectLst/>
              <a:latin typeface="Times New Roman" panose="02020603050405020304" pitchFamily="18" charset="0"/>
              <a:ea typeface="Times New Roman" panose="02020603050405020304" pitchFamily="18" charset="0"/>
            </a:endParaRPr>
          </a:p>
          <a:p>
            <a:r>
              <a:rPr lang="vi-VN" sz="1800">
                <a:solidFill>
                  <a:srgbClr val="000000"/>
                </a:solidFill>
                <a:effectLst/>
                <a:latin typeface="Times New Roman" panose="02020603050405020304" pitchFamily="18" charset="0"/>
                <a:ea typeface="Times New Roman" panose="02020603050405020304" pitchFamily="18" charset="0"/>
              </a:rPr>
              <a:t>- Lưu ý: Cần ghi tên viết tắt của đơn vị đo ki-lô-gam (kg) ở cả thành phần và kết quả phép tính.</a:t>
            </a:r>
            <a:endParaRPr lang="vi-VN" sz="1800">
              <a:effectLst/>
              <a:latin typeface="Times New Roman" panose="02020603050405020304" pitchFamily="18" charset="0"/>
              <a:ea typeface="Times New Roman" panose="02020603050405020304" pitchFamily="18" charset="0"/>
            </a:endParaRPr>
          </a:p>
          <a:p>
            <a:endParaRPr lang="vi-VN"/>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14</a:t>
            </a:fld>
            <a:endParaRPr kumimoji="0" lang="en-US"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8444553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34013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9"/>
        <p:cNvGrpSpPr/>
        <p:nvPr/>
      </p:nvGrpSpPr>
      <p:grpSpPr>
        <a:xfrm>
          <a:off x="0" y="0"/>
          <a:ext cx="0" cy="0"/>
          <a:chOff x="0" y="0"/>
          <a:chExt cx="0" cy="0"/>
        </a:xfrm>
      </p:grpSpPr>
      <p:sp>
        <p:nvSpPr>
          <p:cNvPr id="430" name="Google Shape;430;p16: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31" name="Google Shape;431;p1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9"/>
        <p:cNvGrpSpPr/>
        <p:nvPr/>
      </p:nvGrpSpPr>
      <p:grpSpPr>
        <a:xfrm>
          <a:off x="0" y="0"/>
          <a:ext cx="0" cy="0"/>
          <a:chOff x="0" y="0"/>
          <a:chExt cx="0" cy="0"/>
        </a:xfrm>
      </p:grpSpPr>
      <p:sp>
        <p:nvSpPr>
          <p:cNvPr id="440" name="Google Shape;440;p17: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342900" lvl="0" indent="-342900">
              <a:lnSpc>
                <a:spcPct val="107000"/>
              </a:lnSpc>
              <a:buFont typeface="Times New Roman" panose="02020603050405020304" pitchFamily="18" charset="0"/>
              <a:buChar char="-"/>
            </a:pPr>
            <a:r>
              <a:rPr lang="en-US" sz="1800">
                <a:effectLst/>
                <a:latin typeface="Times New Roman" panose="02020603050405020304" pitchFamily="18" charset="0"/>
                <a:ea typeface="Calibri" panose="020F0502020204030204" pitchFamily="34" charset="0"/>
                <a:cs typeface="Times New Roman" panose="02020603050405020304" pitchFamily="18" charset="0"/>
              </a:rPr>
              <a:t>BT4: - 1 hs đọc bài</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457200">
              <a:lnSpc>
                <a:spcPct val="107000"/>
              </a:lnSpc>
            </a:pPr>
            <a:r>
              <a:rPr lang="en-US" sz="1800">
                <a:effectLst/>
                <a:latin typeface="Times New Roman" panose="02020603050405020304" pitchFamily="18" charset="0"/>
                <a:ea typeface="Calibri" panose="020F0502020204030204" pitchFamily="34" charset="0"/>
                <a:cs typeface="Times New Roman" panose="02020603050405020304" pitchFamily="18" charset="0"/>
              </a:rPr>
              <a:t>Bài toán cho bít j? bt hỏi j?</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800">
                <a:effectLst/>
                <a:latin typeface="Times New Roman" panose="02020603050405020304" pitchFamily="18" charset="0"/>
                <a:ea typeface="Calibri" panose="020F0502020204030204" pitchFamily="34" charset="0"/>
                <a:cs typeface="Times New Roman" panose="02020603050405020304" pitchFamily="18" charset="0"/>
              </a:rPr>
              <a:t>Bt 4 các con làm vở theo hd trên màn hình, sau khi làm xong, chụp bài và gửi cho cô</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800">
                <a:effectLst/>
                <a:latin typeface="Times New Roman" panose="02020603050405020304" pitchFamily="18" charset="0"/>
                <a:ea typeface="Calibri" panose="020F0502020204030204" pitchFamily="34" charset="0"/>
                <a:cs typeface="Times New Roman" panose="02020603050405020304" pitchFamily="18" charset="0"/>
              </a:rPr>
              <a:t>Hs nx, gv chốt đ/a</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800">
                <a:effectLst/>
                <a:latin typeface="Times New Roman" panose="02020603050405020304" pitchFamily="18" charset="0"/>
                <a:ea typeface="Calibri" panose="020F0502020204030204" pitchFamily="34" charset="0"/>
                <a:cs typeface="Times New Roman" panose="02020603050405020304" pitchFamily="18" charset="0"/>
              </a:rPr>
              <a:t>Phần a thuộc dạng toán j</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buFont typeface="Times New Roman" panose="02020603050405020304" pitchFamily="18" charset="0"/>
              <a:buChar char="-"/>
            </a:pPr>
            <a:r>
              <a:rPr lang="en-US" sz="1800">
                <a:effectLst/>
                <a:latin typeface="Times New Roman" panose="02020603050405020304" pitchFamily="18" charset="0"/>
                <a:ea typeface="Calibri" panose="020F0502020204030204" pitchFamily="34" charset="0"/>
                <a:cs typeface="Times New Roman" panose="02020603050405020304" pitchFamily="18" charset="0"/>
              </a:rPr>
              <a:t>Phần b thuộc dạng toán j</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342900" lvl="0" indent="-342900">
              <a:lnSpc>
                <a:spcPct val="107000"/>
              </a:lnSpc>
              <a:spcAft>
                <a:spcPts val="800"/>
              </a:spcAft>
              <a:buFont typeface="Times New Roman" panose="02020603050405020304" pitchFamily="18" charset="0"/>
              <a:buChar char="-"/>
            </a:pPr>
            <a:r>
              <a:rPr lang="en-US" sz="1800">
                <a:effectLst/>
                <a:latin typeface="Times New Roman" panose="02020603050405020304" pitchFamily="18" charset="0"/>
                <a:ea typeface="Calibri" panose="020F0502020204030204" pitchFamily="34" charset="0"/>
                <a:cs typeface="Times New Roman" panose="02020603050405020304" pitchFamily="18" charset="0"/>
              </a:rPr>
              <a:t>Nhắc lại các bước giải btoan nhìu hơn, ít hơn</a:t>
            </a:r>
            <a:endParaRPr lang="vi-VN" sz="1800">
              <a:effectLst/>
              <a:latin typeface="Times New Roman" panose="02020603050405020304" pitchFamily="18" charset="0"/>
              <a:ea typeface="Calibri" panose="020F0502020204030204" pitchFamily="34" charset="0"/>
              <a:cs typeface="Times New Roman" panose="02020603050405020304" pitchFamily="18" charset="0"/>
            </a:endParaRPr>
          </a:p>
          <a:p>
            <a:pPr marL="0" lvl="0" indent="0" algn="l" rtl="0">
              <a:spcBef>
                <a:spcPts val="0"/>
              </a:spcBef>
              <a:spcAft>
                <a:spcPts val="0"/>
              </a:spcAft>
              <a:buNone/>
            </a:pPr>
            <a:endParaRPr/>
          </a:p>
        </p:txBody>
      </p:sp>
      <p:sp>
        <p:nvSpPr>
          <p:cNvPr id="441" name="Google Shape;441;p1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38054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
        <p:cNvGrpSpPr/>
        <p:nvPr/>
      </p:nvGrpSpPr>
      <p:grpSpPr>
        <a:xfrm>
          <a:off x="0" y="0"/>
          <a:ext cx="0" cy="0"/>
          <a:chOff x="0" y="0"/>
          <a:chExt cx="0" cy="0"/>
        </a:xfrm>
      </p:grpSpPr>
      <p:sp>
        <p:nvSpPr>
          <p:cNvPr id="461" name="Google Shape;461;p1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a:noFill/>
          </a:ln>
        </p:spPr>
      </p:sp>
      <p:sp>
        <p:nvSpPr>
          <p:cNvPr id="462" name="Google Shape;462;p1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63" name="Google Shape;463;p1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19</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
        <p:cNvGrpSpPr/>
        <p:nvPr/>
      </p:nvGrpSpPr>
      <p:grpSpPr>
        <a:xfrm>
          <a:off x="0" y="0"/>
          <a:ext cx="0" cy="0"/>
          <a:chOff x="0" y="0"/>
          <a:chExt cx="0" cy="0"/>
        </a:xfrm>
      </p:grpSpPr>
      <p:sp>
        <p:nvSpPr>
          <p:cNvPr id="493" name="Google Shape;493;p20: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494" name="Google Shape;494;p2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1541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6"/>
        <p:cNvGrpSpPr/>
        <p:nvPr/>
      </p:nvGrpSpPr>
      <p:grpSpPr>
        <a:xfrm>
          <a:off x="0" y="0"/>
          <a:ext cx="0" cy="0"/>
          <a:chOff x="0" y="0"/>
          <a:chExt cx="0" cy="0"/>
        </a:xfrm>
      </p:grpSpPr>
      <p:sp>
        <p:nvSpPr>
          <p:cNvPr id="527" name="Google Shape;527;p2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8" name="Google Shape;528;p2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529" name="Google Shape;529;p2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21</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0A1D9A-82E5-4D71-88C2-F2691999086F}"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953865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
        <p:cNvGrpSpPr/>
        <p:nvPr/>
      </p:nvGrpSpPr>
      <p:grpSpPr>
        <a:xfrm>
          <a:off x="0" y="0"/>
          <a:ext cx="0" cy="0"/>
          <a:chOff x="0" y="0"/>
          <a:chExt cx="0" cy="0"/>
        </a:xfrm>
      </p:grpSpPr>
      <p:sp>
        <p:nvSpPr>
          <p:cNvPr id="230" name="Google Shape;230;p5: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31" name="Google Shape;231;p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
        <p:cNvGrpSpPr/>
        <p:nvPr/>
      </p:nvGrpSpPr>
      <p:grpSpPr>
        <a:xfrm>
          <a:off x="0" y="0"/>
          <a:ext cx="0" cy="0"/>
          <a:chOff x="0" y="0"/>
          <a:chExt cx="0" cy="0"/>
        </a:xfrm>
      </p:grpSpPr>
      <p:sp>
        <p:nvSpPr>
          <p:cNvPr id="275" name="Google Shape;275;p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76" name="Google Shape;276;p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chemeClr val="dk1"/>
              </a:buClr>
              <a:buSzPts val="1200"/>
              <a:buFont typeface="Calibri"/>
              <a:buNone/>
            </a:pPr>
            <a:r>
              <a:rPr lang="en-US" sz="1200" b="0" i="1" dirty="0">
                <a:solidFill>
                  <a:schemeClr val="dk1"/>
                </a:solidFill>
                <a:latin typeface="Calibri"/>
                <a:ea typeface="Calibri"/>
                <a:cs typeface="Calibri"/>
                <a:sym typeface="Calibri"/>
              </a:rPr>
              <a:t> </a:t>
            </a:r>
            <a:r>
              <a:rPr lang="en-US" dirty="0">
                <a:solidFill>
                  <a:srgbClr val="FF0000"/>
                </a:solidFill>
                <a:latin typeface="Times New Roman"/>
                <a:ea typeface="Times New Roman"/>
                <a:cs typeface="Times New Roman"/>
                <a:sym typeface="Times New Roman"/>
              </a:rPr>
              <a:t>ALIBABA VÀ 40 TÊN CƯỚP </a:t>
            </a:r>
            <a:r>
              <a:rPr lang="en-US" sz="1200" b="0" i="1" dirty="0" err="1">
                <a:solidFill>
                  <a:schemeClr val="dk1"/>
                </a:solidFill>
                <a:latin typeface="Calibri"/>
                <a:ea typeface="Calibri"/>
                <a:cs typeface="Calibri"/>
                <a:sym typeface="Calibri"/>
              </a:rPr>
              <a:t>trích</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trong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bộ</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truyện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nổi</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tiếng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Nghìn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lẻ</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một</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đêm</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là</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câu</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chuyện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kể</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về</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lòng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trung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hậu</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trí</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thông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minh</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và</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tinh</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thần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dũng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cảm</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của</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nhân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dân</a:t>
            </a:r>
            <a:r>
              <a:rPr lang="en-US" sz="1200" b="0" i="1" dirty="0">
                <a:solidFill>
                  <a:schemeClr val="dk1"/>
                </a:solidFill>
                <a:latin typeface="Calibri"/>
                <a:ea typeface="Calibri"/>
                <a:cs typeface="Calibri"/>
                <a:sym typeface="Calibri"/>
              </a:rPr>
              <a:t> lao </a:t>
            </a:r>
            <a:r>
              <a:rPr lang="en-US" sz="1200" b="0" i="1" dirty="0" err="1">
                <a:solidFill>
                  <a:schemeClr val="dk1"/>
                </a:solidFill>
                <a:latin typeface="Calibri"/>
                <a:ea typeface="Calibri"/>
                <a:cs typeface="Calibri"/>
                <a:sym typeface="Calibri"/>
              </a:rPr>
              <a:t>động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Ả</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Rập</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thời</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xưa</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đã</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chiến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thắng</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các</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thế</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lực</a:t>
            </a:r>
            <a:r>
              <a:rPr lang="en-US" sz="1200" b="0" i="1" dirty="0">
                <a:solidFill>
                  <a:schemeClr val="dk1"/>
                </a:solidFill>
                <a:latin typeface="Calibri"/>
                <a:ea typeface="Calibri"/>
                <a:cs typeface="Calibri"/>
                <a:sym typeface="Calibri"/>
              </a:rPr>
              <a:t> hung </a:t>
            </a:r>
            <a:r>
              <a:rPr lang="en-US" sz="1200" b="0" i="1" dirty="0" err="1">
                <a:solidFill>
                  <a:schemeClr val="dk1"/>
                </a:solidFill>
                <a:latin typeface="Calibri"/>
                <a:ea typeface="Calibri"/>
                <a:cs typeface="Calibri"/>
                <a:sym typeface="Calibri"/>
              </a:rPr>
              <a:t>hãn</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một</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cách</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tài</a:t>
            </a:r>
            <a:r>
              <a:rPr lang="en-US" sz="1200" b="0" i="1" dirty="0">
                <a:solidFill>
                  <a:schemeClr val="dk1"/>
                </a:solidFill>
                <a:latin typeface="Calibri"/>
                <a:ea typeface="Calibri"/>
                <a:cs typeface="Calibri"/>
                <a:sym typeface="Calibri"/>
              </a:rPr>
              <a:t> </a:t>
            </a:r>
            <a:r>
              <a:rPr lang="en-US" sz="1200" b="0" i="1" dirty="0" err="1">
                <a:solidFill>
                  <a:schemeClr val="dk1"/>
                </a:solidFill>
                <a:latin typeface="Calibri"/>
                <a:ea typeface="Calibri"/>
                <a:cs typeface="Calibri"/>
                <a:sym typeface="Calibri"/>
              </a:rPr>
              <a:t>tình</a:t>
            </a:r>
            <a:r>
              <a:rPr lang="en-US" sz="1200" b="0" i="1" dirty="0">
                <a:solidFill>
                  <a:schemeClr val="dk1"/>
                </a:solidFill>
                <a:latin typeface="Calibri"/>
                <a:ea typeface="Calibri"/>
                <a:cs typeface="Calibri"/>
                <a:sym typeface="Calibri"/>
              </a:rPr>
              <a:t>.</a:t>
            </a:r>
            <a:endParaRPr dirty="0"/>
          </a:p>
        </p:txBody>
      </p:sp>
      <p:sp>
        <p:nvSpPr>
          <p:cNvPr id="277" name="Google Shape;277;p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
        <p:cNvGrpSpPr/>
        <p:nvPr/>
      </p:nvGrpSpPr>
      <p:grpSpPr>
        <a:xfrm>
          <a:off x="0" y="0"/>
          <a:ext cx="0" cy="0"/>
          <a:chOff x="0" y="0"/>
          <a:chExt cx="0" cy="0"/>
        </a:xfrm>
      </p:grpSpPr>
      <p:sp>
        <p:nvSpPr>
          <p:cNvPr id="286" name="Google Shape;286;p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87" name="Google Shape;287;p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88" name="Google Shape;288;p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6</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
        <p:cNvGrpSpPr/>
        <p:nvPr/>
      </p:nvGrpSpPr>
      <p:grpSpPr>
        <a:xfrm>
          <a:off x="0" y="0"/>
          <a:ext cx="0" cy="0"/>
          <a:chOff x="0" y="0"/>
          <a:chExt cx="0" cy="0"/>
        </a:xfrm>
      </p:grpSpPr>
      <p:sp>
        <p:nvSpPr>
          <p:cNvPr id="297" name="Google Shape;297;p8: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298" name="Google Shape;298;p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
        <p:cNvGrpSpPr/>
        <p:nvPr/>
      </p:nvGrpSpPr>
      <p:grpSpPr>
        <a:xfrm>
          <a:off x="0" y="0"/>
          <a:ext cx="0" cy="0"/>
          <a:chOff x="0" y="0"/>
          <a:chExt cx="0" cy="0"/>
        </a:xfrm>
      </p:grpSpPr>
      <p:sp>
        <p:nvSpPr>
          <p:cNvPr id="324" name="Google Shape;324;p10: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25" name="Google Shape;325;p1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p1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38" name="Google Shape;338;p1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
        <p:cNvGrpSpPr/>
        <p:nvPr/>
      </p:nvGrpSpPr>
      <p:grpSpPr>
        <a:xfrm>
          <a:off x="0" y="0"/>
          <a:ext cx="0" cy="0"/>
          <a:chOff x="0" y="0"/>
          <a:chExt cx="0" cy="0"/>
        </a:xfrm>
      </p:grpSpPr>
      <p:sp>
        <p:nvSpPr>
          <p:cNvPr id="313" name="Google Shape;313;p9: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14" name="Google Shape;314;p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896619" y="1603301"/>
            <a:ext cx="9867486" cy="4770499"/>
            <a:chOff x="741115" y="865258"/>
            <a:chExt cx="7691377" cy="4010102"/>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3129031" y="865258"/>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03802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1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356;p30">
            <a:extLst>
              <a:ext uri="{FF2B5EF4-FFF2-40B4-BE49-F238E27FC236}">
                <a16:creationId xmlns:a16="http://schemas.microsoft.com/office/drawing/2014/main" id="{FF3093F1-70FF-4A92-A939-256BC49F43A6}"/>
              </a:ext>
            </a:extLst>
          </p:cNvPr>
          <p:cNvGrpSpPr/>
          <p:nvPr userDrawn="1"/>
        </p:nvGrpSpPr>
        <p:grpSpPr>
          <a:xfrm>
            <a:off x="896619" y="1566374"/>
            <a:ext cx="9867486" cy="4807426"/>
            <a:chOff x="741115" y="853968"/>
            <a:chExt cx="7691377" cy="4021392"/>
          </a:xfrm>
          <a:solidFill>
            <a:schemeClr val="accent3"/>
          </a:solidFill>
        </p:grpSpPr>
        <p:sp>
          <p:nvSpPr>
            <p:cNvPr id="294" name="Google Shape;2357;p30">
              <a:extLst>
                <a:ext uri="{FF2B5EF4-FFF2-40B4-BE49-F238E27FC236}">
                  <a16:creationId xmlns:a16="http://schemas.microsoft.com/office/drawing/2014/main" id="{378B6936-B094-4FA3-9256-C7AF5859717D}"/>
                </a:ext>
              </a:extLst>
            </p:cNvPr>
            <p:cNvSpPr/>
            <p:nvPr/>
          </p:nvSpPr>
          <p:spPr>
            <a:xfrm>
              <a:off x="3121100" y="853968"/>
              <a:ext cx="3397427"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296"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7"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8"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672634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2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324297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60208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7579734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298174527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1312390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0937833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43089416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64054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20142388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491203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496062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940077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896981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360711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2433723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40740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686891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205025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3147154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178202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610970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4110164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434114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440965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239600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0128297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15213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946965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4019532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3356609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0809554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435700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578717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120871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4284869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844872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6062113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313420328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896619" y="1603301"/>
            <a:ext cx="9867486" cy="4770499"/>
            <a:chOff x="741115" y="865258"/>
            <a:chExt cx="7691377" cy="4010102"/>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3129031" y="865258"/>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121790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1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454630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560655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793790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1" name="Picture 10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147499792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1" name="Picture 10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168456256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21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1687498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2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0"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620946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22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9" name="Picture 9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184094632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0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2655611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356;p30">
            <a:extLst>
              <a:ext uri="{FF2B5EF4-FFF2-40B4-BE49-F238E27FC236}">
                <a16:creationId xmlns:a16="http://schemas.microsoft.com/office/drawing/2014/main" id="{FF3093F1-70FF-4A92-A939-256BC49F43A6}"/>
              </a:ext>
            </a:extLst>
          </p:cNvPr>
          <p:cNvGrpSpPr/>
          <p:nvPr userDrawn="1"/>
        </p:nvGrpSpPr>
        <p:grpSpPr>
          <a:xfrm>
            <a:off x="896619" y="1566374"/>
            <a:ext cx="9867486" cy="4807426"/>
            <a:chOff x="741115" y="853968"/>
            <a:chExt cx="7691377" cy="4021392"/>
          </a:xfrm>
          <a:solidFill>
            <a:schemeClr val="accent3"/>
          </a:solidFill>
        </p:grpSpPr>
        <p:sp>
          <p:nvSpPr>
            <p:cNvPr id="294" name="Google Shape;2357;p30">
              <a:extLst>
                <a:ext uri="{FF2B5EF4-FFF2-40B4-BE49-F238E27FC236}">
                  <a16:creationId xmlns:a16="http://schemas.microsoft.com/office/drawing/2014/main" id="{378B6936-B094-4FA3-9256-C7AF5859717D}"/>
                </a:ext>
              </a:extLst>
            </p:cNvPr>
            <p:cNvSpPr/>
            <p:nvPr/>
          </p:nvSpPr>
          <p:spPr>
            <a:xfrm>
              <a:off x="3121100" y="853968"/>
              <a:ext cx="3397427"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296"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7"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8"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6591028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2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932213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601771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1459686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11452590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1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11517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4155544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8986351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161836504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5124801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cSld name="Trống">
    <p:spTree>
      <p:nvGrpSpPr>
        <p:cNvPr id="1" name=""/>
        <p:cNvGrpSpPr/>
        <p:nvPr/>
      </p:nvGrpSpPr>
      <p:grpSpPr>
        <a:xfrm>
          <a:off x="0" y="0"/>
          <a:ext cx="0" cy="0"/>
          <a:chOff x="0" y="0"/>
          <a:chExt cx="0" cy="0"/>
        </a:xfrm>
      </p:grpSpPr>
      <p:sp>
        <p:nvSpPr>
          <p:cNvPr id="2" name="Chỗ dành sẵn cho Ngày tháng 1">
            <a:extLst>
              <a:ext uri="{FF2B5EF4-FFF2-40B4-BE49-F238E27FC236}">
                <a16:creationId xmlns:a16="http://schemas.microsoft.com/office/drawing/2014/main" id="{1F7B06EF-739C-484D-9386-5BD244BF7DC3}"/>
              </a:ext>
            </a:extLst>
          </p:cNvPr>
          <p:cNvSpPr>
            <a:spLocks noGrp="1"/>
          </p:cNvSpPr>
          <p:nvPr>
            <p:ph type="dt" sz="half" idx="10"/>
          </p:nvPr>
        </p:nvSpPr>
        <p:spPr/>
        <p:txBody>
          <a:bodyPr/>
          <a:lstStyle/>
          <a:p>
            <a:fld id="{C6EF2163-3C4C-4B55-A699-9178E85E8A42}" type="datetimeFigureOut">
              <a:rPr lang="vi-VN" smtClean="0"/>
              <a:pPr/>
              <a:t>02/11/2021</a:t>
            </a:fld>
            <a:endParaRPr lang="vi-VN"/>
          </a:p>
        </p:txBody>
      </p:sp>
      <p:sp>
        <p:nvSpPr>
          <p:cNvPr id="3" name="Chỗ dành sẵn cho Chân trang 2">
            <a:extLst>
              <a:ext uri="{FF2B5EF4-FFF2-40B4-BE49-F238E27FC236}">
                <a16:creationId xmlns:a16="http://schemas.microsoft.com/office/drawing/2014/main" id="{5A93A1AE-83DD-41E7-A254-EEB70267545C}"/>
              </a:ext>
            </a:extLst>
          </p:cNvPr>
          <p:cNvSpPr>
            <a:spLocks noGrp="1"/>
          </p:cNvSpPr>
          <p:nvPr>
            <p:ph type="ftr" sz="quarter" idx="11"/>
          </p:nvPr>
        </p:nvSpPr>
        <p:spPr/>
        <p:txBody>
          <a:bodyPr/>
          <a:lstStyle/>
          <a:p>
            <a:endParaRPr lang="vi-VN"/>
          </a:p>
        </p:txBody>
      </p:sp>
      <p:sp>
        <p:nvSpPr>
          <p:cNvPr id="4" name="Chỗ dành sẵn cho Số hiệu Bản chiếu 3">
            <a:extLst>
              <a:ext uri="{FF2B5EF4-FFF2-40B4-BE49-F238E27FC236}">
                <a16:creationId xmlns:a16="http://schemas.microsoft.com/office/drawing/2014/main" id="{75AAFE15-561C-43CD-870B-AFB7CBF950E9}"/>
              </a:ext>
            </a:extLst>
          </p:cNvPr>
          <p:cNvSpPr>
            <a:spLocks noGrp="1"/>
          </p:cNvSpPr>
          <p:nvPr>
            <p:ph type="sldNum" sz="quarter" idx="12"/>
          </p:nvPr>
        </p:nvSpPr>
        <p:spPr/>
        <p:txBody>
          <a:bodyPr/>
          <a:lstStyle/>
          <a:p>
            <a:fld id="{D9F4C694-AE86-47D3-9ECA-69B67159F27C}" type="slidenum">
              <a:rPr lang="vi-VN" smtClean="0"/>
              <a:pPr/>
              <a:t>‹#›</a:t>
            </a:fld>
            <a:endParaRPr lang="vi-VN"/>
          </a:p>
        </p:txBody>
      </p:sp>
    </p:spTree>
    <p:extLst>
      <p:ext uri="{BB962C8B-B14F-4D97-AF65-F5344CB8AC3E}">
        <p14:creationId xmlns:p14="http://schemas.microsoft.com/office/powerpoint/2010/main" val="392792266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15"/>
        <p:cNvGrpSpPr/>
        <p:nvPr/>
      </p:nvGrpSpPr>
      <p:grpSpPr>
        <a:xfrm>
          <a:off x="0" y="0"/>
          <a:ext cx="0" cy="0"/>
          <a:chOff x="0" y="0"/>
          <a:chExt cx="0" cy="0"/>
        </a:xfrm>
      </p:grpSpPr>
      <p:sp>
        <p:nvSpPr>
          <p:cNvPr id="16" name="Google Shape;16;p24"/>
          <p:cNvSpPr txBox="1">
            <a:spLocks noGrp="1"/>
          </p:cNvSpPr>
          <p:nvPr>
            <p:ph type="title"/>
          </p:nvPr>
        </p:nvSpPr>
        <p:spPr>
          <a:xfrm>
            <a:off x="609600" y="274639"/>
            <a:ext cx="10972800" cy="1143000"/>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 name="Google Shape;17;p24"/>
          <p:cNvSpPr txBox="1">
            <a:spLocks noGrp="1"/>
          </p:cNvSpPr>
          <p:nvPr>
            <p:ph type="body" idx="1"/>
          </p:nvPr>
        </p:nvSpPr>
        <p:spPr>
          <a:xfrm>
            <a:off x="609600" y="1600201"/>
            <a:ext cx="10972800" cy="4525963"/>
          </a:xfrm>
          <a:prstGeom prst="rect">
            <a:avLst/>
          </a:prstGeom>
          <a:noFill/>
          <a:ln>
            <a:noFill/>
          </a:ln>
        </p:spPr>
        <p:txBody>
          <a:bodyPr spcFirstLastPara="1" wrap="square" lIns="91425" tIns="45700" rIns="91425" bIns="45700" anchor="t" anchorCtr="0">
            <a:normAutofit/>
          </a:bodyPr>
          <a:lstStyle>
            <a:lvl1pPr marL="609585" lvl="0" indent="-457189" algn="l">
              <a:spcBef>
                <a:spcPts val="480"/>
              </a:spcBef>
              <a:spcAft>
                <a:spcPts val="0"/>
              </a:spcAft>
              <a:buClr>
                <a:schemeClr val="dk1"/>
              </a:buClr>
              <a:buSzPts val="1800"/>
              <a:buChar char="•"/>
              <a:defRPr/>
            </a:lvl1pPr>
            <a:lvl2pPr marL="1219170" lvl="1" indent="-457189" algn="l">
              <a:spcBef>
                <a:spcPts val="480"/>
              </a:spcBef>
              <a:spcAft>
                <a:spcPts val="0"/>
              </a:spcAft>
              <a:buClr>
                <a:schemeClr val="dk1"/>
              </a:buClr>
              <a:buSzPts val="1800"/>
              <a:buChar char="–"/>
              <a:defRPr/>
            </a:lvl2pPr>
            <a:lvl3pPr marL="1828754" lvl="2" indent="-457189" algn="l">
              <a:spcBef>
                <a:spcPts val="480"/>
              </a:spcBef>
              <a:spcAft>
                <a:spcPts val="0"/>
              </a:spcAft>
              <a:buClr>
                <a:schemeClr val="dk1"/>
              </a:buClr>
              <a:buSzPts val="1800"/>
              <a:buChar char="•"/>
              <a:defRPr/>
            </a:lvl3pPr>
            <a:lvl4pPr marL="2438339" lvl="3" indent="-457189" algn="l">
              <a:spcBef>
                <a:spcPts val="480"/>
              </a:spcBef>
              <a:spcAft>
                <a:spcPts val="0"/>
              </a:spcAft>
              <a:buClr>
                <a:schemeClr val="dk1"/>
              </a:buClr>
              <a:buSzPts val="1800"/>
              <a:buChar char="–"/>
              <a:defRPr/>
            </a:lvl4pPr>
            <a:lvl5pPr marL="3047924" lvl="4" indent="-457189" algn="l">
              <a:spcBef>
                <a:spcPts val="480"/>
              </a:spcBef>
              <a:spcAft>
                <a:spcPts val="0"/>
              </a:spcAft>
              <a:buClr>
                <a:schemeClr val="dk1"/>
              </a:buClr>
              <a:buSzPts val="1800"/>
              <a:buChar char="»"/>
              <a:defRPr/>
            </a:lvl5pPr>
            <a:lvl6pPr marL="3657509" lvl="5" indent="-457189" algn="l">
              <a:spcBef>
                <a:spcPts val="480"/>
              </a:spcBef>
              <a:spcAft>
                <a:spcPts val="0"/>
              </a:spcAft>
              <a:buClr>
                <a:schemeClr val="dk1"/>
              </a:buClr>
              <a:buSzPts val="1800"/>
              <a:buChar char="•"/>
              <a:defRPr/>
            </a:lvl6pPr>
            <a:lvl7pPr marL="4267093" lvl="6" indent="-457189" algn="l">
              <a:spcBef>
                <a:spcPts val="480"/>
              </a:spcBef>
              <a:spcAft>
                <a:spcPts val="0"/>
              </a:spcAft>
              <a:buClr>
                <a:schemeClr val="dk1"/>
              </a:buClr>
              <a:buSzPts val="1800"/>
              <a:buChar char="•"/>
              <a:defRPr/>
            </a:lvl7pPr>
            <a:lvl8pPr marL="4876678" lvl="7" indent="-457189" algn="l">
              <a:spcBef>
                <a:spcPts val="480"/>
              </a:spcBef>
              <a:spcAft>
                <a:spcPts val="0"/>
              </a:spcAft>
              <a:buClr>
                <a:schemeClr val="dk1"/>
              </a:buClr>
              <a:buSzPts val="1800"/>
              <a:buChar char="•"/>
              <a:defRPr/>
            </a:lvl8pPr>
            <a:lvl9pPr marL="5486263" lvl="8" indent="-457189" algn="l">
              <a:spcBef>
                <a:spcPts val="480"/>
              </a:spcBef>
              <a:spcAft>
                <a:spcPts val="0"/>
              </a:spcAft>
              <a:buClr>
                <a:schemeClr val="dk1"/>
              </a:buClr>
              <a:buSzPts val="1800"/>
              <a:buChar char="•"/>
              <a:defRPr/>
            </a:lvl9pPr>
          </a:lstStyle>
          <a:p>
            <a:endParaRPr/>
          </a:p>
        </p:txBody>
      </p:sp>
      <p:sp>
        <p:nvSpPr>
          <p:cNvPr id="18" name="Google Shape;18;p24"/>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 name="Google Shape;19;p24"/>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0" name="Google Shape;20;p24"/>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98265350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1"/>
        <p:cNvGrpSpPr/>
        <p:nvPr/>
      </p:nvGrpSpPr>
      <p:grpSpPr>
        <a:xfrm>
          <a:off x="0" y="0"/>
          <a:ext cx="0" cy="0"/>
          <a:chOff x="0" y="0"/>
          <a:chExt cx="0" cy="0"/>
        </a:xfrm>
      </p:grpSpPr>
      <p:sp>
        <p:nvSpPr>
          <p:cNvPr id="22" name="Google Shape;22;p25"/>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 name="Google Shape;23;p25"/>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4" name="Google Shape;24;p25"/>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5556498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25"/>
        <p:cNvGrpSpPr/>
        <p:nvPr/>
      </p:nvGrpSpPr>
      <p:grpSpPr>
        <a:xfrm>
          <a:off x="0" y="0"/>
          <a:ext cx="0" cy="0"/>
          <a:chOff x="0" y="0"/>
          <a:chExt cx="0" cy="0"/>
        </a:xfrm>
      </p:grpSpPr>
      <p:sp>
        <p:nvSpPr>
          <p:cNvPr id="26" name="Google Shape;26;p28"/>
          <p:cNvSpPr txBox="1">
            <a:spLocks noGrp="1"/>
          </p:cNvSpPr>
          <p:nvPr>
            <p:ph type="ctrTitle"/>
          </p:nvPr>
        </p:nvSpPr>
        <p:spPr>
          <a:xfrm>
            <a:off x="914403" y="2130428"/>
            <a:ext cx="10363200" cy="1470025"/>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7" name="Google Shape;27;p28"/>
          <p:cNvSpPr txBox="1">
            <a:spLocks noGrp="1"/>
          </p:cNvSpPr>
          <p:nvPr>
            <p:ph type="subTitle" idx="1"/>
          </p:nvPr>
        </p:nvSpPr>
        <p:spPr>
          <a:xfrm>
            <a:off x="1828800" y="3886200"/>
            <a:ext cx="8534400" cy="1752600"/>
          </a:xfrm>
          <a:prstGeom prst="rect">
            <a:avLst/>
          </a:prstGeom>
          <a:noFill/>
          <a:ln>
            <a:noFill/>
          </a:ln>
        </p:spPr>
        <p:txBody>
          <a:bodyPr spcFirstLastPara="1" wrap="square" lIns="91425" tIns="45700" rIns="91425" bIns="45700" anchor="t" anchorCtr="0">
            <a:normAutofit/>
          </a:bodyPr>
          <a:lstStyle>
            <a:lvl1pPr lvl="0" algn="ctr">
              <a:spcBef>
                <a:spcPts val="853"/>
              </a:spcBef>
              <a:spcAft>
                <a:spcPts val="0"/>
              </a:spcAft>
              <a:buClr>
                <a:srgbClr val="888888"/>
              </a:buClr>
              <a:buSzPts val="3200"/>
              <a:buNone/>
              <a:defRPr>
                <a:solidFill>
                  <a:srgbClr val="888888"/>
                </a:solidFill>
              </a:defRPr>
            </a:lvl1pPr>
            <a:lvl2pPr lvl="1" algn="ctr">
              <a:spcBef>
                <a:spcPts val="747"/>
              </a:spcBef>
              <a:spcAft>
                <a:spcPts val="0"/>
              </a:spcAft>
              <a:buClr>
                <a:srgbClr val="888888"/>
              </a:buClr>
              <a:buSzPts val="2800"/>
              <a:buNone/>
              <a:defRPr>
                <a:solidFill>
                  <a:srgbClr val="888888"/>
                </a:solidFill>
              </a:defRPr>
            </a:lvl2pPr>
            <a:lvl3pPr lvl="2" algn="ctr">
              <a:spcBef>
                <a:spcPts val="640"/>
              </a:spcBef>
              <a:spcAft>
                <a:spcPts val="0"/>
              </a:spcAft>
              <a:buClr>
                <a:srgbClr val="888888"/>
              </a:buClr>
              <a:buSzPts val="2400"/>
              <a:buNone/>
              <a:defRPr>
                <a:solidFill>
                  <a:srgbClr val="888888"/>
                </a:solidFill>
              </a:defRPr>
            </a:lvl3pPr>
            <a:lvl4pPr lvl="3" algn="ctr">
              <a:spcBef>
                <a:spcPts val="533"/>
              </a:spcBef>
              <a:spcAft>
                <a:spcPts val="0"/>
              </a:spcAft>
              <a:buClr>
                <a:srgbClr val="888888"/>
              </a:buClr>
              <a:buSzPts val="2000"/>
              <a:buNone/>
              <a:defRPr>
                <a:solidFill>
                  <a:srgbClr val="888888"/>
                </a:solidFill>
              </a:defRPr>
            </a:lvl4pPr>
            <a:lvl5pPr lvl="4" algn="ctr">
              <a:spcBef>
                <a:spcPts val="533"/>
              </a:spcBef>
              <a:spcAft>
                <a:spcPts val="0"/>
              </a:spcAft>
              <a:buClr>
                <a:srgbClr val="888888"/>
              </a:buClr>
              <a:buSzPts val="2000"/>
              <a:buNone/>
              <a:defRPr>
                <a:solidFill>
                  <a:srgbClr val="888888"/>
                </a:solidFill>
              </a:defRPr>
            </a:lvl5pPr>
            <a:lvl6pPr lvl="5" algn="ctr">
              <a:spcBef>
                <a:spcPts val="533"/>
              </a:spcBef>
              <a:spcAft>
                <a:spcPts val="0"/>
              </a:spcAft>
              <a:buClr>
                <a:srgbClr val="888888"/>
              </a:buClr>
              <a:buSzPts val="2000"/>
              <a:buNone/>
              <a:defRPr>
                <a:solidFill>
                  <a:srgbClr val="888888"/>
                </a:solidFill>
              </a:defRPr>
            </a:lvl6pPr>
            <a:lvl7pPr lvl="6" algn="ctr">
              <a:spcBef>
                <a:spcPts val="533"/>
              </a:spcBef>
              <a:spcAft>
                <a:spcPts val="0"/>
              </a:spcAft>
              <a:buClr>
                <a:srgbClr val="888888"/>
              </a:buClr>
              <a:buSzPts val="2000"/>
              <a:buNone/>
              <a:defRPr>
                <a:solidFill>
                  <a:srgbClr val="888888"/>
                </a:solidFill>
              </a:defRPr>
            </a:lvl7pPr>
            <a:lvl8pPr lvl="7" algn="ctr">
              <a:spcBef>
                <a:spcPts val="533"/>
              </a:spcBef>
              <a:spcAft>
                <a:spcPts val="0"/>
              </a:spcAft>
              <a:buClr>
                <a:srgbClr val="888888"/>
              </a:buClr>
              <a:buSzPts val="2000"/>
              <a:buNone/>
              <a:defRPr>
                <a:solidFill>
                  <a:srgbClr val="888888"/>
                </a:solidFill>
              </a:defRPr>
            </a:lvl8pPr>
            <a:lvl9pPr lvl="8" algn="ctr">
              <a:spcBef>
                <a:spcPts val="533"/>
              </a:spcBef>
              <a:spcAft>
                <a:spcPts val="0"/>
              </a:spcAft>
              <a:buClr>
                <a:srgbClr val="888888"/>
              </a:buClr>
              <a:buSzPts val="2000"/>
              <a:buNone/>
              <a:defRPr>
                <a:solidFill>
                  <a:srgbClr val="888888"/>
                </a:solidFill>
              </a:defRPr>
            </a:lvl9pPr>
          </a:lstStyle>
          <a:p>
            <a:endParaRPr/>
          </a:p>
        </p:txBody>
      </p:sp>
      <p:sp>
        <p:nvSpPr>
          <p:cNvPr id="28" name="Google Shape;28;p28"/>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9" name="Google Shape;29;p28"/>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0" name="Google Shape;30;p28"/>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36345330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31"/>
        <p:cNvGrpSpPr/>
        <p:nvPr/>
      </p:nvGrpSpPr>
      <p:grpSpPr>
        <a:xfrm>
          <a:off x="0" y="0"/>
          <a:ext cx="0" cy="0"/>
          <a:chOff x="0" y="0"/>
          <a:chExt cx="0" cy="0"/>
        </a:xfrm>
      </p:grpSpPr>
      <p:sp>
        <p:nvSpPr>
          <p:cNvPr id="32" name="Google Shape;32;p29"/>
          <p:cNvSpPr txBox="1">
            <a:spLocks noGrp="1"/>
          </p:cNvSpPr>
          <p:nvPr>
            <p:ph type="title"/>
          </p:nvPr>
        </p:nvSpPr>
        <p:spPr>
          <a:xfrm>
            <a:off x="609600" y="274639"/>
            <a:ext cx="10972800" cy="1143000"/>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3" name="Google Shape;33;p29"/>
          <p:cNvSpPr txBox="1">
            <a:spLocks noGrp="1"/>
          </p:cNvSpPr>
          <p:nvPr>
            <p:ph type="body" idx="1"/>
          </p:nvPr>
        </p:nvSpPr>
        <p:spPr>
          <a:xfrm>
            <a:off x="342901" y="2133600"/>
            <a:ext cx="2984500" cy="6034088"/>
          </a:xfrm>
          <a:prstGeom prst="rect">
            <a:avLst/>
          </a:prstGeom>
          <a:noFill/>
          <a:ln>
            <a:noFill/>
          </a:ln>
        </p:spPr>
        <p:txBody>
          <a:bodyPr spcFirstLastPara="1" wrap="square" lIns="91425" tIns="45700" rIns="91425" bIns="45700" anchor="t" anchorCtr="0">
            <a:normAutofit/>
          </a:bodyPr>
          <a:lstStyle>
            <a:lvl1pPr marL="609585" lvl="0" indent="-541853" algn="l">
              <a:spcBef>
                <a:spcPts val="747"/>
              </a:spcBef>
              <a:spcAft>
                <a:spcPts val="0"/>
              </a:spcAft>
              <a:buClr>
                <a:schemeClr val="dk1"/>
              </a:buClr>
              <a:buSzPts val="2800"/>
              <a:buChar char="•"/>
              <a:defRPr sz="3733"/>
            </a:lvl1pPr>
            <a:lvl2pPr marL="1219170" lvl="1" indent="-507987" algn="l">
              <a:spcBef>
                <a:spcPts val="640"/>
              </a:spcBef>
              <a:spcAft>
                <a:spcPts val="0"/>
              </a:spcAft>
              <a:buClr>
                <a:schemeClr val="dk1"/>
              </a:buClr>
              <a:buSzPts val="2400"/>
              <a:buChar char="–"/>
              <a:defRPr sz="3200"/>
            </a:lvl2pPr>
            <a:lvl3pPr marL="1828754" lvl="2" indent="-474121" algn="l">
              <a:spcBef>
                <a:spcPts val="533"/>
              </a:spcBef>
              <a:spcAft>
                <a:spcPts val="0"/>
              </a:spcAft>
              <a:buClr>
                <a:schemeClr val="dk1"/>
              </a:buClr>
              <a:buSzPts val="2000"/>
              <a:buChar char="•"/>
              <a:defRPr sz="2667"/>
            </a:lvl3pPr>
            <a:lvl4pPr marL="2438339" lvl="3" indent="-457189" algn="l">
              <a:spcBef>
                <a:spcPts val="480"/>
              </a:spcBef>
              <a:spcAft>
                <a:spcPts val="0"/>
              </a:spcAft>
              <a:buClr>
                <a:schemeClr val="dk1"/>
              </a:buClr>
              <a:buSzPts val="1800"/>
              <a:buChar char="–"/>
              <a:defRPr sz="2400"/>
            </a:lvl4pPr>
            <a:lvl5pPr marL="3047924" lvl="4" indent="-457189" algn="l">
              <a:spcBef>
                <a:spcPts val="480"/>
              </a:spcBef>
              <a:spcAft>
                <a:spcPts val="0"/>
              </a:spcAft>
              <a:buClr>
                <a:schemeClr val="dk1"/>
              </a:buClr>
              <a:buSzPts val="1800"/>
              <a:buChar char="»"/>
              <a:defRPr sz="2400"/>
            </a:lvl5pPr>
            <a:lvl6pPr marL="3657509" lvl="5" indent="-457189" algn="l">
              <a:spcBef>
                <a:spcPts val="480"/>
              </a:spcBef>
              <a:spcAft>
                <a:spcPts val="0"/>
              </a:spcAft>
              <a:buClr>
                <a:schemeClr val="dk1"/>
              </a:buClr>
              <a:buSzPts val="1800"/>
              <a:buChar char="•"/>
              <a:defRPr sz="2400"/>
            </a:lvl6pPr>
            <a:lvl7pPr marL="4267093" lvl="6" indent="-457189" algn="l">
              <a:spcBef>
                <a:spcPts val="480"/>
              </a:spcBef>
              <a:spcAft>
                <a:spcPts val="0"/>
              </a:spcAft>
              <a:buClr>
                <a:schemeClr val="dk1"/>
              </a:buClr>
              <a:buSzPts val="1800"/>
              <a:buChar char="•"/>
              <a:defRPr sz="2400"/>
            </a:lvl7pPr>
            <a:lvl8pPr marL="4876678" lvl="7" indent="-457189" algn="l">
              <a:spcBef>
                <a:spcPts val="480"/>
              </a:spcBef>
              <a:spcAft>
                <a:spcPts val="0"/>
              </a:spcAft>
              <a:buClr>
                <a:schemeClr val="dk1"/>
              </a:buClr>
              <a:buSzPts val="1800"/>
              <a:buChar char="•"/>
              <a:defRPr sz="2400"/>
            </a:lvl8pPr>
            <a:lvl9pPr marL="5486263" lvl="8" indent="-457189" algn="l">
              <a:spcBef>
                <a:spcPts val="480"/>
              </a:spcBef>
              <a:spcAft>
                <a:spcPts val="0"/>
              </a:spcAft>
              <a:buClr>
                <a:schemeClr val="dk1"/>
              </a:buClr>
              <a:buSzPts val="1800"/>
              <a:buChar char="•"/>
              <a:defRPr sz="2400"/>
            </a:lvl9pPr>
          </a:lstStyle>
          <a:p>
            <a:endParaRPr/>
          </a:p>
        </p:txBody>
      </p:sp>
      <p:sp>
        <p:nvSpPr>
          <p:cNvPr id="34" name="Google Shape;34;p29"/>
          <p:cNvSpPr txBox="1">
            <a:spLocks noGrp="1"/>
          </p:cNvSpPr>
          <p:nvPr>
            <p:ph type="body" idx="2"/>
          </p:nvPr>
        </p:nvSpPr>
        <p:spPr>
          <a:xfrm>
            <a:off x="3530601" y="2133600"/>
            <a:ext cx="2984500" cy="6034088"/>
          </a:xfrm>
          <a:prstGeom prst="rect">
            <a:avLst/>
          </a:prstGeom>
          <a:noFill/>
          <a:ln>
            <a:noFill/>
          </a:ln>
        </p:spPr>
        <p:txBody>
          <a:bodyPr spcFirstLastPara="1" wrap="square" lIns="91425" tIns="45700" rIns="91425" bIns="45700" anchor="t" anchorCtr="0">
            <a:normAutofit/>
          </a:bodyPr>
          <a:lstStyle>
            <a:lvl1pPr marL="609585" lvl="0" indent="-541853" algn="l">
              <a:spcBef>
                <a:spcPts val="747"/>
              </a:spcBef>
              <a:spcAft>
                <a:spcPts val="0"/>
              </a:spcAft>
              <a:buClr>
                <a:schemeClr val="dk1"/>
              </a:buClr>
              <a:buSzPts val="2800"/>
              <a:buChar char="•"/>
              <a:defRPr sz="3733"/>
            </a:lvl1pPr>
            <a:lvl2pPr marL="1219170" lvl="1" indent="-507987" algn="l">
              <a:spcBef>
                <a:spcPts val="640"/>
              </a:spcBef>
              <a:spcAft>
                <a:spcPts val="0"/>
              </a:spcAft>
              <a:buClr>
                <a:schemeClr val="dk1"/>
              </a:buClr>
              <a:buSzPts val="2400"/>
              <a:buChar char="–"/>
              <a:defRPr sz="3200"/>
            </a:lvl2pPr>
            <a:lvl3pPr marL="1828754" lvl="2" indent="-474121" algn="l">
              <a:spcBef>
                <a:spcPts val="533"/>
              </a:spcBef>
              <a:spcAft>
                <a:spcPts val="0"/>
              </a:spcAft>
              <a:buClr>
                <a:schemeClr val="dk1"/>
              </a:buClr>
              <a:buSzPts val="2000"/>
              <a:buChar char="•"/>
              <a:defRPr sz="2667"/>
            </a:lvl3pPr>
            <a:lvl4pPr marL="2438339" lvl="3" indent="-457189" algn="l">
              <a:spcBef>
                <a:spcPts val="480"/>
              </a:spcBef>
              <a:spcAft>
                <a:spcPts val="0"/>
              </a:spcAft>
              <a:buClr>
                <a:schemeClr val="dk1"/>
              </a:buClr>
              <a:buSzPts val="1800"/>
              <a:buChar char="–"/>
              <a:defRPr sz="2400"/>
            </a:lvl4pPr>
            <a:lvl5pPr marL="3047924" lvl="4" indent="-457189" algn="l">
              <a:spcBef>
                <a:spcPts val="480"/>
              </a:spcBef>
              <a:spcAft>
                <a:spcPts val="0"/>
              </a:spcAft>
              <a:buClr>
                <a:schemeClr val="dk1"/>
              </a:buClr>
              <a:buSzPts val="1800"/>
              <a:buChar char="»"/>
              <a:defRPr sz="2400"/>
            </a:lvl5pPr>
            <a:lvl6pPr marL="3657509" lvl="5" indent="-457189" algn="l">
              <a:spcBef>
                <a:spcPts val="480"/>
              </a:spcBef>
              <a:spcAft>
                <a:spcPts val="0"/>
              </a:spcAft>
              <a:buClr>
                <a:schemeClr val="dk1"/>
              </a:buClr>
              <a:buSzPts val="1800"/>
              <a:buChar char="•"/>
              <a:defRPr sz="2400"/>
            </a:lvl6pPr>
            <a:lvl7pPr marL="4267093" lvl="6" indent="-457189" algn="l">
              <a:spcBef>
                <a:spcPts val="480"/>
              </a:spcBef>
              <a:spcAft>
                <a:spcPts val="0"/>
              </a:spcAft>
              <a:buClr>
                <a:schemeClr val="dk1"/>
              </a:buClr>
              <a:buSzPts val="1800"/>
              <a:buChar char="•"/>
              <a:defRPr sz="2400"/>
            </a:lvl7pPr>
            <a:lvl8pPr marL="4876678" lvl="7" indent="-457189" algn="l">
              <a:spcBef>
                <a:spcPts val="480"/>
              </a:spcBef>
              <a:spcAft>
                <a:spcPts val="0"/>
              </a:spcAft>
              <a:buClr>
                <a:schemeClr val="dk1"/>
              </a:buClr>
              <a:buSzPts val="1800"/>
              <a:buChar char="•"/>
              <a:defRPr sz="2400"/>
            </a:lvl8pPr>
            <a:lvl9pPr marL="5486263" lvl="8" indent="-457189" algn="l">
              <a:spcBef>
                <a:spcPts val="480"/>
              </a:spcBef>
              <a:spcAft>
                <a:spcPts val="0"/>
              </a:spcAft>
              <a:buClr>
                <a:schemeClr val="dk1"/>
              </a:buClr>
              <a:buSzPts val="1800"/>
              <a:buChar char="•"/>
              <a:defRPr sz="2400"/>
            </a:lvl9pPr>
          </a:lstStyle>
          <a:p>
            <a:endParaRPr/>
          </a:p>
        </p:txBody>
      </p:sp>
      <p:sp>
        <p:nvSpPr>
          <p:cNvPr id="35" name="Google Shape;35;p29"/>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6" name="Google Shape;36;p29"/>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7" name="Google Shape;37;p29"/>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19203317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38"/>
        <p:cNvGrpSpPr/>
        <p:nvPr/>
      </p:nvGrpSpPr>
      <p:grpSpPr>
        <a:xfrm>
          <a:off x="0" y="0"/>
          <a:ext cx="0" cy="0"/>
          <a:chOff x="0" y="0"/>
          <a:chExt cx="0" cy="0"/>
        </a:xfrm>
      </p:grpSpPr>
      <p:pic>
        <p:nvPicPr>
          <p:cNvPr id="39" name="Google Shape;39;p30" descr="D:\ĐỒ HỌA\VinMC\vinschool\slide 1\TRANG 4.jpg"/>
          <p:cNvPicPr preferRelativeResize="0"/>
          <p:nvPr/>
        </p:nvPicPr>
        <p:blipFill rotWithShape="1">
          <a:blip r:embed="rId2">
            <a:alphaModFix/>
          </a:blip>
          <a:srcRect/>
          <a:stretch/>
        </p:blipFill>
        <p:spPr>
          <a:xfrm>
            <a:off x="2" y="-11910"/>
            <a:ext cx="12191999" cy="6880899"/>
          </a:xfrm>
          <a:prstGeom prst="rect">
            <a:avLst/>
          </a:prstGeom>
          <a:noFill/>
          <a:ln>
            <a:noFill/>
          </a:ln>
        </p:spPr>
      </p:pic>
      <p:sp>
        <p:nvSpPr>
          <p:cNvPr id="40" name="Google Shape;40;p30"/>
          <p:cNvSpPr txBox="1">
            <a:spLocks noGrp="1"/>
          </p:cNvSpPr>
          <p:nvPr>
            <p:ph type="body" idx="1"/>
          </p:nvPr>
        </p:nvSpPr>
        <p:spPr>
          <a:xfrm>
            <a:off x="838200" y="1757340"/>
            <a:ext cx="10515600" cy="4419623"/>
          </a:xfrm>
          <a:prstGeom prst="rect">
            <a:avLst/>
          </a:prstGeom>
          <a:noFill/>
          <a:ln>
            <a:noFill/>
          </a:ln>
        </p:spPr>
        <p:txBody>
          <a:bodyPr spcFirstLastPara="1" wrap="square" lIns="91425" tIns="45700" rIns="91425" bIns="45700" anchor="t" anchorCtr="0">
            <a:normAutofit/>
          </a:bodyPr>
          <a:lstStyle>
            <a:lvl1pPr marL="609585" lvl="0" indent="-482588" algn="just">
              <a:lnSpc>
                <a:spcPct val="120000"/>
              </a:lnSpc>
              <a:spcBef>
                <a:spcPts val="560"/>
              </a:spcBef>
              <a:spcAft>
                <a:spcPts val="0"/>
              </a:spcAft>
              <a:buClr>
                <a:schemeClr val="dk1"/>
              </a:buClr>
              <a:buSzPts val="2100"/>
              <a:buFont typeface="Noto Sans Symbols"/>
              <a:buChar char="✔"/>
              <a:defRPr sz="2800">
                <a:latin typeface="Cambria"/>
                <a:ea typeface="Cambria"/>
                <a:cs typeface="Cambria"/>
                <a:sym typeface="Cambria"/>
              </a:defRPr>
            </a:lvl1pPr>
            <a:lvl2pPr marL="1219170" lvl="1" indent="-482588" algn="just">
              <a:lnSpc>
                <a:spcPct val="120000"/>
              </a:lnSpc>
              <a:spcBef>
                <a:spcPts val="560"/>
              </a:spcBef>
              <a:spcAft>
                <a:spcPts val="0"/>
              </a:spcAft>
              <a:buClr>
                <a:schemeClr val="dk1"/>
              </a:buClr>
              <a:buSzPts val="2100"/>
              <a:buFont typeface="Noto Sans Symbols"/>
              <a:buChar char="▪"/>
              <a:defRPr sz="2800">
                <a:latin typeface="Cambria"/>
                <a:ea typeface="Cambria"/>
                <a:cs typeface="Cambria"/>
                <a:sym typeface="Cambria"/>
              </a:defRPr>
            </a:lvl2pPr>
            <a:lvl3pPr marL="1828754" lvl="2" indent="-507987" algn="just">
              <a:lnSpc>
                <a:spcPct val="120000"/>
              </a:lnSpc>
              <a:spcBef>
                <a:spcPts val="640"/>
              </a:spcBef>
              <a:spcAft>
                <a:spcPts val="0"/>
              </a:spcAft>
              <a:buClr>
                <a:schemeClr val="dk1"/>
              </a:buClr>
              <a:buSzPts val="2400"/>
              <a:buChar char="•"/>
              <a:defRPr/>
            </a:lvl3pPr>
            <a:lvl4pPr marL="2438339" lvl="3" indent="-474121" algn="just">
              <a:lnSpc>
                <a:spcPct val="120000"/>
              </a:lnSpc>
              <a:spcBef>
                <a:spcPts val="533"/>
              </a:spcBef>
              <a:spcAft>
                <a:spcPts val="0"/>
              </a:spcAft>
              <a:buClr>
                <a:schemeClr val="dk1"/>
              </a:buClr>
              <a:buSzPts val="2000"/>
              <a:buChar char="–"/>
              <a:defRPr/>
            </a:lvl4pPr>
            <a:lvl5pPr marL="3047924" lvl="4" indent="-474121" algn="just">
              <a:lnSpc>
                <a:spcPct val="120000"/>
              </a:lnSpc>
              <a:spcBef>
                <a:spcPts val="533"/>
              </a:spcBef>
              <a:spcAft>
                <a:spcPts val="0"/>
              </a:spcAft>
              <a:buClr>
                <a:schemeClr val="dk1"/>
              </a:buClr>
              <a:buSzPts val="2000"/>
              <a:buChar char="»"/>
              <a:defRPr/>
            </a:lvl5pPr>
            <a:lvl6pPr marL="3657509" lvl="5" indent="-457189" algn="l">
              <a:spcBef>
                <a:spcPts val="480"/>
              </a:spcBef>
              <a:spcAft>
                <a:spcPts val="0"/>
              </a:spcAft>
              <a:buClr>
                <a:schemeClr val="dk1"/>
              </a:buClr>
              <a:buSzPts val="1800"/>
              <a:buChar char="•"/>
              <a:defRPr/>
            </a:lvl6pPr>
            <a:lvl7pPr marL="4267093" lvl="6" indent="-457189" algn="l">
              <a:spcBef>
                <a:spcPts val="480"/>
              </a:spcBef>
              <a:spcAft>
                <a:spcPts val="0"/>
              </a:spcAft>
              <a:buClr>
                <a:schemeClr val="dk1"/>
              </a:buClr>
              <a:buSzPts val="1800"/>
              <a:buChar char="•"/>
              <a:defRPr/>
            </a:lvl7pPr>
            <a:lvl8pPr marL="4876678" lvl="7" indent="-457189" algn="l">
              <a:spcBef>
                <a:spcPts val="480"/>
              </a:spcBef>
              <a:spcAft>
                <a:spcPts val="0"/>
              </a:spcAft>
              <a:buClr>
                <a:schemeClr val="dk1"/>
              </a:buClr>
              <a:buSzPts val="1800"/>
              <a:buChar char="•"/>
              <a:defRPr/>
            </a:lvl8pPr>
            <a:lvl9pPr marL="5486263" lvl="8" indent="-457189" algn="l">
              <a:spcBef>
                <a:spcPts val="480"/>
              </a:spcBef>
              <a:spcAft>
                <a:spcPts val="0"/>
              </a:spcAft>
              <a:buClr>
                <a:schemeClr val="dk1"/>
              </a:buClr>
              <a:buSzPts val="1800"/>
              <a:buChar char="•"/>
              <a:defRPr/>
            </a:lvl9pPr>
          </a:lstStyle>
          <a:p>
            <a:endParaRPr/>
          </a:p>
        </p:txBody>
      </p:sp>
      <p:sp>
        <p:nvSpPr>
          <p:cNvPr id="41" name="Google Shape;41;p30"/>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2" name="Google Shape;42;p30"/>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3" name="Google Shape;43;p30"/>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
        <p:nvSpPr>
          <p:cNvPr id="44" name="Google Shape;44;p30"/>
          <p:cNvSpPr/>
          <p:nvPr/>
        </p:nvSpPr>
        <p:spPr>
          <a:xfrm>
            <a:off x="2004588" y="548680"/>
            <a:ext cx="129013" cy="648072"/>
          </a:xfrm>
          <a:prstGeom prst="rect">
            <a:avLst/>
          </a:prstGeom>
          <a:solidFill>
            <a:srgbClr val="FFC000"/>
          </a:solidFill>
          <a:ln>
            <a:noFill/>
          </a:ln>
        </p:spPr>
        <p:txBody>
          <a:bodyPr spcFirstLastPara="1" wrap="square" lIns="121900" tIns="60933" rIns="121900" bIns="60933" anchor="ctr" anchorCtr="0">
            <a:noAutofit/>
          </a:bodyPr>
          <a:lstStyle/>
          <a:p>
            <a:pPr marL="0" marR="0" lvl="0" indent="0" algn="ctr" rtl="0">
              <a:lnSpc>
                <a:spcPct val="100000"/>
              </a:lnSpc>
              <a:spcBef>
                <a:spcPts val="0"/>
              </a:spcBef>
              <a:spcAft>
                <a:spcPts val="0"/>
              </a:spcAft>
              <a:buClr>
                <a:schemeClr val="lt1"/>
              </a:buClr>
              <a:buSzPts val="1350"/>
              <a:buFont typeface="Calibri"/>
              <a:buNone/>
            </a:pPr>
            <a:endParaRPr sz="1800" b="0" i="0" u="none" strike="noStrike" cap="none">
              <a:solidFill>
                <a:srgbClr val="FFFFFF"/>
              </a:solidFill>
              <a:latin typeface="Cambria"/>
              <a:ea typeface="Cambria"/>
              <a:cs typeface="Cambria"/>
              <a:sym typeface="Cambria"/>
            </a:endParaRPr>
          </a:p>
        </p:txBody>
      </p:sp>
      <p:sp>
        <p:nvSpPr>
          <p:cNvPr id="45" name="Google Shape;45;p30"/>
          <p:cNvSpPr txBox="1">
            <a:spLocks noGrp="1"/>
          </p:cNvSpPr>
          <p:nvPr>
            <p:ph type="title"/>
          </p:nvPr>
        </p:nvSpPr>
        <p:spPr>
          <a:xfrm>
            <a:off x="2284413" y="609601"/>
            <a:ext cx="9221788" cy="648073"/>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rgbClr val="366092"/>
              </a:buClr>
              <a:buSzPts val="3000"/>
              <a:buFont typeface="Cambria"/>
              <a:buNone/>
              <a:defRPr sz="4000" b="1">
                <a:solidFill>
                  <a:srgbClr val="366092"/>
                </a:solidFill>
                <a:latin typeface="Cambria"/>
                <a:ea typeface="Cambria"/>
                <a:cs typeface="Cambria"/>
                <a:sym typeface="Cambri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14691270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0"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036205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6"/>
        <p:cNvGrpSpPr/>
        <p:nvPr/>
      </p:nvGrpSpPr>
      <p:grpSpPr>
        <a:xfrm>
          <a:off x="0" y="0"/>
          <a:ext cx="0" cy="0"/>
          <a:chOff x="0" y="0"/>
          <a:chExt cx="0" cy="0"/>
        </a:xfrm>
      </p:grpSpPr>
      <p:sp>
        <p:nvSpPr>
          <p:cNvPr id="47" name="Google Shape;47;p31"/>
          <p:cNvSpPr txBox="1">
            <a:spLocks noGrp="1"/>
          </p:cNvSpPr>
          <p:nvPr>
            <p:ph type="title"/>
          </p:nvPr>
        </p:nvSpPr>
        <p:spPr>
          <a:xfrm>
            <a:off x="963085" y="4406900"/>
            <a:ext cx="10363200" cy="1362075"/>
          </a:xfrm>
          <a:prstGeom prst="rect">
            <a:avLst/>
          </a:prstGeom>
          <a:noFill/>
          <a:ln>
            <a:noFill/>
          </a:ln>
        </p:spPr>
        <p:txBody>
          <a:bodyPr spcFirstLastPara="1" wrap="square" lIns="91425" tIns="45700" rIns="91425" bIns="45700" anchor="t" anchorCtr="0">
            <a:normAutofit/>
          </a:bodyPr>
          <a:lstStyle>
            <a:lvl1pPr lvl="0" algn="l">
              <a:spcBef>
                <a:spcPts val="0"/>
              </a:spcBef>
              <a:spcAft>
                <a:spcPts val="0"/>
              </a:spcAft>
              <a:buClr>
                <a:schemeClr val="dk1"/>
              </a:buClr>
              <a:buSzPts val="4000"/>
              <a:buFont typeface="Calibri"/>
              <a:buNone/>
              <a:defRPr sz="5333" b="1" cap="none"/>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8" name="Google Shape;48;p31"/>
          <p:cNvSpPr txBox="1">
            <a:spLocks noGrp="1"/>
          </p:cNvSpPr>
          <p:nvPr>
            <p:ph type="body" idx="1"/>
          </p:nvPr>
        </p:nvSpPr>
        <p:spPr>
          <a:xfrm>
            <a:off x="963085" y="2906713"/>
            <a:ext cx="10363200" cy="1500187"/>
          </a:xfrm>
          <a:prstGeom prst="rect">
            <a:avLst/>
          </a:prstGeom>
          <a:noFill/>
          <a:ln>
            <a:noFill/>
          </a:ln>
        </p:spPr>
        <p:txBody>
          <a:bodyPr spcFirstLastPara="1" wrap="square" lIns="91425" tIns="45700" rIns="91425" bIns="45700" anchor="b" anchorCtr="0">
            <a:normAutofit/>
          </a:bodyPr>
          <a:lstStyle>
            <a:lvl1pPr marL="609585" lvl="0" indent="-304792" algn="l">
              <a:spcBef>
                <a:spcPts val="533"/>
              </a:spcBef>
              <a:spcAft>
                <a:spcPts val="0"/>
              </a:spcAft>
              <a:buClr>
                <a:srgbClr val="888888"/>
              </a:buClr>
              <a:buSzPts val="2000"/>
              <a:buNone/>
              <a:defRPr sz="2667">
                <a:solidFill>
                  <a:srgbClr val="888888"/>
                </a:solidFill>
              </a:defRPr>
            </a:lvl1pPr>
            <a:lvl2pPr marL="1219170" lvl="1" indent="-304792" algn="l">
              <a:spcBef>
                <a:spcPts val="480"/>
              </a:spcBef>
              <a:spcAft>
                <a:spcPts val="0"/>
              </a:spcAft>
              <a:buClr>
                <a:srgbClr val="888888"/>
              </a:buClr>
              <a:buSzPts val="1800"/>
              <a:buNone/>
              <a:defRPr sz="2400">
                <a:solidFill>
                  <a:srgbClr val="888888"/>
                </a:solidFill>
              </a:defRPr>
            </a:lvl2pPr>
            <a:lvl3pPr marL="1828754" lvl="2" indent="-304792" algn="l">
              <a:spcBef>
                <a:spcPts val="427"/>
              </a:spcBef>
              <a:spcAft>
                <a:spcPts val="0"/>
              </a:spcAft>
              <a:buClr>
                <a:srgbClr val="888888"/>
              </a:buClr>
              <a:buSzPts val="1600"/>
              <a:buNone/>
              <a:defRPr sz="2133">
                <a:solidFill>
                  <a:srgbClr val="888888"/>
                </a:solidFill>
              </a:defRPr>
            </a:lvl3pPr>
            <a:lvl4pPr marL="2438339" lvl="3" indent="-304792" algn="l">
              <a:spcBef>
                <a:spcPts val="373"/>
              </a:spcBef>
              <a:spcAft>
                <a:spcPts val="0"/>
              </a:spcAft>
              <a:buClr>
                <a:srgbClr val="888888"/>
              </a:buClr>
              <a:buSzPts val="1400"/>
              <a:buNone/>
              <a:defRPr sz="1867">
                <a:solidFill>
                  <a:srgbClr val="888888"/>
                </a:solidFill>
              </a:defRPr>
            </a:lvl4pPr>
            <a:lvl5pPr marL="3047924" lvl="4" indent="-304792" algn="l">
              <a:spcBef>
                <a:spcPts val="373"/>
              </a:spcBef>
              <a:spcAft>
                <a:spcPts val="0"/>
              </a:spcAft>
              <a:buClr>
                <a:srgbClr val="888888"/>
              </a:buClr>
              <a:buSzPts val="1400"/>
              <a:buNone/>
              <a:defRPr sz="1867">
                <a:solidFill>
                  <a:srgbClr val="888888"/>
                </a:solidFill>
              </a:defRPr>
            </a:lvl5pPr>
            <a:lvl6pPr marL="3657509" lvl="5" indent="-304792" algn="l">
              <a:spcBef>
                <a:spcPts val="373"/>
              </a:spcBef>
              <a:spcAft>
                <a:spcPts val="0"/>
              </a:spcAft>
              <a:buClr>
                <a:srgbClr val="888888"/>
              </a:buClr>
              <a:buSzPts val="1400"/>
              <a:buNone/>
              <a:defRPr sz="1867">
                <a:solidFill>
                  <a:srgbClr val="888888"/>
                </a:solidFill>
              </a:defRPr>
            </a:lvl6pPr>
            <a:lvl7pPr marL="4267093" lvl="6" indent="-304792" algn="l">
              <a:spcBef>
                <a:spcPts val="373"/>
              </a:spcBef>
              <a:spcAft>
                <a:spcPts val="0"/>
              </a:spcAft>
              <a:buClr>
                <a:srgbClr val="888888"/>
              </a:buClr>
              <a:buSzPts val="1400"/>
              <a:buNone/>
              <a:defRPr sz="1867">
                <a:solidFill>
                  <a:srgbClr val="888888"/>
                </a:solidFill>
              </a:defRPr>
            </a:lvl7pPr>
            <a:lvl8pPr marL="4876678" lvl="7" indent="-304792" algn="l">
              <a:spcBef>
                <a:spcPts val="373"/>
              </a:spcBef>
              <a:spcAft>
                <a:spcPts val="0"/>
              </a:spcAft>
              <a:buClr>
                <a:srgbClr val="888888"/>
              </a:buClr>
              <a:buSzPts val="1400"/>
              <a:buNone/>
              <a:defRPr sz="1867">
                <a:solidFill>
                  <a:srgbClr val="888888"/>
                </a:solidFill>
              </a:defRPr>
            </a:lvl8pPr>
            <a:lvl9pPr marL="5486263" lvl="8" indent="-304792" algn="l">
              <a:spcBef>
                <a:spcPts val="373"/>
              </a:spcBef>
              <a:spcAft>
                <a:spcPts val="0"/>
              </a:spcAft>
              <a:buClr>
                <a:srgbClr val="888888"/>
              </a:buClr>
              <a:buSzPts val="1400"/>
              <a:buNone/>
              <a:defRPr sz="1867">
                <a:solidFill>
                  <a:srgbClr val="888888"/>
                </a:solidFill>
              </a:defRPr>
            </a:lvl9pPr>
          </a:lstStyle>
          <a:p>
            <a:endParaRPr/>
          </a:p>
        </p:txBody>
      </p:sp>
      <p:sp>
        <p:nvSpPr>
          <p:cNvPr id="49" name="Google Shape;49;p31"/>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0" name="Google Shape;50;p31"/>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1" name="Google Shape;51;p31"/>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60773350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52"/>
        <p:cNvGrpSpPr/>
        <p:nvPr/>
      </p:nvGrpSpPr>
      <p:grpSpPr>
        <a:xfrm>
          <a:off x="0" y="0"/>
          <a:ext cx="0" cy="0"/>
          <a:chOff x="0" y="0"/>
          <a:chExt cx="0" cy="0"/>
        </a:xfrm>
      </p:grpSpPr>
      <p:sp>
        <p:nvSpPr>
          <p:cNvPr id="53" name="Google Shape;53;p32"/>
          <p:cNvSpPr txBox="1">
            <a:spLocks noGrp="1"/>
          </p:cNvSpPr>
          <p:nvPr>
            <p:ph type="title"/>
          </p:nvPr>
        </p:nvSpPr>
        <p:spPr>
          <a:xfrm>
            <a:off x="609600" y="274639"/>
            <a:ext cx="10972800" cy="1143000"/>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4400"/>
              <a:buFont typeface="Calibri"/>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4" name="Google Shape;54;p32"/>
          <p:cNvSpPr txBox="1">
            <a:spLocks noGrp="1"/>
          </p:cNvSpPr>
          <p:nvPr>
            <p:ph type="body" idx="1"/>
          </p:nvPr>
        </p:nvSpPr>
        <p:spPr>
          <a:xfrm>
            <a:off x="609600" y="1535112"/>
            <a:ext cx="5386917" cy="639763"/>
          </a:xfrm>
          <a:prstGeom prst="rect">
            <a:avLst/>
          </a:prstGeom>
          <a:noFill/>
          <a:ln>
            <a:noFill/>
          </a:ln>
        </p:spPr>
        <p:txBody>
          <a:bodyPr spcFirstLastPara="1" wrap="square" lIns="91425" tIns="45700" rIns="91425" bIns="45700" anchor="b" anchorCtr="0">
            <a:normAutofit/>
          </a:bodyPr>
          <a:lstStyle>
            <a:lvl1pPr marL="609585" lvl="0" indent="-304792" algn="l">
              <a:spcBef>
                <a:spcPts val="640"/>
              </a:spcBef>
              <a:spcAft>
                <a:spcPts val="0"/>
              </a:spcAft>
              <a:buClr>
                <a:schemeClr val="dk1"/>
              </a:buClr>
              <a:buSzPts val="2400"/>
              <a:buNone/>
              <a:defRPr sz="3200" b="1"/>
            </a:lvl1pPr>
            <a:lvl2pPr marL="1219170" lvl="1" indent="-304792" algn="l">
              <a:spcBef>
                <a:spcPts val="533"/>
              </a:spcBef>
              <a:spcAft>
                <a:spcPts val="0"/>
              </a:spcAft>
              <a:buClr>
                <a:schemeClr val="dk1"/>
              </a:buClr>
              <a:buSzPts val="2000"/>
              <a:buNone/>
              <a:defRPr sz="2667" b="1"/>
            </a:lvl2pPr>
            <a:lvl3pPr marL="1828754" lvl="2" indent="-304792" algn="l">
              <a:spcBef>
                <a:spcPts val="480"/>
              </a:spcBef>
              <a:spcAft>
                <a:spcPts val="0"/>
              </a:spcAft>
              <a:buClr>
                <a:schemeClr val="dk1"/>
              </a:buClr>
              <a:buSzPts val="1800"/>
              <a:buNone/>
              <a:defRPr sz="2400" b="1"/>
            </a:lvl3pPr>
            <a:lvl4pPr marL="2438339" lvl="3" indent="-304792" algn="l">
              <a:spcBef>
                <a:spcPts val="427"/>
              </a:spcBef>
              <a:spcAft>
                <a:spcPts val="0"/>
              </a:spcAft>
              <a:buClr>
                <a:schemeClr val="dk1"/>
              </a:buClr>
              <a:buSzPts val="1600"/>
              <a:buNone/>
              <a:defRPr sz="2133" b="1"/>
            </a:lvl4pPr>
            <a:lvl5pPr marL="3047924" lvl="4" indent="-304792" algn="l">
              <a:spcBef>
                <a:spcPts val="427"/>
              </a:spcBef>
              <a:spcAft>
                <a:spcPts val="0"/>
              </a:spcAft>
              <a:buClr>
                <a:schemeClr val="dk1"/>
              </a:buClr>
              <a:buSzPts val="1600"/>
              <a:buNone/>
              <a:defRPr sz="2133" b="1"/>
            </a:lvl5pPr>
            <a:lvl6pPr marL="3657509" lvl="5" indent="-304792" algn="l">
              <a:spcBef>
                <a:spcPts val="427"/>
              </a:spcBef>
              <a:spcAft>
                <a:spcPts val="0"/>
              </a:spcAft>
              <a:buClr>
                <a:schemeClr val="dk1"/>
              </a:buClr>
              <a:buSzPts val="1600"/>
              <a:buNone/>
              <a:defRPr sz="2133" b="1"/>
            </a:lvl6pPr>
            <a:lvl7pPr marL="4267093" lvl="6" indent="-304792" algn="l">
              <a:spcBef>
                <a:spcPts val="427"/>
              </a:spcBef>
              <a:spcAft>
                <a:spcPts val="0"/>
              </a:spcAft>
              <a:buClr>
                <a:schemeClr val="dk1"/>
              </a:buClr>
              <a:buSzPts val="1600"/>
              <a:buNone/>
              <a:defRPr sz="2133" b="1"/>
            </a:lvl7pPr>
            <a:lvl8pPr marL="4876678" lvl="7" indent="-304792" algn="l">
              <a:spcBef>
                <a:spcPts val="427"/>
              </a:spcBef>
              <a:spcAft>
                <a:spcPts val="0"/>
              </a:spcAft>
              <a:buClr>
                <a:schemeClr val="dk1"/>
              </a:buClr>
              <a:buSzPts val="1600"/>
              <a:buNone/>
              <a:defRPr sz="2133" b="1"/>
            </a:lvl8pPr>
            <a:lvl9pPr marL="5486263" lvl="8" indent="-304792" algn="l">
              <a:spcBef>
                <a:spcPts val="427"/>
              </a:spcBef>
              <a:spcAft>
                <a:spcPts val="0"/>
              </a:spcAft>
              <a:buClr>
                <a:schemeClr val="dk1"/>
              </a:buClr>
              <a:buSzPts val="1600"/>
              <a:buNone/>
              <a:defRPr sz="2133" b="1"/>
            </a:lvl9pPr>
          </a:lstStyle>
          <a:p>
            <a:endParaRPr/>
          </a:p>
        </p:txBody>
      </p:sp>
      <p:sp>
        <p:nvSpPr>
          <p:cNvPr id="55" name="Google Shape;55;p32"/>
          <p:cNvSpPr txBox="1">
            <a:spLocks noGrp="1"/>
          </p:cNvSpPr>
          <p:nvPr>
            <p:ph type="body" idx="2"/>
          </p:nvPr>
        </p:nvSpPr>
        <p:spPr>
          <a:xfrm>
            <a:off x="609600" y="2174875"/>
            <a:ext cx="5386917" cy="3951288"/>
          </a:xfrm>
          <a:prstGeom prst="rect">
            <a:avLst/>
          </a:prstGeom>
          <a:noFill/>
          <a:ln>
            <a:noFill/>
          </a:ln>
        </p:spPr>
        <p:txBody>
          <a:bodyPr spcFirstLastPara="1" wrap="square" lIns="91425" tIns="45700" rIns="91425" bIns="45700" anchor="t" anchorCtr="0">
            <a:normAutofit/>
          </a:bodyPr>
          <a:lstStyle>
            <a:lvl1pPr marL="609585" lvl="0" indent="-507987" algn="l">
              <a:spcBef>
                <a:spcPts val="640"/>
              </a:spcBef>
              <a:spcAft>
                <a:spcPts val="0"/>
              </a:spcAft>
              <a:buClr>
                <a:schemeClr val="dk1"/>
              </a:buClr>
              <a:buSzPts val="2400"/>
              <a:buChar char="•"/>
              <a:defRPr sz="3200"/>
            </a:lvl1pPr>
            <a:lvl2pPr marL="1219170" lvl="1" indent="-474121" algn="l">
              <a:spcBef>
                <a:spcPts val="533"/>
              </a:spcBef>
              <a:spcAft>
                <a:spcPts val="0"/>
              </a:spcAft>
              <a:buClr>
                <a:schemeClr val="dk1"/>
              </a:buClr>
              <a:buSzPts val="2000"/>
              <a:buChar char="–"/>
              <a:defRPr sz="2667"/>
            </a:lvl2pPr>
            <a:lvl3pPr marL="1828754" lvl="2" indent="-457189" algn="l">
              <a:spcBef>
                <a:spcPts val="480"/>
              </a:spcBef>
              <a:spcAft>
                <a:spcPts val="0"/>
              </a:spcAft>
              <a:buClr>
                <a:schemeClr val="dk1"/>
              </a:buClr>
              <a:buSzPts val="1800"/>
              <a:buChar char="•"/>
              <a:defRPr sz="2400"/>
            </a:lvl3pPr>
            <a:lvl4pPr marL="2438339" lvl="3" indent="-440256" algn="l">
              <a:spcBef>
                <a:spcPts val="427"/>
              </a:spcBef>
              <a:spcAft>
                <a:spcPts val="0"/>
              </a:spcAft>
              <a:buClr>
                <a:schemeClr val="dk1"/>
              </a:buClr>
              <a:buSzPts val="1600"/>
              <a:buChar char="–"/>
              <a:defRPr sz="2133"/>
            </a:lvl4pPr>
            <a:lvl5pPr marL="3047924" lvl="4" indent="-440256" algn="l">
              <a:spcBef>
                <a:spcPts val="427"/>
              </a:spcBef>
              <a:spcAft>
                <a:spcPts val="0"/>
              </a:spcAft>
              <a:buClr>
                <a:schemeClr val="dk1"/>
              </a:buClr>
              <a:buSzPts val="1600"/>
              <a:buChar char="»"/>
              <a:defRPr sz="2133"/>
            </a:lvl5pPr>
            <a:lvl6pPr marL="3657509" lvl="5" indent="-440256" algn="l">
              <a:spcBef>
                <a:spcPts val="427"/>
              </a:spcBef>
              <a:spcAft>
                <a:spcPts val="0"/>
              </a:spcAft>
              <a:buClr>
                <a:schemeClr val="dk1"/>
              </a:buClr>
              <a:buSzPts val="1600"/>
              <a:buChar char="•"/>
              <a:defRPr sz="2133"/>
            </a:lvl6pPr>
            <a:lvl7pPr marL="4267093" lvl="6" indent="-440256" algn="l">
              <a:spcBef>
                <a:spcPts val="427"/>
              </a:spcBef>
              <a:spcAft>
                <a:spcPts val="0"/>
              </a:spcAft>
              <a:buClr>
                <a:schemeClr val="dk1"/>
              </a:buClr>
              <a:buSzPts val="1600"/>
              <a:buChar char="•"/>
              <a:defRPr sz="2133"/>
            </a:lvl7pPr>
            <a:lvl8pPr marL="4876678" lvl="7" indent="-440256" algn="l">
              <a:spcBef>
                <a:spcPts val="427"/>
              </a:spcBef>
              <a:spcAft>
                <a:spcPts val="0"/>
              </a:spcAft>
              <a:buClr>
                <a:schemeClr val="dk1"/>
              </a:buClr>
              <a:buSzPts val="1600"/>
              <a:buChar char="•"/>
              <a:defRPr sz="2133"/>
            </a:lvl8pPr>
            <a:lvl9pPr marL="5486263" lvl="8" indent="-440256" algn="l">
              <a:spcBef>
                <a:spcPts val="427"/>
              </a:spcBef>
              <a:spcAft>
                <a:spcPts val="0"/>
              </a:spcAft>
              <a:buClr>
                <a:schemeClr val="dk1"/>
              </a:buClr>
              <a:buSzPts val="1600"/>
              <a:buChar char="•"/>
              <a:defRPr sz="2133"/>
            </a:lvl9pPr>
          </a:lstStyle>
          <a:p>
            <a:endParaRPr/>
          </a:p>
        </p:txBody>
      </p:sp>
      <p:sp>
        <p:nvSpPr>
          <p:cNvPr id="56" name="Google Shape;56;p32"/>
          <p:cNvSpPr txBox="1">
            <a:spLocks noGrp="1"/>
          </p:cNvSpPr>
          <p:nvPr>
            <p:ph type="body" idx="3"/>
          </p:nvPr>
        </p:nvSpPr>
        <p:spPr>
          <a:xfrm>
            <a:off x="6193368" y="1535112"/>
            <a:ext cx="5389032" cy="639763"/>
          </a:xfrm>
          <a:prstGeom prst="rect">
            <a:avLst/>
          </a:prstGeom>
          <a:noFill/>
          <a:ln>
            <a:noFill/>
          </a:ln>
        </p:spPr>
        <p:txBody>
          <a:bodyPr spcFirstLastPara="1" wrap="square" lIns="91425" tIns="45700" rIns="91425" bIns="45700" anchor="b" anchorCtr="0">
            <a:normAutofit/>
          </a:bodyPr>
          <a:lstStyle>
            <a:lvl1pPr marL="609585" lvl="0" indent="-304792" algn="l">
              <a:spcBef>
                <a:spcPts val="640"/>
              </a:spcBef>
              <a:spcAft>
                <a:spcPts val="0"/>
              </a:spcAft>
              <a:buClr>
                <a:schemeClr val="dk1"/>
              </a:buClr>
              <a:buSzPts val="2400"/>
              <a:buNone/>
              <a:defRPr sz="3200" b="1"/>
            </a:lvl1pPr>
            <a:lvl2pPr marL="1219170" lvl="1" indent="-304792" algn="l">
              <a:spcBef>
                <a:spcPts val="533"/>
              </a:spcBef>
              <a:spcAft>
                <a:spcPts val="0"/>
              </a:spcAft>
              <a:buClr>
                <a:schemeClr val="dk1"/>
              </a:buClr>
              <a:buSzPts val="2000"/>
              <a:buNone/>
              <a:defRPr sz="2667" b="1"/>
            </a:lvl2pPr>
            <a:lvl3pPr marL="1828754" lvl="2" indent="-304792" algn="l">
              <a:spcBef>
                <a:spcPts val="480"/>
              </a:spcBef>
              <a:spcAft>
                <a:spcPts val="0"/>
              </a:spcAft>
              <a:buClr>
                <a:schemeClr val="dk1"/>
              </a:buClr>
              <a:buSzPts val="1800"/>
              <a:buNone/>
              <a:defRPr sz="2400" b="1"/>
            </a:lvl3pPr>
            <a:lvl4pPr marL="2438339" lvl="3" indent="-304792" algn="l">
              <a:spcBef>
                <a:spcPts val="427"/>
              </a:spcBef>
              <a:spcAft>
                <a:spcPts val="0"/>
              </a:spcAft>
              <a:buClr>
                <a:schemeClr val="dk1"/>
              </a:buClr>
              <a:buSzPts val="1600"/>
              <a:buNone/>
              <a:defRPr sz="2133" b="1"/>
            </a:lvl4pPr>
            <a:lvl5pPr marL="3047924" lvl="4" indent="-304792" algn="l">
              <a:spcBef>
                <a:spcPts val="427"/>
              </a:spcBef>
              <a:spcAft>
                <a:spcPts val="0"/>
              </a:spcAft>
              <a:buClr>
                <a:schemeClr val="dk1"/>
              </a:buClr>
              <a:buSzPts val="1600"/>
              <a:buNone/>
              <a:defRPr sz="2133" b="1"/>
            </a:lvl5pPr>
            <a:lvl6pPr marL="3657509" lvl="5" indent="-304792" algn="l">
              <a:spcBef>
                <a:spcPts val="427"/>
              </a:spcBef>
              <a:spcAft>
                <a:spcPts val="0"/>
              </a:spcAft>
              <a:buClr>
                <a:schemeClr val="dk1"/>
              </a:buClr>
              <a:buSzPts val="1600"/>
              <a:buNone/>
              <a:defRPr sz="2133" b="1"/>
            </a:lvl6pPr>
            <a:lvl7pPr marL="4267093" lvl="6" indent="-304792" algn="l">
              <a:spcBef>
                <a:spcPts val="427"/>
              </a:spcBef>
              <a:spcAft>
                <a:spcPts val="0"/>
              </a:spcAft>
              <a:buClr>
                <a:schemeClr val="dk1"/>
              </a:buClr>
              <a:buSzPts val="1600"/>
              <a:buNone/>
              <a:defRPr sz="2133" b="1"/>
            </a:lvl7pPr>
            <a:lvl8pPr marL="4876678" lvl="7" indent="-304792" algn="l">
              <a:spcBef>
                <a:spcPts val="427"/>
              </a:spcBef>
              <a:spcAft>
                <a:spcPts val="0"/>
              </a:spcAft>
              <a:buClr>
                <a:schemeClr val="dk1"/>
              </a:buClr>
              <a:buSzPts val="1600"/>
              <a:buNone/>
              <a:defRPr sz="2133" b="1"/>
            </a:lvl8pPr>
            <a:lvl9pPr marL="5486263" lvl="8" indent="-304792" algn="l">
              <a:spcBef>
                <a:spcPts val="427"/>
              </a:spcBef>
              <a:spcAft>
                <a:spcPts val="0"/>
              </a:spcAft>
              <a:buClr>
                <a:schemeClr val="dk1"/>
              </a:buClr>
              <a:buSzPts val="1600"/>
              <a:buNone/>
              <a:defRPr sz="2133" b="1"/>
            </a:lvl9pPr>
          </a:lstStyle>
          <a:p>
            <a:endParaRPr/>
          </a:p>
        </p:txBody>
      </p:sp>
      <p:sp>
        <p:nvSpPr>
          <p:cNvPr id="57" name="Google Shape;57;p32"/>
          <p:cNvSpPr txBox="1">
            <a:spLocks noGrp="1"/>
          </p:cNvSpPr>
          <p:nvPr>
            <p:ph type="body" idx="4"/>
          </p:nvPr>
        </p:nvSpPr>
        <p:spPr>
          <a:xfrm>
            <a:off x="6193368" y="2174875"/>
            <a:ext cx="5389032" cy="3951288"/>
          </a:xfrm>
          <a:prstGeom prst="rect">
            <a:avLst/>
          </a:prstGeom>
          <a:noFill/>
          <a:ln>
            <a:noFill/>
          </a:ln>
        </p:spPr>
        <p:txBody>
          <a:bodyPr spcFirstLastPara="1" wrap="square" lIns="91425" tIns="45700" rIns="91425" bIns="45700" anchor="t" anchorCtr="0">
            <a:normAutofit/>
          </a:bodyPr>
          <a:lstStyle>
            <a:lvl1pPr marL="609585" lvl="0" indent="-507987" algn="l">
              <a:spcBef>
                <a:spcPts val="640"/>
              </a:spcBef>
              <a:spcAft>
                <a:spcPts val="0"/>
              </a:spcAft>
              <a:buClr>
                <a:schemeClr val="dk1"/>
              </a:buClr>
              <a:buSzPts val="2400"/>
              <a:buChar char="•"/>
              <a:defRPr sz="3200"/>
            </a:lvl1pPr>
            <a:lvl2pPr marL="1219170" lvl="1" indent="-474121" algn="l">
              <a:spcBef>
                <a:spcPts val="533"/>
              </a:spcBef>
              <a:spcAft>
                <a:spcPts val="0"/>
              </a:spcAft>
              <a:buClr>
                <a:schemeClr val="dk1"/>
              </a:buClr>
              <a:buSzPts val="2000"/>
              <a:buChar char="–"/>
              <a:defRPr sz="2667"/>
            </a:lvl2pPr>
            <a:lvl3pPr marL="1828754" lvl="2" indent="-457189" algn="l">
              <a:spcBef>
                <a:spcPts val="480"/>
              </a:spcBef>
              <a:spcAft>
                <a:spcPts val="0"/>
              </a:spcAft>
              <a:buClr>
                <a:schemeClr val="dk1"/>
              </a:buClr>
              <a:buSzPts val="1800"/>
              <a:buChar char="•"/>
              <a:defRPr sz="2400"/>
            </a:lvl3pPr>
            <a:lvl4pPr marL="2438339" lvl="3" indent="-440256" algn="l">
              <a:spcBef>
                <a:spcPts val="427"/>
              </a:spcBef>
              <a:spcAft>
                <a:spcPts val="0"/>
              </a:spcAft>
              <a:buClr>
                <a:schemeClr val="dk1"/>
              </a:buClr>
              <a:buSzPts val="1600"/>
              <a:buChar char="–"/>
              <a:defRPr sz="2133"/>
            </a:lvl4pPr>
            <a:lvl5pPr marL="3047924" lvl="4" indent="-440256" algn="l">
              <a:spcBef>
                <a:spcPts val="427"/>
              </a:spcBef>
              <a:spcAft>
                <a:spcPts val="0"/>
              </a:spcAft>
              <a:buClr>
                <a:schemeClr val="dk1"/>
              </a:buClr>
              <a:buSzPts val="1600"/>
              <a:buChar char="»"/>
              <a:defRPr sz="2133"/>
            </a:lvl5pPr>
            <a:lvl6pPr marL="3657509" lvl="5" indent="-440256" algn="l">
              <a:spcBef>
                <a:spcPts val="427"/>
              </a:spcBef>
              <a:spcAft>
                <a:spcPts val="0"/>
              </a:spcAft>
              <a:buClr>
                <a:schemeClr val="dk1"/>
              </a:buClr>
              <a:buSzPts val="1600"/>
              <a:buChar char="•"/>
              <a:defRPr sz="2133"/>
            </a:lvl6pPr>
            <a:lvl7pPr marL="4267093" lvl="6" indent="-440256" algn="l">
              <a:spcBef>
                <a:spcPts val="427"/>
              </a:spcBef>
              <a:spcAft>
                <a:spcPts val="0"/>
              </a:spcAft>
              <a:buClr>
                <a:schemeClr val="dk1"/>
              </a:buClr>
              <a:buSzPts val="1600"/>
              <a:buChar char="•"/>
              <a:defRPr sz="2133"/>
            </a:lvl7pPr>
            <a:lvl8pPr marL="4876678" lvl="7" indent="-440256" algn="l">
              <a:spcBef>
                <a:spcPts val="427"/>
              </a:spcBef>
              <a:spcAft>
                <a:spcPts val="0"/>
              </a:spcAft>
              <a:buClr>
                <a:schemeClr val="dk1"/>
              </a:buClr>
              <a:buSzPts val="1600"/>
              <a:buChar char="•"/>
              <a:defRPr sz="2133"/>
            </a:lvl8pPr>
            <a:lvl9pPr marL="5486263" lvl="8" indent="-440256" algn="l">
              <a:spcBef>
                <a:spcPts val="427"/>
              </a:spcBef>
              <a:spcAft>
                <a:spcPts val="0"/>
              </a:spcAft>
              <a:buClr>
                <a:schemeClr val="dk1"/>
              </a:buClr>
              <a:buSzPts val="1600"/>
              <a:buChar char="•"/>
              <a:defRPr sz="2133"/>
            </a:lvl9pPr>
          </a:lstStyle>
          <a:p>
            <a:endParaRPr/>
          </a:p>
        </p:txBody>
      </p:sp>
      <p:sp>
        <p:nvSpPr>
          <p:cNvPr id="58" name="Google Shape;58;p32"/>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9" name="Google Shape;59;p32"/>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0" name="Google Shape;60;p32"/>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52412952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61"/>
        <p:cNvGrpSpPr/>
        <p:nvPr/>
      </p:nvGrpSpPr>
      <p:grpSpPr>
        <a:xfrm>
          <a:off x="0" y="0"/>
          <a:ext cx="0" cy="0"/>
          <a:chOff x="0" y="0"/>
          <a:chExt cx="0" cy="0"/>
        </a:xfrm>
      </p:grpSpPr>
      <p:sp>
        <p:nvSpPr>
          <p:cNvPr id="62" name="Google Shape;62;p33"/>
          <p:cNvSpPr txBox="1">
            <a:spLocks noGrp="1"/>
          </p:cNvSpPr>
          <p:nvPr>
            <p:ph type="title"/>
          </p:nvPr>
        </p:nvSpPr>
        <p:spPr>
          <a:xfrm>
            <a:off x="609600" y="274639"/>
            <a:ext cx="10972800" cy="1143000"/>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3" name="Google Shape;63;p33"/>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4" name="Google Shape;64;p33"/>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5" name="Google Shape;65;p33"/>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66396645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66"/>
        <p:cNvGrpSpPr/>
        <p:nvPr/>
      </p:nvGrpSpPr>
      <p:grpSpPr>
        <a:xfrm>
          <a:off x="0" y="0"/>
          <a:ext cx="0" cy="0"/>
          <a:chOff x="0" y="0"/>
          <a:chExt cx="0" cy="0"/>
        </a:xfrm>
      </p:grpSpPr>
      <p:sp>
        <p:nvSpPr>
          <p:cNvPr id="67" name="Google Shape;67;p34"/>
          <p:cNvSpPr txBox="1">
            <a:spLocks noGrp="1"/>
          </p:cNvSpPr>
          <p:nvPr>
            <p:ph type="title"/>
          </p:nvPr>
        </p:nvSpPr>
        <p:spPr>
          <a:xfrm>
            <a:off x="609601" y="273049"/>
            <a:ext cx="4011084" cy="1162051"/>
          </a:xfrm>
          <a:prstGeom prst="rect">
            <a:avLst/>
          </a:prstGeom>
          <a:noFill/>
          <a:ln>
            <a:noFill/>
          </a:ln>
        </p:spPr>
        <p:txBody>
          <a:bodyPr spcFirstLastPara="1" wrap="square" lIns="91425" tIns="45700" rIns="91425" bIns="45700" anchor="b" anchorCtr="0">
            <a:normAutofit/>
          </a:bodyPr>
          <a:lstStyle>
            <a:lvl1pPr lvl="0" algn="l">
              <a:spcBef>
                <a:spcPts val="0"/>
              </a:spcBef>
              <a:spcAft>
                <a:spcPts val="0"/>
              </a:spcAft>
              <a:buClr>
                <a:schemeClr val="dk1"/>
              </a:buClr>
              <a:buSzPts val="2000"/>
              <a:buFont typeface="Calibri"/>
              <a:buNone/>
              <a:defRPr sz="2667"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8" name="Google Shape;68;p34"/>
          <p:cNvSpPr txBox="1">
            <a:spLocks noGrp="1"/>
          </p:cNvSpPr>
          <p:nvPr>
            <p:ph type="body" idx="1"/>
          </p:nvPr>
        </p:nvSpPr>
        <p:spPr>
          <a:xfrm>
            <a:off x="4766737" y="273052"/>
            <a:ext cx="6815665" cy="5853113"/>
          </a:xfrm>
          <a:prstGeom prst="rect">
            <a:avLst/>
          </a:prstGeom>
          <a:noFill/>
          <a:ln>
            <a:noFill/>
          </a:ln>
        </p:spPr>
        <p:txBody>
          <a:bodyPr spcFirstLastPara="1" wrap="square" lIns="91425" tIns="45700" rIns="91425" bIns="45700" anchor="t" anchorCtr="0">
            <a:normAutofit/>
          </a:bodyPr>
          <a:lstStyle>
            <a:lvl1pPr marL="609585" lvl="0" indent="-575719" algn="l">
              <a:spcBef>
                <a:spcPts val="853"/>
              </a:spcBef>
              <a:spcAft>
                <a:spcPts val="0"/>
              </a:spcAft>
              <a:buClr>
                <a:schemeClr val="dk1"/>
              </a:buClr>
              <a:buSzPts val="3200"/>
              <a:buChar char="•"/>
              <a:defRPr sz="4267"/>
            </a:lvl1pPr>
            <a:lvl2pPr marL="1219170" lvl="1" indent="-541853" algn="l">
              <a:spcBef>
                <a:spcPts val="747"/>
              </a:spcBef>
              <a:spcAft>
                <a:spcPts val="0"/>
              </a:spcAft>
              <a:buClr>
                <a:schemeClr val="dk1"/>
              </a:buClr>
              <a:buSzPts val="2800"/>
              <a:buChar char="–"/>
              <a:defRPr sz="3733"/>
            </a:lvl2pPr>
            <a:lvl3pPr marL="1828754" lvl="2" indent="-507987" algn="l">
              <a:spcBef>
                <a:spcPts val="640"/>
              </a:spcBef>
              <a:spcAft>
                <a:spcPts val="0"/>
              </a:spcAft>
              <a:buClr>
                <a:schemeClr val="dk1"/>
              </a:buClr>
              <a:buSzPts val="2400"/>
              <a:buChar char="•"/>
              <a:defRPr sz="3200"/>
            </a:lvl3pPr>
            <a:lvl4pPr marL="2438339" lvl="3" indent="-474121" algn="l">
              <a:spcBef>
                <a:spcPts val="533"/>
              </a:spcBef>
              <a:spcAft>
                <a:spcPts val="0"/>
              </a:spcAft>
              <a:buClr>
                <a:schemeClr val="dk1"/>
              </a:buClr>
              <a:buSzPts val="2000"/>
              <a:buChar char="–"/>
              <a:defRPr sz="2667"/>
            </a:lvl4pPr>
            <a:lvl5pPr marL="3047924" lvl="4" indent="-474121" algn="l">
              <a:spcBef>
                <a:spcPts val="533"/>
              </a:spcBef>
              <a:spcAft>
                <a:spcPts val="0"/>
              </a:spcAft>
              <a:buClr>
                <a:schemeClr val="dk1"/>
              </a:buClr>
              <a:buSzPts val="2000"/>
              <a:buChar char="»"/>
              <a:defRPr sz="2667"/>
            </a:lvl5pPr>
            <a:lvl6pPr marL="3657509" lvl="5" indent="-474121" algn="l">
              <a:spcBef>
                <a:spcPts val="533"/>
              </a:spcBef>
              <a:spcAft>
                <a:spcPts val="0"/>
              </a:spcAft>
              <a:buClr>
                <a:schemeClr val="dk1"/>
              </a:buClr>
              <a:buSzPts val="2000"/>
              <a:buChar char="•"/>
              <a:defRPr sz="2667"/>
            </a:lvl6pPr>
            <a:lvl7pPr marL="4267093" lvl="6" indent="-474121" algn="l">
              <a:spcBef>
                <a:spcPts val="533"/>
              </a:spcBef>
              <a:spcAft>
                <a:spcPts val="0"/>
              </a:spcAft>
              <a:buClr>
                <a:schemeClr val="dk1"/>
              </a:buClr>
              <a:buSzPts val="2000"/>
              <a:buChar char="•"/>
              <a:defRPr sz="2667"/>
            </a:lvl7pPr>
            <a:lvl8pPr marL="4876678" lvl="7" indent="-474121" algn="l">
              <a:spcBef>
                <a:spcPts val="533"/>
              </a:spcBef>
              <a:spcAft>
                <a:spcPts val="0"/>
              </a:spcAft>
              <a:buClr>
                <a:schemeClr val="dk1"/>
              </a:buClr>
              <a:buSzPts val="2000"/>
              <a:buChar char="•"/>
              <a:defRPr sz="2667"/>
            </a:lvl8pPr>
            <a:lvl9pPr marL="5486263" lvl="8" indent="-474121" algn="l">
              <a:spcBef>
                <a:spcPts val="533"/>
              </a:spcBef>
              <a:spcAft>
                <a:spcPts val="0"/>
              </a:spcAft>
              <a:buClr>
                <a:schemeClr val="dk1"/>
              </a:buClr>
              <a:buSzPts val="2000"/>
              <a:buChar char="•"/>
              <a:defRPr sz="2667"/>
            </a:lvl9pPr>
          </a:lstStyle>
          <a:p>
            <a:endParaRPr/>
          </a:p>
        </p:txBody>
      </p:sp>
      <p:sp>
        <p:nvSpPr>
          <p:cNvPr id="69" name="Google Shape;69;p34"/>
          <p:cNvSpPr txBox="1">
            <a:spLocks noGrp="1"/>
          </p:cNvSpPr>
          <p:nvPr>
            <p:ph type="body" idx="2"/>
          </p:nvPr>
        </p:nvSpPr>
        <p:spPr>
          <a:xfrm>
            <a:off x="609601" y="1435102"/>
            <a:ext cx="4011084" cy="4691063"/>
          </a:xfrm>
          <a:prstGeom prst="rect">
            <a:avLst/>
          </a:prstGeom>
          <a:noFill/>
          <a:ln>
            <a:noFill/>
          </a:ln>
        </p:spPr>
        <p:txBody>
          <a:bodyPr spcFirstLastPara="1" wrap="square" lIns="91425" tIns="45700" rIns="91425" bIns="45700" anchor="t" anchorCtr="0">
            <a:normAutofit/>
          </a:bodyPr>
          <a:lstStyle>
            <a:lvl1pPr marL="609585" lvl="0" indent="-304792" algn="l">
              <a:spcBef>
                <a:spcPts val="373"/>
              </a:spcBef>
              <a:spcAft>
                <a:spcPts val="0"/>
              </a:spcAft>
              <a:buClr>
                <a:schemeClr val="dk1"/>
              </a:buClr>
              <a:buSzPts val="1400"/>
              <a:buNone/>
              <a:defRPr sz="1867"/>
            </a:lvl1pPr>
            <a:lvl2pPr marL="1219170" lvl="1" indent="-304792" algn="l">
              <a:spcBef>
                <a:spcPts val="320"/>
              </a:spcBef>
              <a:spcAft>
                <a:spcPts val="0"/>
              </a:spcAft>
              <a:buClr>
                <a:schemeClr val="dk1"/>
              </a:buClr>
              <a:buSzPts val="1200"/>
              <a:buNone/>
              <a:defRPr sz="1600"/>
            </a:lvl2pPr>
            <a:lvl3pPr marL="1828754" lvl="2" indent="-304792" algn="l">
              <a:spcBef>
                <a:spcPts val="267"/>
              </a:spcBef>
              <a:spcAft>
                <a:spcPts val="0"/>
              </a:spcAft>
              <a:buClr>
                <a:schemeClr val="dk1"/>
              </a:buClr>
              <a:buSzPts val="1000"/>
              <a:buNone/>
              <a:defRPr sz="1333"/>
            </a:lvl3pPr>
            <a:lvl4pPr marL="2438339" lvl="3" indent="-304792" algn="l">
              <a:spcBef>
                <a:spcPts val="240"/>
              </a:spcBef>
              <a:spcAft>
                <a:spcPts val="0"/>
              </a:spcAft>
              <a:buClr>
                <a:schemeClr val="dk1"/>
              </a:buClr>
              <a:buSzPts val="900"/>
              <a:buNone/>
              <a:defRPr sz="1200"/>
            </a:lvl4pPr>
            <a:lvl5pPr marL="3047924" lvl="4" indent="-304792" algn="l">
              <a:spcBef>
                <a:spcPts val="240"/>
              </a:spcBef>
              <a:spcAft>
                <a:spcPts val="0"/>
              </a:spcAft>
              <a:buClr>
                <a:schemeClr val="dk1"/>
              </a:buClr>
              <a:buSzPts val="900"/>
              <a:buNone/>
              <a:defRPr sz="1200"/>
            </a:lvl5pPr>
            <a:lvl6pPr marL="3657509" lvl="5" indent="-304792" algn="l">
              <a:spcBef>
                <a:spcPts val="240"/>
              </a:spcBef>
              <a:spcAft>
                <a:spcPts val="0"/>
              </a:spcAft>
              <a:buClr>
                <a:schemeClr val="dk1"/>
              </a:buClr>
              <a:buSzPts val="900"/>
              <a:buNone/>
              <a:defRPr sz="1200"/>
            </a:lvl6pPr>
            <a:lvl7pPr marL="4267093" lvl="6" indent="-304792" algn="l">
              <a:spcBef>
                <a:spcPts val="240"/>
              </a:spcBef>
              <a:spcAft>
                <a:spcPts val="0"/>
              </a:spcAft>
              <a:buClr>
                <a:schemeClr val="dk1"/>
              </a:buClr>
              <a:buSzPts val="900"/>
              <a:buNone/>
              <a:defRPr sz="1200"/>
            </a:lvl7pPr>
            <a:lvl8pPr marL="4876678" lvl="7" indent="-304792" algn="l">
              <a:spcBef>
                <a:spcPts val="240"/>
              </a:spcBef>
              <a:spcAft>
                <a:spcPts val="0"/>
              </a:spcAft>
              <a:buClr>
                <a:schemeClr val="dk1"/>
              </a:buClr>
              <a:buSzPts val="900"/>
              <a:buNone/>
              <a:defRPr sz="1200"/>
            </a:lvl8pPr>
            <a:lvl9pPr marL="5486263" lvl="8" indent="-304792" algn="l">
              <a:spcBef>
                <a:spcPts val="240"/>
              </a:spcBef>
              <a:spcAft>
                <a:spcPts val="0"/>
              </a:spcAft>
              <a:buClr>
                <a:schemeClr val="dk1"/>
              </a:buClr>
              <a:buSzPts val="900"/>
              <a:buNone/>
              <a:defRPr sz="1200"/>
            </a:lvl9pPr>
          </a:lstStyle>
          <a:p>
            <a:endParaRPr/>
          </a:p>
        </p:txBody>
      </p:sp>
      <p:sp>
        <p:nvSpPr>
          <p:cNvPr id="70" name="Google Shape;70;p34"/>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1" name="Google Shape;71;p34"/>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2" name="Google Shape;72;p34"/>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80270438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73"/>
        <p:cNvGrpSpPr/>
        <p:nvPr/>
      </p:nvGrpSpPr>
      <p:grpSpPr>
        <a:xfrm>
          <a:off x="0" y="0"/>
          <a:ext cx="0" cy="0"/>
          <a:chOff x="0" y="0"/>
          <a:chExt cx="0" cy="0"/>
        </a:xfrm>
      </p:grpSpPr>
      <p:sp>
        <p:nvSpPr>
          <p:cNvPr id="74" name="Google Shape;74;p35"/>
          <p:cNvSpPr txBox="1">
            <a:spLocks noGrp="1"/>
          </p:cNvSpPr>
          <p:nvPr>
            <p:ph type="title"/>
          </p:nvPr>
        </p:nvSpPr>
        <p:spPr>
          <a:xfrm>
            <a:off x="2389717" y="4800600"/>
            <a:ext cx="7315200" cy="566739"/>
          </a:xfrm>
          <a:prstGeom prst="rect">
            <a:avLst/>
          </a:prstGeom>
          <a:noFill/>
          <a:ln>
            <a:noFill/>
          </a:ln>
        </p:spPr>
        <p:txBody>
          <a:bodyPr spcFirstLastPara="1" wrap="square" lIns="91425" tIns="45700" rIns="91425" bIns="45700" anchor="b" anchorCtr="0">
            <a:normAutofit/>
          </a:bodyPr>
          <a:lstStyle>
            <a:lvl1pPr lvl="0" algn="l">
              <a:spcBef>
                <a:spcPts val="0"/>
              </a:spcBef>
              <a:spcAft>
                <a:spcPts val="0"/>
              </a:spcAft>
              <a:buClr>
                <a:schemeClr val="dk1"/>
              </a:buClr>
              <a:buSzPts val="2000"/>
              <a:buFont typeface="Calibri"/>
              <a:buNone/>
              <a:defRPr sz="2667"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5" name="Google Shape;75;p35"/>
          <p:cNvSpPr>
            <a:spLocks noGrp="1"/>
          </p:cNvSpPr>
          <p:nvPr>
            <p:ph type="pic" idx="2"/>
          </p:nvPr>
        </p:nvSpPr>
        <p:spPr>
          <a:xfrm>
            <a:off x="2389717" y="612775"/>
            <a:ext cx="7315200" cy="4114800"/>
          </a:xfrm>
          <a:prstGeom prst="rect">
            <a:avLst/>
          </a:prstGeom>
          <a:noFill/>
          <a:ln>
            <a:noFill/>
          </a:ln>
        </p:spPr>
      </p:sp>
      <p:sp>
        <p:nvSpPr>
          <p:cNvPr id="76" name="Google Shape;76;p35"/>
          <p:cNvSpPr txBox="1">
            <a:spLocks noGrp="1"/>
          </p:cNvSpPr>
          <p:nvPr>
            <p:ph type="body" idx="1"/>
          </p:nvPr>
        </p:nvSpPr>
        <p:spPr>
          <a:xfrm>
            <a:off x="2389717" y="5367339"/>
            <a:ext cx="7315200" cy="804861"/>
          </a:xfrm>
          <a:prstGeom prst="rect">
            <a:avLst/>
          </a:prstGeom>
          <a:noFill/>
          <a:ln>
            <a:noFill/>
          </a:ln>
        </p:spPr>
        <p:txBody>
          <a:bodyPr spcFirstLastPara="1" wrap="square" lIns="91425" tIns="45700" rIns="91425" bIns="45700" anchor="t" anchorCtr="0">
            <a:normAutofit/>
          </a:bodyPr>
          <a:lstStyle>
            <a:lvl1pPr marL="609585" lvl="0" indent="-304792" algn="l">
              <a:spcBef>
                <a:spcPts val="373"/>
              </a:spcBef>
              <a:spcAft>
                <a:spcPts val="0"/>
              </a:spcAft>
              <a:buClr>
                <a:schemeClr val="dk1"/>
              </a:buClr>
              <a:buSzPts val="1400"/>
              <a:buNone/>
              <a:defRPr sz="1867"/>
            </a:lvl1pPr>
            <a:lvl2pPr marL="1219170" lvl="1" indent="-304792" algn="l">
              <a:spcBef>
                <a:spcPts val="320"/>
              </a:spcBef>
              <a:spcAft>
                <a:spcPts val="0"/>
              </a:spcAft>
              <a:buClr>
                <a:schemeClr val="dk1"/>
              </a:buClr>
              <a:buSzPts val="1200"/>
              <a:buNone/>
              <a:defRPr sz="1600"/>
            </a:lvl2pPr>
            <a:lvl3pPr marL="1828754" lvl="2" indent="-304792" algn="l">
              <a:spcBef>
                <a:spcPts val="267"/>
              </a:spcBef>
              <a:spcAft>
                <a:spcPts val="0"/>
              </a:spcAft>
              <a:buClr>
                <a:schemeClr val="dk1"/>
              </a:buClr>
              <a:buSzPts val="1000"/>
              <a:buNone/>
              <a:defRPr sz="1333"/>
            </a:lvl3pPr>
            <a:lvl4pPr marL="2438339" lvl="3" indent="-304792" algn="l">
              <a:spcBef>
                <a:spcPts val="240"/>
              </a:spcBef>
              <a:spcAft>
                <a:spcPts val="0"/>
              </a:spcAft>
              <a:buClr>
                <a:schemeClr val="dk1"/>
              </a:buClr>
              <a:buSzPts val="900"/>
              <a:buNone/>
              <a:defRPr sz="1200"/>
            </a:lvl4pPr>
            <a:lvl5pPr marL="3047924" lvl="4" indent="-304792" algn="l">
              <a:spcBef>
                <a:spcPts val="240"/>
              </a:spcBef>
              <a:spcAft>
                <a:spcPts val="0"/>
              </a:spcAft>
              <a:buClr>
                <a:schemeClr val="dk1"/>
              </a:buClr>
              <a:buSzPts val="900"/>
              <a:buNone/>
              <a:defRPr sz="1200"/>
            </a:lvl5pPr>
            <a:lvl6pPr marL="3657509" lvl="5" indent="-304792" algn="l">
              <a:spcBef>
                <a:spcPts val="240"/>
              </a:spcBef>
              <a:spcAft>
                <a:spcPts val="0"/>
              </a:spcAft>
              <a:buClr>
                <a:schemeClr val="dk1"/>
              </a:buClr>
              <a:buSzPts val="900"/>
              <a:buNone/>
              <a:defRPr sz="1200"/>
            </a:lvl6pPr>
            <a:lvl7pPr marL="4267093" lvl="6" indent="-304792" algn="l">
              <a:spcBef>
                <a:spcPts val="240"/>
              </a:spcBef>
              <a:spcAft>
                <a:spcPts val="0"/>
              </a:spcAft>
              <a:buClr>
                <a:schemeClr val="dk1"/>
              </a:buClr>
              <a:buSzPts val="900"/>
              <a:buNone/>
              <a:defRPr sz="1200"/>
            </a:lvl7pPr>
            <a:lvl8pPr marL="4876678" lvl="7" indent="-304792" algn="l">
              <a:spcBef>
                <a:spcPts val="240"/>
              </a:spcBef>
              <a:spcAft>
                <a:spcPts val="0"/>
              </a:spcAft>
              <a:buClr>
                <a:schemeClr val="dk1"/>
              </a:buClr>
              <a:buSzPts val="900"/>
              <a:buNone/>
              <a:defRPr sz="1200"/>
            </a:lvl8pPr>
            <a:lvl9pPr marL="5486263" lvl="8" indent="-304792" algn="l">
              <a:spcBef>
                <a:spcPts val="240"/>
              </a:spcBef>
              <a:spcAft>
                <a:spcPts val="0"/>
              </a:spcAft>
              <a:buClr>
                <a:schemeClr val="dk1"/>
              </a:buClr>
              <a:buSzPts val="900"/>
              <a:buNone/>
              <a:defRPr sz="1200"/>
            </a:lvl9pPr>
          </a:lstStyle>
          <a:p>
            <a:endParaRPr/>
          </a:p>
        </p:txBody>
      </p:sp>
      <p:sp>
        <p:nvSpPr>
          <p:cNvPr id="77" name="Google Shape;77;p35"/>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8" name="Google Shape;78;p35"/>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9" name="Google Shape;79;p35"/>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07108020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80"/>
        <p:cNvGrpSpPr/>
        <p:nvPr/>
      </p:nvGrpSpPr>
      <p:grpSpPr>
        <a:xfrm>
          <a:off x="0" y="0"/>
          <a:ext cx="0" cy="0"/>
          <a:chOff x="0" y="0"/>
          <a:chExt cx="0" cy="0"/>
        </a:xfrm>
      </p:grpSpPr>
      <p:sp>
        <p:nvSpPr>
          <p:cNvPr id="81" name="Google Shape;81;p36"/>
          <p:cNvSpPr txBox="1">
            <a:spLocks noGrp="1"/>
          </p:cNvSpPr>
          <p:nvPr>
            <p:ph type="title"/>
          </p:nvPr>
        </p:nvSpPr>
        <p:spPr>
          <a:xfrm>
            <a:off x="609600" y="274639"/>
            <a:ext cx="10972800" cy="1143000"/>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2" name="Google Shape;82;p36"/>
          <p:cNvSpPr txBox="1">
            <a:spLocks noGrp="1"/>
          </p:cNvSpPr>
          <p:nvPr>
            <p:ph type="body" idx="1"/>
          </p:nvPr>
        </p:nvSpPr>
        <p:spPr>
          <a:xfrm rot="5400000">
            <a:off x="3833019" y="-1623217"/>
            <a:ext cx="4525963" cy="10972800"/>
          </a:xfrm>
          <a:prstGeom prst="rect">
            <a:avLst/>
          </a:prstGeom>
          <a:noFill/>
          <a:ln>
            <a:noFill/>
          </a:ln>
        </p:spPr>
        <p:txBody>
          <a:bodyPr spcFirstLastPara="1" wrap="square" lIns="91425" tIns="45700" rIns="91425" bIns="45700" anchor="t" anchorCtr="0">
            <a:normAutofit/>
          </a:bodyPr>
          <a:lstStyle>
            <a:lvl1pPr marL="609585" lvl="0" indent="-457189" algn="l">
              <a:spcBef>
                <a:spcPts val="480"/>
              </a:spcBef>
              <a:spcAft>
                <a:spcPts val="0"/>
              </a:spcAft>
              <a:buClr>
                <a:schemeClr val="dk1"/>
              </a:buClr>
              <a:buSzPts val="1800"/>
              <a:buChar char="•"/>
              <a:defRPr/>
            </a:lvl1pPr>
            <a:lvl2pPr marL="1219170" lvl="1" indent="-457189" algn="l">
              <a:spcBef>
                <a:spcPts val="480"/>
              </a:spcBef>
              <a:spcAft>
                <a:spcPts val="0"/>
              </a:spcAft>
              <a:buClr>
                <a:schemeClr val="dk1"/>
              </a:buClr>
              <a:buSzPts val="1800"/>
              <a:buChar char="–"/>
              <a:defRPr/>
            </a:lvl2pPr>
            <a:lvl3pPr marL="1828754" lvl="2" indent="-457189" algn="l">
              <a:spcBef>
                <a:spcPts val="480"/>
              </a:spcBef>
              <a:spcAft>
                <a:spcPts val="0"/>
              </a:spcAft>
              <a:buClr>
                <a:schemeClr val="dk1"/>
              </a:buClr>
              <a:buSzPts val="1800"/>
              <a:buChar char="•"/>
              <a:defRPr/>
            </a:lvl3pPr>
            <a:lvl4pPr marL="2438339" lvl="3" indent="-457189" algn="l">
              <a:spcBef>
                <a:spcPts val="480"/>
              </a:spcBef>
              <a:spcAft>
                <a:spcPts val="0"/>
              </a:spcAft>
              <a:buClr>
                <a:schemeClr val="dk1"/>
              </a:buClr>
              <a:buSzPts val="1800"/>
              <a:buChar char="–"/>
              <a:defRPr/>
            </a:lvl4pPr>
            <a:lvl5pPr marL="3047924" lvl="4" indent="-457189" algn="l">
              <a:spcBef>
                <a:spcPts val="480"/>
              </a:spcBef>
              <a:spcAft>
                <a:spcPts val="0"/>
              </a:spcAft>
              <a:buClr>
                <a:schemeClr val="dk1"/>
              </a:buClr>
              <a:buSzPts val="1800"/>
              <a:buChar char="»"/>
              <a:defRPr/>
            </a:lvl5pPr>
            <a:lvl6pPr marL="3657509" lvl="5" indent="-457189" algn="l">
              <a:spcBef>
                <a:spcPts val="480"/>
              </a:spcBef>
              <a:spcAft>
                <a:spcPts val="0"/>
              </a:spcAft>
              <a:buClr>
                <a:schemeClr val="dk1"/>
              </a:buClr>
              <a:buSzPts val="1800"/>
              <a:buChar char="•"/>
              <a:defRPr/>
            </a:lvl6pPr>
            <a:lvl7pPr marL="4267093" lvl="6" indent="-457189" algn="l">
              <a:spcBef>
                <a:spcPts val="480"/>
              </a:spcBef>
              <a:spcAft>
                <a:spcPts val="0"/>
              </a:spcAft>
              <a:buClr>
                <a:schemeClr val="dk1"/>
              </a:buClr>
              <a:buSzPts val="1800"/>
              <a:buChar char="•"/>
              <a:defRPr/>
            </a:lvl7pPr>
            <a:lvl8pPr marL="4876678" lvl="7" indent="-457189" algn="l">
              <a:spcBef>
                <a:spcPts val="480"/>
              </a:spcBef>
              <a:spcAft>
                <a:spcPts val="0"/>
              </a:spcAft>
              <a:buClr>
                <a:schemeClr val="dk1"/>
              </a:buClr>
              <a:buSzPts val="1800"/>
              <a:buChar char="•"/>
              <a:defRPr/>
            </a:lvl8pPr>
            <a:lvl9pPr marL="5486263" lvl="8" indent="-457189" algn="l">
              <a:spcBef>
                <a:spcPts val="480"/>
              </a:spcBef>
              <a:spcAft>
                <a:spcPts val="0"/>
              </a:spcAft>
              <a:buClr>
                <a:schemeClr val="dk1"/>
              </a:buClr>
              <a:buSzPts val="1800"/>
              <a:buChar char="•"/>
              <a:defRPr/>
            </a:lvl9pPr>
          </a:lstStyle>
          <a:p>
            <a:endParaRPr/>
          </a:p>
        </p:txBody>
      </p:sp>
      <p:sp>
        <p:nvSpPr>
          <p:cNvPr id="83" name="Google Shape;83;p36"/>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4" name="Google Shape;84;p36"/>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5" name="Google Shape;85;p36"/>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64096148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86"/>
        <p:cNvGrpSpPr/>
        <p:nvPr/>
      </p:nvGrpSpPr>
      <p:grpSpPr>
        <a:xfrm>
          <a:off x="0" y="0"/>
          <a:ext cx="0" cy="0"/>
          <a:chOff x="0" y="0"/>
          <a:chExt cx="0" cy="0"/>
        </a:xfrm>
      </p:grpSpPr>
      <p:sp>
        <p:nvSpPr>
          <p:cNvPr id="87" name="Google Shape;87;p37"/>
          <p:cNvSpPr txBox="1">
            <a:spLocks noGrp="1"/>
          </p:cNvSpPr>
          <p:nvPr>
            <p:ph type="title"/>
          </p:nvPr>
        </p:nvSpPr>
        <p:spPr>
          <a:xfrm rot="5400000">
            <a:off x="1843089" y="3495677"/>
            <a:ext cx="7800975" cy="1543049"/>
          </a:xfrm>
          <a:prstGeom prst="rect">
            <a:avLst/>
          </a:prstGeom>
          <a:noFill/>
          <a:ln>
            <a:noFill/>
          </a:ln>
        </p:spPr>
        <p:txBody>
          <a:bodyPr spcFirstLastPara="1" wrap="square" lIns="91425" tIns="45700" rIns="91425" bIns="45700" anchor="ctr" anchorCtr="0">
            <a:normAutofit/>
          </a:bodyPr>
          <a:lstStyle>
            <a:lvl1pPr lvl="0" algn="ctr">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8" name="Google Shape;88;p37"/>
          <p:cNvSpPr txBox="1">
            <a:spLocks noGrp="1"/>
          </p:cNvSpPr>
          <p:nvPr>
            <p:ph type="body" idx="1"/>
          </p:nvPr>
        </p:nvSpPr>
        <p:spPr>
          <a:xfrm rot="5400000">
            <a:off x="-1344612" y="2054226"/>
            <a:ext cx="7800975" cy="4425951"/>
          </a:xfrm>
          <a:prstGeom prst="rect">
            <a:avLst/>
          </a:prstGeom>
          <a:noFill/>
          <a:ln>
            <a:noFill/>
          </a:ln>
        </p:spPr>
        <p:txBody>
          <a:bodyPr spcFirstLastPara="1" wrap="square" lIns="91425" tIns="45700" rIns="91425" bIns="45700" anchor="t" anchorCtr="0">
            <a:normAutofit/>
          </a:bodyPr>
          <a:lstStyle>
            <a:lvl1pPr marL="609585" lvl="0" indent="-457189" algn="l">
              <a:spcBef>
                <a:spcPts val="480"/>
              </a:spcBef>
              <a:spcAft>
                <a:spcPts val="0"/>
              </a:spcAft>
              <a:buClr>
                <a:schemeClr val="dk1"/>
              </a:buClr>
              <a:buSzPts val="1800"/>
              <a:buChar char="•"/>
              <a:defRPr/>
            </a:lvl1pPr>
            <a:lvl2pPr marL="1219170" lvl="1" indent="-457189" algn="l">
              <a:spcBef>
                <a:spcPts val="480"/>
              </a:spcBef>
              <a:spcAft>
                <a:spcPts val="0"/>
              </a:spcAft>
              <a:buClr>
                <a:schemeClr val="dk1"/>
              </a:buClr>
              <a:buSzPts val="1800"/>
              <a:buChar char="–"/>
              <a:defRPr/>
            </a:lvl2pPr>
            <a:lvl3pPr marL="1828754" lvl="2" indent="-457189" algn="l">
              <a:spcBef>
                <a:spcPts val="480"/>
              </a:spcBef>
              <a:spcAft>
                <a:spcPts val="0"/>
              </a:spcAft>
              <a:buClr>
                <a:schemeClr val="dk1"/>
              </a:buClr>
              <a:buSzPts val="1800"/>
              <a:buChar char="•"/>
              <a:defRPr/>
            </a:lvl3pPr>
            <a:lvl4pPr marL="2438339" lvl="3" indent="-457189" algn="l">
              <a:spcBef>
                <a:spcPts val="480"/>
              </a:spcBef>
              <a:spcAft>
                <a:spcPts val="0"/>
              </a:spcAft>
              <a:buClr>
                <a:schemeClr val="dk1"/>
              </a:buClr>
              <a:buSzPts val="1800"/>
              <a:buChar char="–"/>
              <a:defRPr/>
            </a:lvl4pPr>
            <a:lvl5pPr marL="3047924" lvl="4" indent="-457189" algn="l">
              <a:spcBef>
                <a:spcPts val="480"/>
              </a:spcBef>
              <a:spcAft>
                <a:spcPts val="0"/>
              </a:spcAft>
              <a:buClr>
                <a:schemeClr val="dk1"/>
              </a:buClr>
              <a:buSzPts val="1800"/>
              <a:buChar char="»"/>
              <a:defRPr/>
            </a:lvl5pPr>
            <a:lvl6pPr marL="3657509" lvl="5" indent="-457189" algn="l">
              <a:spcBef>
                <a:spcPts val="480"/>
              </a:spcBef>
              <a:spcAft>
                <a:spcPts val="0"/>
              </a:spcAft>
              <a:buClr>
                <a:schemeClr val="dk1"/>
              </a:buClr>
              <a:buSzPts val="1800"/>
              <a:buChar char="•"/>
              <a:defRPr/>
            </a:lvl6pPr>
            <a:lvl7pPr marL="4267093" lvl="6" indent="-457189" algn="l">
              <a:spcBef>
                <a:spcPts val="480"/>
              </a:spcBef>
              <a:spcAft>
                <a:spcPts val="0"/>
              </a:spcAft>
              <a:buClr>
                <a:schemeClr val="dk1"/>
              </a:buClr>
              <a:buSzPts val="1800"/>
              <a:buChar char="•"/>
              <a:defRPr/>
            </a:lvl7pPr>
            <a:lvl8pPr marL="4876678" lvl="7" indent="-457189" algn="l">
              <a:spcBef>
                <a:spcPts val="480"/>
              </a:spcBef>
              <a:spcAft>
                <a:spcPts val="0"/>
              </a:spcAft>
              <a:buClr>
                <a:schemeClr val="dk1"/>
              </a:buClr>
              <a:buSzPts val="1800"/>
              <a:buChar char="•"/>
              <a:defRPr/>
            </a:lvl8pPr>
            <a:lvl9pPr marL="5486263" lvl="8" indent="-457189" algn="l">
              <a:spcBef>
                <a:spcPts val="480"/>
              </a:spcBef>
              <a:spcAft>
                <a:spcPts val="0"/>
              </a:spcAft>
              <a:buClr>
                <a:schemeClr val="dk1"/>
              </a:buClr>
              <a:buSzPts val="1800"/>
              <a:buChar char="•"/>
              <a:defRPr/>
            </a:lvl9pPr>
          </a:lstStyle>
          <a:p>
            <a:endParaRPr/>
          </a:p>
        </p:txBody>
      </p:sp>
      <p:sp>
        <p:nvSpPr>
          <p:cNvPr id="89" name="Google Shape;89;p37"/>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0" name="Google Shape;90;p37"/>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1" name="Google Shape;91;p37"/>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02536195"/>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15_Title and Content">
  <p:cSld name="15_Title and Content">
    <p:bg>
      <p:bgPr>
        <a:solidFill>
          <a:srgbClr val="4F6128"/>
        </a:solidFill>
        <a:effectLst/>
      </p:bgPr>
    </p:bg>
    <p:spTree>
      <p:nvGrpSpPr>
        <p:cNvPr id="1" name="Shape 92"/>
        <p:cNvGrpSpPr/>
        <p:nvPr/>
      </p:nvGrpSpPr>
      <p:grpSpPr>
        <a:xfrm>
          <a:off x="0" y="0"/>
          <a:ext cx="0" cy="0"/>
          <a:chOff x="0" y="0"/>
          <a:chExt cx="0" cy="0"/>
        </a:xfrm>
      </p:grpSpPr>
      <p:grpSp>
        <p:nvGrpSpPr>
          <p:cNvPr id="93" name="Google Shape;93;p38"/>
          <p:cNvGrpSpPr/>
          <p:nvPr/>
        </p:nvGrpSpPr>
        <p:grpSpPr>
          <a:xfrm>
            <a:off x="395893" y="219520"/>
            <a:ext cx="11613235" cy="6240131"/>
            <a:chOff x="395894" y="219519"/>
            <a:chExt cx="8518865" cy="4788281"/>
          </a:xfrm>
        </p:grpSpPr>
        <p:sp>
          <p:nvSpPr>
            <p:cNvPr id="94" name="Google Shape;94;p38"/>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E36C09"/>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nvGrpSpPr>
            <p:cNvPr id="95" name="Google Shape;95;p38"/>
            <p:cNvGrpSpPr/>
            <p:nvPr/>
          </p:nvGrpSpPr>
          <p:grpSpPr>
            <a:xfrm>
              <a:off x="8341543" y="2282008"/>
              <a:ext cx="569676" cy="380612"/>
              <a:chOff x="8341543" y="2282008"/>
              <a:chExt cx="569676" cy="380612"/>
            </a:xfrm>
          </p:grpSpPr>
          <p:sp>
            <p:nvSpPr>
              <p:cNvPr id="96" name="Google Shape;96;p38"/>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97" name="Google Shape;97;p38"/>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sp>
          <p:nvSpPr>
            <p:cNvPr id="98" name="Google Shape;98;p38"/>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nvGrpSpPr>
            <p:cNvPr id="99" name="Google Shape;99;p38"/>
            <p:cNvGrpSpPr/>
            <p:nvPr/>
          </p:nvGrpSpPr>
          <p:grpSpPr>
            <a:xfrm>
              <a:off x="8341543" y="1721094"/>
              <a:ext cx="569676" cy="380612"/>
              <a:chOff x="8341543" y="1721094"/>
              <a:chExt cx="569676" cy="380612"/>
            </a:xfrm>
          </p:grpSpPr>
          <p:sp>
            <p:nvSpPr>
              <p:cNvPr id="100" name="Google Shape;100;p38"/>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01" name="Google Shape;101;p38"/>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grpSp>
          <p:nvGrpSpPr>
            <p:cNvPr id="102" name="Google Shape;102;p38"/>
            <p:cNvGrpSpPr/>
            <p:nvPr/>
          </p:nvGrpSpPr>
          <p:grpSpPr>
            <a:xfrm>
              <a:off x="8346273" y="1183592"/>
              <a:ext cx="568486" cy="388014"/>
              <a:chOff x="8346273" y="1183592"/>
              <a:chExt cx="568486" cy="388014"/>
            </a:xfrm>
          </p:grpSpPr>
          <p:sp>
            <p:nvSpPr>
              <p:cNvPr id="103" name="Google Shape;103;p38"/>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04" name="Google Shape;104;p38"/>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grpSp>
          <p:nvGrpSpPr>
            <p:cNvPr id="105" name="Google Shape;105;p38"/>
            <p:cNvGrpSpPr/>
            <p:nvPr/>
          </p:nvGrpSpPr>
          <p:grpSpPr>
            <a:xfrm>
              <a:off x="8341543" y="606635"/>
              <a:ext cx="569676" cy="388014"/>
              <a:chOff x="8341543" y="606635"/>
              <a:chExt cx="569676" cy="388014"/>
            </a:xfrm>
          </p:grpSpPr>
          <p:sp>
            <p:nvSpPr>
              <p:cNvPr id="106" name="Google Shape;106;p38"/>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07" name="Google Shape;107;p38"/>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grpSp>
          <p:nvGrpSpPr>
            <p:cNvPr id="108" name="Google Shape;108;p38"/>
            <p:cNvGrpSpPr/>
            <p:nvPr/>
          </p:nvGrpSpPr>
          <p:grpSpPr>
            <a:xfrm>
              <a:off x="8341543" y="2842933"/>
              <a:ext cx="569676" cy="380612"/>
              <a:chOff x="8341543" y="2282008"/>
              <a:chExt cx="569676" cy="380612"/>
            </a:xfrm>
          </p:grpSpPr>
          <p:sp>
            <p:nvSpPr>
              <p:cNvPr id="109" name="Google Shape;109;p38"/>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10" name="Google Shape;110;p38"/>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grpSp>
          <p:nvGrpSpPr>
            <p:cNvPr id="111" name="Google Shape;111;p38"/>
            <p:cNvGrpSpPr/>
            <p:nvPr/>
          </p:nvGrpSpPr>
          <p:grpSpPr>
            <a:xfrm>
              <a:off x="8341543" y="3403858"/>
              <a:ext cx="569676" cy="380612"/>
              <a:chOff x="8341543" y="2282008"/>
              <a:chExt cx="569676" cy="380612"/>
            </a:xfrm>
          </p:grpSpPr>
          <p:sp>
            <p:nvSpPr>
              <p:cNvPr id="112" name="Google Shape;112;p38"/>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09"/>
                </a:srgbClr>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13" name="Google Shape;113;p38"/>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sp>
          <p:nvSpPr>
            <p:cNvPr id="114" name="Google Shape;114;p38"/>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15" name="Google Shape;115;p38"/>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grpSp>
      <p:sp>
        <p:nvSpPr>
          <p:cNvPr id="116" name="Google Shape;116;p38"/>
          <p:cNvSpPr/>
          <p:nvPr/>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17" name="Google Shape;117;p38"/>
          <p:cNvSpPr/>
          <p:nvPr/>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18" name="Google Shape;118;p38"/>
          <p:cNvSpPr/>
          <p:nvPr/>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19" name="Google Shape;119;p38"/>
          <p:cNvSpPr/>
          <p:nvPr/>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0" name="Google Shape;120;p38"/>
          <p:cNvSpPr/>
          <p:nvPr/>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1" name="Google Shape;121;p38"/>
          <p:cNvSpPr/>
          <p:nvPr/>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2" name="Google Shape;122;p38"/>
          <p:cNvSpPr/>
          <p:nvPr/>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3" name="Google Shape;123;p38"/>
          <p:cNvSpPr/>
          <p:nvPr/>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4" name="Google Shape;124;p38"/>
          <p:cNvSpPr/>
          <p:nvPr/>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5" name="Google Shape;125;p38"/>
          <p:cNvSpPr/>
          <p:nvPr/>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6" name="Google Shape;126;p38"/>
          <p:cNvSpPr/>
          <p:nvPr/>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7" name="Google Shape;127;p38"/>
          <p:cNvSpPr/>
          <p:nvPr/>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8" name="Google Shape;128;p38"/>
          <p:cNvSpPr/>
          <p:nvPr/>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29" name="Google Shape;129;p38"/>
          <p:cNvSpPr/>
          <p:nvPr/>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0" name="Google Shape;130;p38"/>
          <p:cNvSpPr/>
          <p:nvPr/>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1" name="Google Shape;131;p38"/>
          <p:cNvSpPr/>
          <p:nvPr/>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2" name="Google Shape;132;p38"/>
          <p:cNvSpPr/>
          <p:nvPr/>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3" name="Google Shape;133;p38"/>
          <p:cNvSpPr/>
          <p:nvPr/>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4" name="Google Shape;134;p38"/>
          <p:cNvSpPr/>
          <p:nvPr/>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5" name="Google Shape;135;p38"/>
          <p:cNvSpPr/>
          <p:nvPr/>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6" name="Google Shape;136;p38"/>
          <p:cNvSpPr/>
          <p:nvPr/>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7" name="Google Shape;137;p38"/>
          <p:cNvSpPr/>
          <p:nvPr/>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8" name="Google Shape;138;p38"/>
          <p:cNvSpPr/>
          <p:nvPr/>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39" name="Google Shape;139;p38"/>
          <p:cNvSpPr/>
          <p:nvPr/>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0" name="Google Shape;140;p38"/>
          <p:cNvSpPr/>
          <p:nvPr/>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1" name="Google Shape;141;p38"/>
          <p:cNvSpPr/>
          <p:nvPr/>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2" name="Google Shape;142;p38"/>
          <p:cNvSpPr/>
          <p:nvPr/>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3" name="Google Shape;143;p38"/>
          <p:cNvSpPr/>
          <p:nvPr/>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4" name="Google Shape;144;p38"/>
          <p:cNvSpPr/>
          <p:nvPr/>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5" name="Google Shape;145;p38"/>
          <p:cNvSpPr/>
          <p:nvPr/>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6" name="Google Shape;146;p38"/>
          <p:cNvSpPr/>
          <p:nvPr/>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7" name="Google Shape;147;p38"/>
          <p:cNvSpPr/>
          <p:nvPr/>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8" name="Google Shape;148;p38"/>
          <p:cNvSpPr/>
          <p:nvPr/>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49" name="Google Shape;149;p38"/>
          <p:cNvSpPr/>
          <p:nvPr/>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0" name="Google Shape;150;p38"/>
          <p:cNvSpPr/>
          <p:nvPr/>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1" name="Google Shape;151;p38"/>
          <p:cNvSpPr/>
          <p:nvPr/>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2" name="Google Shape;152;p38"/>
          <p:cNvSpPr/>
          <p:nvPr/>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3" name="Google Shape;153;p38"/>
          <p:cNvSpPr/>
          <p:nvPr/>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4" name="Google Shape;154;p38"/>
          <p:cNvSpPr/>
          <p:nvPr/>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5" name="Google Shape;155;p38"/>
          <p:cNvSpPr/>
          <p:nvPr/>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6" name="Google Shape;156;p38"/>
          <p:cNvSpPr/>
          <p:nvPr/>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7" name="Google Shape;157;p38"/>
          <p:cNvSpPr/>
          <p:nvPr/>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8" name="Google Shape;158;p38"/>
          <p:cNvSpPr/>
          <p:nvPr/>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59" name="Google Shape;159;p38"/>
          <p:cNvSpPr/>
          <p:nvPr/>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sp>
        <p:nvSpPr>
          <p:cNvPr id="160" name="Google Shape;160;p38"/>
          <p:cNvSpPr/>
          <p:nvPr/>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00" tIns="91400" rIns="91400" bIns="91400" anchor="ctr" anchorCtr="0">
            <a:noAutofit/>
          </a:bodyPr>
          <a:lstStyle/>
          <a:p>
            <a:pPr marL="0" marR="0" lvl="0" indent="0" algn="l" rtl="0">
              <a:spcBef>
                <a:spcPts val="0"/>
              </a:spcBef>
              <a:spcAft>
                <a:spcPts val="0"/>
              </a:spcAft>
              <a:buClr>
                <a:schemeClr val="dk1"/>
              </a:buClr>
              <a:buSzPts val="1350"/>
              <a:buFont typeface="Calibri"/>
              <a:buNone/>
            </a:pPr>
            <a:endParaRPr sz="1800">
              <a:solidFill>
                <a:schemeClr val="dk1"/>
              </a:solidFill>
              <a:latin typeface="Calibri"/>
              <a:ea typeface="Calibri"/>
              <a:cs typeface="Calibri"/>
              <a:sym typeface="Calibri"/>
            </a:endParaRPr>
          </a:p>
        </p:txBody>
      </p:sp>
      <p:pic>
        <p:nvPicPr>
          <p:cNvPr id="161" name="Google Shape;161;p38" descr="C:\Users\TUAN\Downloads\Luyện tập 1.png"/>
          <p:cNvPicPr preferRelativeResize="0"/>
          <p:nvPr/>
        </p:nvPicPr>
        <p:blipFill rotWithShape="1">
          <a:blip r:embed="rId2">
            <a:alphaModFix/>
          </a:blip>
          <a:srcRect/>
          <a:stretch/>
        </p:blipFill>
        <p:spPr>
          <a:xfrm>
            <a:off x="785396" y="450430"/>
            <a:ext cx="2237784" cy="863493"/>
          </a:xfrm>
          <a:prstGeom prst="rect">
            <a:avLst/>
          </a:prstGeom>
          <a:noFill/>
          <a:ln>
            <a:noFill/>
          </a:ln>
        </p:spPr>
      </p:pic>
    </p:spTree>
    <p:extLst>
      <p:ext uri="{BB962C8B-B14F-4D97-AF65-F5344CB8AC3E}">
        <p14:creationId xmlns:p14="http://schemas.microsoft.com/office/powerpoint/2010/main" val="4204288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1"/>
                                        </p:tgtEl>
                                        <p:attrNameLst>
                                          <p:attrName>style.visibility</p:attrName>
                                        </p:attrNameLst>
                                      </p:cBhvr>
                                      <p:to>
                                        <p:strVal val="visible"/>
                                      </p:to>
                                    </p:set>
                                    <p:animEffect transition="in" filter="fade">
                                      <p:cBhvr>
                                        <p:cTn id="7" dur="500"/>
                                        <p:tgtEl>
                                          <p:spTgt spid="1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29"/>
            <a:ext cx="615189" cy="535539"/>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2"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3" y="6264684"/>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2" y="6181470"/>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2"/>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896619" y="1603301"/>
            <a:ext cx="9867487" cy="4770499"/>
            <a:chOff x="741115" y="865258"/>
            <a:chExt cx="7691377" cy="4010102"/>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3129031" y="865258"/>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30"/>
            <a:ext cx="2301388" cy="1593767"/>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90"/>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2" y="6418001"/>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2"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Tree>
    <p:extLst>
      <p:ext uri="{BB962C8B-B14F-4D97-AF65-F5344CB8AC3E}">
        <p14:creationId xmlns:p14="http://schemas.microsoft.com/office/powerpoint/2010/main" val="962016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1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3" y="1090110"/>
            <a:ext cx="5550035" cy="4730759"/>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50" y="772939"/>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5"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6" y="1581351"/>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9" y="5038642"/>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2"/>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20"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30"/>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5" y="5541497"/>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90" y="3588080"/>
            <a:ext cx="2599447"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1" y="1572169"/>
            <a:ext cx="3725448" cy="5401479"/>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418775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2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9" name="Picture 9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49937482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3" y="1090110"/>
            <a:ext cx="5550035" cy="4730759"/>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50" y="772939"/>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5"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7" y="3622313"/>
            <a:ext cx="1309691" cy="2486167"/>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6" y="1581351"/>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9" y="5038642"/>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2"/>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20"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30"/>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5" y="5541497"/>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2" y="1522373"/>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639691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3" y="1090110"/>
            <a:ext cx="5550035" cy="4730759"/>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50" y="772939"/>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5"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5" y="3950454"/>
            <a:ext cx="1973864" cy="2020087"/>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6" y="1581351"/>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9" y="5038642"/>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2"/>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20"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30"/>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5" y="5541497"/>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2767705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101" name="Picture 10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6" y="364705"/>
            <a:ext cx="2069887" cy="1034943"/>
          </a:xfrm>
          <a:prstGeom prst="rect">
            <a:avLst/>
          </a:prstGeom>
        </p:spPr>
      </p:pic>
    </p:spTree>
    <p:extLst>
      <p:ext uri="{BB962C8B-B14F-4D97-AF65-F5344CB8AC3E}">
        <p14:creationId xmlns:p14="http://schemas.microsoft.com/office/powerpoint/2010/main" val="225710574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21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30"/>
            <a:ext cx="2237784" cy="863493"/>
          </a:xfrm>
          <a:prstGeom prst="rect">
            <a:avLst/>
          </a:prstGeom>
          <a:noFill/>
        </p:spPr>
      </p:pic>
    </p:spTree>
    <p:extLst>
      <p:ext uri="{BB962C8B-B14F-4D97-AF65-F5344CB8AC3E}">
        <p14:creationId xmlns:p14="http://schemas.microsoft.com/office/powerpoint/2010/main" val="25724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2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100"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4" y="438262"/>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5614798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2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99" name="Picture 9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7" y="357973"/>
            <a:ext cx="2325467" cy="1162735"/>
          </a:xfrm>
          <a:prstGeom prst="rect">
            <a:avLst/>
          </a:prstGeom>
        </p:spPr>
      </p:pic>
    </p:spTree>
    <p:extLst>
      <p:ext uri="{BB962C8B-B14F-4D97-AF65-F5344CB8AC3E}">
        <p14:creationId xmlns:p14="http://schemas.microsoft.com/office/powerpoint/2010/main" val="164166328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20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27045586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29"/>
            <a:ext cx="615189" cy="535539"/>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2"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3" y="6264684"/>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2" y="6181470"/>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2"/>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578;p27">
            <a:extLst>
              <a:ext uri="{FF2B5EF4-FFF2-40B4-BE49-F238E27FC236}">
                <a16:creationId xmlns:a16="http://schemas.microsoft.com/office/drawing/2014/main" id="{27AAD147-CCE9-43EB-8C97-269689984BB9}"/>
              </a:ext>
            </a:extLst>
          </p:cNvPr>
          <p:cNvSpPr/>
          <p:nvPr/>
        </p:nvSpPr>
        <p:spPr>
          <a:xfrm>
            <a:off x="3307962" y="6418001"/>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93" name="Google Shape;2356;p30">
            <a:extLst>
              <a:ext uri="{FF2B5EF4-FFF2-40B4-BE49-F238E27FC236}">
                <a16:creationId xmlns:a16="http://schemas.microsoft.com/office/drawing/2014/main" id="{FF3093F1-70FF-4A92-A939-256BC49F43A6}"/>
              </a:ext>
            </a:extLst>
          </p:cNvPr>
          <p:cNvGrpSpPr/>
          <p:nvPr userDrawn="1"/>
        </p:nvGrpSpPr>
        <p:grpSpPr>
          <a:xfrm>
            <a:off x="896619" y="1566373"/>
            <a:ext cx="9867487" cy="4807427"/>
            <a:chOff x="741115" y="853968"/>
            <a:chExt cx="7691377" cy="4021392"/>
          </a:xfrm>
          <a:solidFill>
            <a:schemeClr val="accent3"/>
          </a:solidFill>
        </p:grpSpPr>
        <p:sp>
          <p:nvSpPr>
            <p:cNvPr id="294" name="Google Shape;2357;p30">
              <a:extLst>
                <a:ext uri="{FF2B5EF4-FFF2-40B4-BE49-F238E27FC236}">
                  <a16:creationId xmlns:a16="http://schemas.microsoft.com/office/drawing/2014/main" id="{378B6936-B094-4FA3-9256-C7AF5859717D}"/>
                </a:ext>
              </a:extLst>
            </p:cNvPr>
            <p:cNvSpPr/>
            <p:nvPr/>
          </p:nvSpPr>
          <p:spPr>
            <a:xfrm>
              <a:off x="3121100" y="853968"/>
              <a:ext cx="3397427"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95"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296"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97"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98"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30"/>
            <a:ext cx="2301388" cy="1593767"/>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90"/>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2"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Tree>
    <p:extLst>
      <p:ext uri="{BB962C8B-B14F-4D97-AF65-F5344CB8AC3E}">
        <p14:creationId xmlns:p14="http://schemas.microsoft.com/office/powerpoint/2010/main" val="269036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2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3" y="1090110"/>
            <a:ext cx="5550035" cy="4730759"/>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50" y="772939"/>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5"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6" y="1581351"/>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9" y="5038642"/>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2"/>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20"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30"/>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5" y="5541497"/>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90" y="3588080"/>
            <a:ext cx="2599447"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1" y="1572169"/>
            <a:ext cx="3725448" cy="5401479"/>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738717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3" y="1090110"/>
            <a:ext cx="5550035" cy="4730759"/>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50" y="772939"/>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5"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7" y="3622313"/>
            <a:ext cx="1309691" cy="2486167"/>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6" y="1581351"/>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9" y="5038642"/>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2"/>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20"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30"/>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5" y="5541497"/>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2" y="1522373"/>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154237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0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88676152"/>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3" y="1090110"/>
            <a:ext cx="5550035" cy="4730759"/>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50" y="772939"/>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5"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5" y="3950454"/>
            <a:ext cx="1973864" cy="2020087"/>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6" y="1581351"/>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9" y="5038642"/>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2"/>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20"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30"/>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5" y="5541497"/>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7"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4207235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6" y="364705"/>
            <a:ext cx="2069887" cy="1034943"/>
          </a:xfrm>
          <a:prstGeom prst="rect">
            <a:avLst/>
          </a:prstGeom>
        </p:spPr>
      </p:pic>
    </p:spTree>
    <p:extLst>
      <p:ext uri="{BB962C8B-B14F-4D97-AF65-F5344CB8AC3E}">
        <p14:creationId xmlns:p14="http://schemas.microsoft.com/office/powerpoint/2010/main" val="221984637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30"/>
            <a:ext cx="2237784" cy="863493"/>
          </a:xfrm>
          <a:prstGeom prst="rect">
            <a:avLst/>
          </a:prstGeom>
          <a:noFill/>
        </p:spPr>
      </p:pic>
    </p:spTree>
    <p:extLst>
      <p:ext uri="{BB962C8B-B14F-4D97-AF65-F5344CB8AC3E}">
        <p14:creationId xmlns:p14="http://schemas.microsoft.com/office/powerpoint/2010/main" val="3379770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97"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4" y="438262"/>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029151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7" y="357973"/>
            <a:ext cx="2325467" cy="1162735"/>
          </a:xfrm>
          <a:prstGeom prst="rect">
            <a:avLst/>
          </a:prstGeom>
        </p:spPr>
      </p:pic>
    </p:spTree>
    <p:extLst>
      <p:ext uri="{BB962C8B-B14F-4D97-AF65-F5344CB8AC3E}">
        <p14:creationId xmlns:p14="http://schemas.microsoft.com/office/powerpoint/2010/main" val="202055616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3" y="219520"/>
            <a:ext cx="11613235"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7"/>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5" y="989423"/>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9" y="94752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4" y="917946"/>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3"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4" y="160330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9" y="1561402"/>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2" y="210993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1" y="2134585"/>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2" y="221718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8" y="217528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4"/>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1" y="272381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8" y="2748464"/>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1" y="283106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6" y="278915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1" y="2759583"/>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21" y="344493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5" y="340303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30" y="3373462"/>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9"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30" y="405881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5" y="401691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8" y="456545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7" y="4590101"/>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8" y="467269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4" y="463079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20"/>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7" y="517933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6" y="5203980"/>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7" y="528657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2" y="524467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7" y="5215099"/>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5" cy="111035"/>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7" y="590045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1" y="585855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6" y="5828978"/>
            <a:ext cx="447727"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74619203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18" Type="http://schemas.openxmlformats.org/officeDocument/2006/relationships/slideLayout" Target="../slideLayouts/slideLayout37.xml"/><Relationship Id="rId26" Type="http://schemas.openxmlformats.org/officeDocument/2006/relationships/slideLayout" Target="../slideLayouts/slideLayout45.xml"/><Relationship Id="rId3" Type="http://schemas.openxmlformats.org/officeDocument/2006/relationships/slideLayout" Target="../slideLayouts/slideLayout22.xml"/><Relationship Id="rId21" Type="http://schemas.openxmlformats.org/officeDocument/2006/relationships/slideLayout" Target="../slideLayouts/slideLayout40.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17" Type="http://schemas.openxmlformats.org/officeDocument/2006/relationships/slideLayout" Target="../slideLayouts/slideLayout36.xml"/><Relationship Id="rId25" Type="http://schemas.openxmlformats.org/officeDocument/2006/relationships/slideLayout" Target="../slideLayouts/slideLayout44.xml"/><Relationship Id="rId2" Type="http://schemas.openxmlformats.org/officeDocument/2006/relationships/slideLayout" Target="../slideLayouts/slideLayout21.xml"/><Relationship Id="rId16" Type="http://schemas.openxmlformats.org/officeDocument/2006/relationships/slideLayout" Target="../slideLayouts/slideLayout35.xml"/><Relationship Id="rId20" Type="http://schemas.openxmlformats.org/officeDocument/2006/relationships/slideLayout" Target="../slideLayouts/slideLayout39.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24" Type="http://schemas.openxmlformats.org/officeDocument/2006/relationships/slideLayout" Target="../slideLayouts/slideLayout43.xml"/><Relationship Id="rId5" Type="http://schemas.openxmlformats.org/officeDocument/2006/relationships/slideLayout" Target="../slideLayouts/slideLayout24.xml"/><Relationship Id="rId15" Type="http://schemas.openxmlformats.org/officeDocument/2006/relationships/slideLayout" Target="../slideLayouts/slideLayout34.xml"/><Relationship Id="rId23" Type="http://schemas.openxmlformats.org/officeDocument/2006/relationships/slideLayout" Target="../slideLayouts/slideLayout42.xml"/><Relationship Id="rId10" Type="http://schemas.openxmlformats.org/officeDocument/2006/relationships/slideLayout" Target="../slideLayouts/slideLayout29.xml"/><Relationship Id="rId19" Type="http://schemas.openxmlformats.org/officeDocument/2006/relationships/slideLayout" Target="../slideLayouts/slideLayout38.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 Id="rId22" Type="http://schemas.openxmlformats.org/officeDocument/2006/relationships/slideLayout" Target="../slideLayouts/slideLayout41.xml"/><Relationship Id="rId27"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18" Type="http://schemas.openxmlformats.org/officeDocument/2006/relationships/slideLayout" Target="../slideLayouts/slideLayout63.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17" Type="http://schemas.openxmlformats.org/officeDocument/2006/relationships/slideLayout" Target="../slideLayouts/slideLayout62.xml"/><Relationship Id="rId2" Type="http://schemas.openxmlformats.org/officeDocument/2006/relationships/slideLayout" Target="../slideLayouts/slideLayout47.xml"/><Relationship Id="rId16" Type="http://schemas.openxmlformats.org/officeDocument/2006/relationships/slideLayout" Target="../slideLayouts/slideLayout61.xml"/><Relationship Id="rId20" Type="http://schemas.openxmlformats.org/officeDocument/2006/relationships/theme" Target="../theme/theme3.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5" Type="http://schemas.openxmlformats.org/officeDocument/2006/relationships/slideLayout" Target="../slideLayouts/slideLayout60.xml"/><Relationship Id="rId10" Type="http://schemas.openxmlformats.org/officeDocument/2006/relationships/slideLayout" Target="../slideLayouts/slideLayout55.xml"/><Relationship Id="rId19" Type="http://schemas.openxmlformats.org/officeDocument/2006/relationships/slideLayout" Target="../slideLayouts/slideLayout64.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slideLayout" Target="../slideLayouts/slideLayout5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slideLayout" Target="../slideLayouts/slideLayout77.xml"/><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slideLayout" Target="../slideLayouts/slideLayout76.xml"/><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5" Type="http://schemas.openxmlformats.org/officeDocument/2006/relationships/image" Target="../media/image6.jpg"/><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slideLayout" Target="../slideLayouts/slideLayout90.xml"/><Relationship Id="rId18" Type="http://schemas.openxmlformats.org/officeDocument/2006/relationships/slideLayout" Target="../slideLayouts/slideLayout95.xml"/><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5" Type="http://schemas.openxmlformats.org/officeDocument/2006/relationships/slideLayout" Target="../slideLayouts/slideLayout92.xml"/><Relationship Id="rId10" Type="http://schemas.openxmlformats.org/officeDocument/2006/relationships/slideLayout" Target="../slideLayouts/slideLayout87.xml"/><Relationship Id="rId19" Type="http://schemas.openxmlformats.org/officeDocument/2006/relationships/theme" Target="../theme/theme5.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350885552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707"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2042513404"/>
      </p:ext>
    </p:extLst>
  </p:cSld>
  <p:clrMap bg1="lt1" tx1="dk1" bg2="lt2" tx2="dk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 id="2147483685" r:id="rId6"/>
    <p:sldLayoutId id="2147483686" r:id="rId7"/>
    <p:sldLayoutId id="2147483687" r:id="rId8"/>
    <p:sldLayoutId id="2147483688" r:id="rId9"/>
    <p:sldLayoutId id="2147483689" r:id="rId10"/>
    <p:sldLayoutId id="2147483690" r:id="rId11"/>
    <p:sldLayoutId id="2147483691" r:id="rId12"/>
    <p:sldLayoutId id="2147483692" r:id="rId13"/>
    <p:sldLayoutId id="2147483693" r:id="rId14"/>
    <p:sldLayoutId id="2147483694" r:id="rId15"/>
    <p:sldLayoutId id="2147483695" r:id="rId16"/>
    <p:sldLayoutId id="2147483696" r:id="rId17"/>
    <p:sldLayoutId id="2147483697" r:id="rId18"/>
    <p:sldLayoutId id="2147483698" r:id="rId19"/>
    <p:sldLayoutId id="2147483699" r:id="rId20"/>
    <p:sldLayoutId id="2147483700" r:id="rId21"/>
    <p:sldLayoutId id="2147483701" r:id="rId22"/>
    <p:sldLayoutId id="2147483702" r:id="rId23"/>
    <p:sldLayoutId id="2147483703" r:id="rId24"/>
    <p:sldLayoutId id="2147483704" r:id="rId25"/>
    <p:sldLayoutId id="2147483706" r:id="rId2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2107106388"/>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 id="2147483720" r:id="rId12"/>
    <p:sldLayoutId id="2147483721" r:id="rId13"/>
    <p:sldLayoutId id="2147483722" r:id="rId14"/>
    <p:sldLayoutId id="2147483723" r:id="rId15"/>
    <p:sldLayoutId id="2147483724" r:id="rId16"/>
    <p:sldLayoutId id="2147483725" r:id="rId17"/>
    <p:sldLayoutId id="2147483726" r:id="rId18"/>
    <p:sldLayoutId id="2147483727"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a:blip r:embed="rId15">
            <a:alphaModFix/>
          </a:blip>
          <a:stretch>
            <a:fillRect/>
          </a:stretch>
        </a:blipFill>
        <a:effectLst/>
      </p:bgPr>
    </p:bg>
    <p:spTree>
      <p:nvGrpSpPr>
        <p:cNvPr id="1" name="Shape 9"/>
        <p:cNvGrpSpPr/>
        <p:nvPr/>
      </p:nvGrpSpPr>
      <p:grpSpPr>
        <a:xfrm>
          <a:off x="0" y="0"/>
          <a:ext cx="0" cy="0"/>
          <a:chOff x="0" y="0"/>
          <a:chExt cx="0" cy="0"/>
        </a:xfrm>
      </p:grpSpPr>
      <p:sp>
        <p:nvSpPr>
          <p:cNvPr id="10" name="Google Shape;10;p23"/>
          <p:cNvSpPr txBox="1">
            <a:spLocks noGrp="1"/>
          </p:cNvSpPr>
          <p:nvPr>
            <p:ph type="title"/>
          </p:nvPr>
        </p:nvSpPr>
        <p:spPr>
          <a:xfrm>
            <a:off x="609600" y="274639"/>
            <a:ext cx="10972800" cy="1143000"/>
          </a:xfrm>
          <a:prstGeom prst="rect">
            <a:avLst/>
          </a:prstGeom>
          <a:noFill/>
          <a:ln>
            <a:noFill/>
          </a:ln>
        </p:spPr>
        <p:txBody>
          <a:bodyPr spcFirstLastPara="1" wrap="square" lIns="91425" tIns="45700" rIns="91425" bIns="45700" anchor="ctr" anchorCtr="0">
            <a:normAutofit/>
          </a:bodyPr>
          <a:lstStyle>
            <a:lvl1pPr marR="0" lvl="0" algn="ctr" rtl="0">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23"/>
          <p:cNvSpPr txBox="1">
            <a:spLocks noGrp="1"/>
          </p:cNvSpPr>
          <p:nvPr>
            <p:ph type="body" idx="1"/>
          </p:nvPr>
        </p:nvSpPr>
        <p:spPr>
          <a:xfrm>
            <a:off x="609600" y="1600201"/>
            <a:ext cx="10972800" cy="4525963"/>
          </a:xfrm>
          <a:prstGeom prst="rect">
            <a:avLst/>
          </a:prstGeom>
          <a:noFill/>
          <a:ln>
            <a:noFill/>
          </a:ln>
        </p:spPr>
        <p:txBody>
          <a:bodyPr spcFirstLastPara="1" wrap="square" lIns="91425" tIns="45700" rIns="91425" bIns="45700" anchor="t" anchorCtr="0">
            <a:normAutofit/>
          </a:bodyPr>
          <a:lstStyle>
            <a:lvl1pPr marL="457200" marR="0" lvl="0" indent="-431800" algn="l" rtl="0">
              <a:spcBef>
                <a:spcPts val="640"/>
              </a:spcBef>
              <a:spcAft>
                <a:spcPts val="0"/>
              </a:spcAft>
              <a:buClr>
                <a:schemeClr val="dk1"/>
              </a:buClr>
              <a:buSzPts val="3200"/>
              <a:buFont typeface="Arial"/>
              <a:buChar char="•"/>
              <a:defRPr sz="3200" b="0" i="0" u="none" strike="noStrike" cap="none">
                <a:solidFill>
                  <a:schemeClr val="dk1"/>
                </a:solidFill>
                <a:latin typeface="Calibri"/>
                <a:ea typeface="Calibri"/>
                <a:cs typeface="Calibri"/>
                <a:sym typeface="Calibri"/>
              </a:defRPr>
            </a:lvl1pPr>
            <a:lvl2pPr marL="914400" marR="0" lvl="1" indent="-406400" algn="l" rtl="0">
              <a:spcBef>
                <a:spcPts val="56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2pPr>
            <a:lvl3pPr marL="1371600" marR="0" lvl="2" indent="-381000" algn="l" rtl="0">
              <a:spcBef>
                <a:spcPts val="48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3pPr>
            <a:lvl4pPr marL="1828800" marR="0" lvl="3" indent="-355600" algn="l" rtl="0">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4pPr>
            <a:lvl5pPr marL="2286000" marR="0" lvl="4" indent="-355600" algn="l" rtl="0">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5pPr>
            <a:lvl6pPr marL="2743200" marR="0" lvl="5" indent="-355600" algn="l" rtl="0">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6pPr>
            <a:lvl7pPr marL="3200400" marR="0" lvl="6" indent="-355600" algn="l" rtl="0">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7pPr>
            <a:lvl8pPr marL="3657600" marR="0" lvl="7" indent="-355600" algn="l" rtl="0">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8pPr>
            <a:lvl9pPr marL="4114800" marR="0" lvl="8" indent="-355600" algn="l" rtl="0">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9pPr>
          </a:lstStyle>
          <a:p>
            <a:endParaRPr/>
          </a:p>
        </p:txBody>
      </p:sp>
      <p:sp>
        <p:nvSpPr>
          <p:cNvPr id="12" name="Google Shape;12;p23"/>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6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9pPr>
          </a:lstStyle>
          <a:p>
            <a:endParaRPr/>
          </a:p>
        </p:txBody>
      </p:sp>
      <p:sp>
        <p:nvSpPr>
          <p:cNvPr id="13" name="Google Shape;13;p23"/>
          <p:cNvSpPr txBox="1">
            <a:spLocks noGrp="1"/>
          </p:cNvSpPr>
          <p:nvPr>
            <p:ph type="ftr" idx="11"/>
          </p:nvPr>
        </p:nvSpPr>
        <p:spPr>
          <a:xfrm>
            <a:off x="4165603" y="6356351"/>
            <a:ext cx="3860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6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2400" b="0" i="0" u="none" strike="noStrike" cap="none">
                <a:solidFill>
                  <a:schemeClr val="dk1"/>
                </a:solidFill>
                <a:latin typeface="Calibri"/>
                <a:ea typeface="Calibri"/>
                <a:cs typeface="Calibri"/>
                <a:sym typeface="Calibri"/>
              </a:defRPr>
            </a:lvl9pPr>
          </a:lstStyle>
          <a:p>
            <a:endParaRPr/>
          </a:p>
        </p:txBody>
      </p:sp>
      <p:sp>
        <p:nvSpPr>
          <p:cNvPr id="14" name="Google Shape;14;p23"/>
          <p:cNvSpPr txBox="1">
            <a:spLocks noGrp="1"/>
          </p:cNvSpPr>
          <p:nvPr>
            <p:ph type="sldNum" idx="12"/>
          </p:nvPr>
        </p:nvSpPr>
        <p:spPr>
          <a:xfrm>
            <a:off x="8737600" y="6356351"/>
            <a:ext cx="28448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600" b="0" i="0" u="none" strike="noStrike" cap="none">
                <a:solidFill>
                  <a:srgbClr val="888888"/>
                </a:solidFill>
                <a:latin typeface="Calibri"/>
                <a:ea typeface="Calibri"/>
                <a:cs typeface="Calibri"/>
                <a:sym typeface="Calibri"/>
              </a:defRPr>
            </a:lvl1pPr>
            <a:lvl2pPr marL="0" marR="0" lvl="1" indent="0" algn="r" rtl="0">
              <a:spcBef>
                <a:spcPts val="0"/>
              </a:spcBef>
              <a:buNone/>
              <a:defRPr sz="1600" b="0" i="0" u="none" strike="noStrike" cap="none">
                <a:solidFill>
                  <a:srgbClr val="888888"/>
                </a:solidFill>
                <a:latin typeface="Calibri"/>
                <a:ea typeface="Calibri"/>
                <a:cs typeface="Calibri"/>
                <a:sym typeface="Calibri"/>
              </a:defRPr>
            </a:lvl2pPr>
            <a:lvl3pPr marL="0" marR="0" lvl="2" indent="0" algn="r" rtl="0">
              <a:spcBef>
                <a:spcPts val="0"/>
              </a:spcBef>
              <a:buNone/>
              <a:defRPr sz="1600" b="0" i="0" u="none" strike="noStrike" cap="none">
                <a:solidFill>
                  <a:srgbClr val="888888"/>
                </a:solidFill>
                <a:latin typeface="Calibri"/>
                <a:ea typeface="Calibri"/>
                <a:cs typeface="Calibri"/>
                <a:sym typeface="Calibri"/>
              </a:defRPr>
            </a:lvl3pPr>
            <a:lvl4pPr marL="0" marR="0" lvl="3" indent="0" algn="r" rtl="0">
              <a:spcBef>
                <a:spcPts val="0"/>
              </a:spcBef>
              <a:buNone/>
              <a:defRPr sz="1600" b="0" i="0" u="none" strike="noStrike" cap="none">
                <a:solidFill>
                  <a:srgbClr val="888888"/>
                </a:solidFill>
                <a:latin typeface="Calibri"/>
                <a:ea typeface="Calibri"/>
                <a:cs typeface="Calibri"/>
                <a:sym typeface="Calibri"/>
              </a:defRPr>
            </a:lvl4pPr>
            <a:lvl5pPr marL="0" marR="0" lvl="4" indent="0" algn="r" rtl="0">
              <a:spcBef>
                <a:spcPts val="0"/>
              </a:spcBef>
              <a:buNone/>
              <a:defRPr sz="1600" b="0" i="0" u="none" strike="noStrike" cap="none">
                <a:solidFill>
                  <a:srgbClr val="888888"/>
                </a:solidFill>
                <a:latin typeface="Calibri"/>
                <a:ea typeface="Calibri"/>
                <a:cs typeface="Calibri"/>
                <a:sym typeface="Calibri"/>
              </a:defRPr>
            </a:lvl5pPr>
            <a:lvl6pPr marL="0" marR="0" lvl="5" indent="0" algn="r" rtl="0">
              <a:spcBef>
                <a:spcPts val="0"/>
              </a:spcBef>
              <a:buNone/>
              <a:defRPr sz="1600" b="0" i="0" u="none" strike="noStrike" cap="none">
                <a:solidFill>
                  <a:srgbClr val="888888"/>
                </a:solidFill>
                <a:latin typeface="Calibri"/>
                <a:ea typeface="Calibri"/>
                <a:cs typeface="Calibri"/>
                <a:sym typeface="Calibri"/>
              </a:defRPr>
            </a:lvl6pPr>
            <a:lvl7pPr marL="0" marR="0" lvl="6" indent="0" algn="r" rtl="0">
              <a:spcBef>
                <a:spcPts val="0"/>
              </a:spcBef>
              <a:buNone/>
              <a:defRPr sz="1600" b="0" i="0" u="none" strike="noStrike" cap="none">
                <a:solidFill>
                  <a:srgbClr val="888888"/>
                </a:solidFill>
                <a:latin typeface="Calibri"/>
                <a:ea typeface="Calibri"/>
                <a:cs typeface="Calibri"/>
                <a:sym typeface="Calibri"/>
              </a:defRPr>
            </a:lvl7pPr>
            <a:lvl8pPr marL="0" marR="0" lvl="7" indent="0" algn="r" rtl="0">
              <a:spcBef>
                <a:spcPts val="0"/>
              </a:spcBef>
              <a:buNone/>
              <a:defRPr sz="1600" b="0" i="0" u="none" strike="noStrike" cap="none">
                <a:solidFill>
                  <a:srgbClr val="888888"/>
                </a:solidFill>
                <a:latin typeface="Calibri"/>
                <a:ea typeface="Calibri"/>
                <a:cs typeface="Calibri"/>
                <a:sym typeface="Calibri"/>
              </a:defRPr>
            </a:lvl8pPr>
            <a:lvl9pPr marL="0" marR="0" lvl="8" indent="0" algn="r" rtl="0">
              <a:spcBef>
                <a:spcPts val="0"/>
              </a:spcBef>
              <a:buNone/>
              <a:defRPr sz="16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82636770"/>
      </p:ext>
    </p:extLst>
  </p:cSld>
  <p:clrMap bg1="lt1" tx1="dk1" bg2="dk2" tx2="lt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40" r:id="rId12"/>
    <p:sldLayoutId id="2147483741"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30"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2153146055"/>
      </p:ext>
    </p:extLst>
  </p:cSld>
  <p:clrMap bg1="lt1" tx1="dk1" bg2="lt2" tx2="dk2" accent1="accent1" accent2="accent2" accent3="accent3" accent4="accent4" accent5="accent5" accent6="accent6" hlink="hlink" folHlink="folHlink"/>
  <p:sldLayoutIdLst>
    <p:sldLayoutId id="2147483783" r:id="rId1"/>
    <p:sldLayoutId id="2147483784" r:id="rId2"/>
    <p:sldLayoutId id="2147483785" r:id="rId3"/>
    <p:sldLayoutId id="2147483786" r:id="rId4"/>
    <p:sldLayoutId id="2147483787" r:id="rId5"/>
    <p:sldLayoutId id="2147483788" r:id="rId6"/>
    <p:sldLayoutId id="2147483789" r:id="rId7"/>
    <p:sldLayoutId id="2147483790" r:id="rId8"/>
    <p:sldLayoutId id="2147483791" r:id="rId9"/>
    <p:sldLayoutId id="2147483792" r:id="rId10"/>
    <p:sldLayoutId id="2147483793" r:id="rId11"/>
    <p:sldLayoutId id="2147483794" r:id="rId12"/>
    <p:sldLayoutId id="2147483795" r:id="rId13"/>
    <p:sldLayoutId id="2147483796" r:id="rId14"/>
    <p:sldLayoutId id="2147483797" r:id="rId15"/>
    <p:sldLayoutId id="2147483798" r:id="rId16"/>
    <p:sldLayoutId id="2147483799" r:id="rId17"/>
    <p:sldLayoutId id="2147483800" r:id="rId18"/>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78.xml"/><Relationship Id="rId1" Type="http://schemas.openxmlformats.org/officeDocument/2006/relationships/tags" Target="../tags/tag1.xml"/></Relationships>
</file>

<file path=ppt/slides/_rels/slide10.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slideLayout" Target="../slideLayouts/slideLayout66.xml"/><Relationship Id="rId7" Type="http://schemas.openxmlformats.org/officeDocument/2006/relationships/slide" Target="slide7.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15.gif"/><Relationship Id="rId5" Type="http://schemas.openxmlformats.org/officeDocument/2006/relationships/audio" Target="../media/audio1.wav"/><Relationship Id="rId4" Type="http://schemas.openxmlformats.org/officeDocument/2006/relationships/notesSlide" Target="../notesSlides/notesSlide9.xml"/><Relationship Id="rId9" Type="http://schemas.openxmlformats.org/officeDocument/2006/relationships/image" Target="../media/image20.png"/></Relationships>
</file>

<file path=ppt/slides/_rels/slide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68.xml"/><Relationship Id="rId6" Type="http://schemas.openxmlformats.org/officeDocument/2006/relationships/image" Target="../media/image12.jpg"/><Relationship Id="rId5" Type="http://schemas.openxmlformats.org/officeDocument/2006/relationships/image" Target="../media/image22.png"/><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11.xml"/><Relationship Id="rId1" Type="http://schemas.openxmlformats.org/officeDocument/2006/relationships/slideLayout" Target="../slideLayouts/slideLayout69.xml"/></Relationships>
</file>

<file path=ppt/slides/_rels/slide1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66.xml"/><Relationship Id="rId4" Type="http://schemas.openxmlformats.org/officeDocument/2006/relationships/image" Target="../media/image13.jpg"/></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86.xml"/><Relationship Id="rId1" Type="http://schemas.openxmlformats.org/officeDocument/2006/relationships/tags" Target="../tags/tag3.xml"/><Relationship Id="rId5" Type="http://schemas.openxmlformats.org/officeDocument/2006/relationships/audio" Target="../media/audio3.wav"/><Relationship Id="rId4" Type="http://schemas.openxmlformats.org/officeDocument/2006/relationships/audio" Target="../media/audio2.wav"/></Relationships>
</file>

<file path=ppt/slides/_rels/slide1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14.xml"/><Relationship Id="rId1" Type="http://schemas.openxmlformats.org/officeDocument/2006/relationships/slideLayout" Target="../slideLayouts/slideLayout19.xml"/><Relationship Id="rId4" Type="http://schemas.openxmlformats.org/officeDocument/2006/relationships/audio" Target="../media/audio3.wav"/></Relationships>
</file>

<file path=ppt/slides/_rels/slide16.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15.xml"/><Relationship Id="rId1" Type="http://schemas.openxmlformats.org/officeDocument/2006/relationships/slideLayout" Target="../slideLayouts/slideLayout66.xml"/><Relationship Id="rId5" Type="http://schemas.openxmlformats.org/officeDocument/2006/relationships/image" Target="../media/image22.png"/><Relationship Id="rId4" Type="http://schemas.openxmlformats.org/officeDocument/2006/relationships/image" Target="../media/image9.png"/></Relationships>
</file>

<file path=ppt/slides/_rels/slide1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6.xml"/><Relationship Id="rId1" Type="http://schemas.openxmlformats.org/officeDocument/2006/relationships/slideLayout" Target="../slideLayouts/slideLayout6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8.xml"/><Relationship Id="rId1" Type="http://schemas.openxmlformats.org/officeDocument/2006/relationships/slideLayout" Target="../slideLayouts/slideLayout6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5.xml"/></Relationships>
</file>

<file path=ppt/slides/_rels/slide20.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9.xml"/><Relationship Id="rId1" Type="http://schemas.openxmlformats.org/officeDocument/2006/relationships/slideLayout" Target="../slideLayouts/slideLayout66.xml"/><Relationship Id="rId6" Type="http://schemas.openxmlformats.org/officeDocument/2006/relationships/image" Target="../media/image10.png"/><Relationship Id="rId5" Type="http://schemas.openxmlformats.org/officeDocument/2006/relationships/image" Target="../media/image22.png"/><Relationship Id="rId4" Type="http://schemas.openxmlformats.org/officeDocument/2006/relationships/image" Target="../media/image9.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4.xml"/></Relationships>
</file>

<file path=ppt/slides/_rels/slide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65.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81.xml"/><Relationship Id="rId1" Type="http://schemas.openxmlformats.org/officeDocument/2006/relationships/tags" Target="../tags/tag2.xml"/></Relationships>
</file>

<file path=ppt/slides/_rels/slide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4.xml"/><Relationship Id="rId1" Type="http://schemas.openxmlformats.org/officeDocument/2006/relationships/slideLayout" Target="../slideLayouts/slideLayout68.xml"/><Relationship Id="rId6" Type="http://schemas.openxmlformats.org/officeDocument/2006/relationships/image" Target="../media/image12.jpg"/><Relationship Id="rId5" Type="http://schemas.openxmlformats.org/officeDocument/2006/relationships/image" Target="../media/image11.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5.xml"/><Relationship Id="rId1" Type="http://schemas.openxmlformats.org/officeDocument/2006/relationships/slideLayout" Target="../slideLayouts/slideLayout69.xml"/></Relationships>
</file>

<file path=ppt/slides/_rels/slide7.xml.rels><?xml version="1.0" encoding="UTF-8" standalone="yes"?>
<Relationships xmlns="http://schemas.openxmlformats.org/package/2006/relationships"><Relationship Id="rId8" Type="http://schemas.openxmlformats.org/officeDocument/2006/relationships/image" Target="../media/image17.gif"/><Relationship Id="rId13" Type="http://schemas.openxmlformats.org/officeDocument/2006/relationships/image" Target="../media/image13.jpg"/><Relationship Id="rId3" Type="http://schemas.openxmlformats.org/officeDocument/2006/relationships/image" Target="../media/image14.png"/><Relationship Id="rId7" Type="http://schemas.openxmlformats.org/officeDocument/2006/relationships/slide" Target="slide11.xml"/><Relationship Id="rId12"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66.xml"/><Relationship Id="rId6" Type="http://schemas.openxmlformats.org/officeDocument/2006/relationships/image" Target="../media/image9.png"/><Relationship Id="rId11" Type="http://schemas.openxmlformats.org/officeDocument/2006/relationships/slide" Target="slide9.xml"/><Relationship Id="rId5" Type="http://schemas.openxmlformats.org/officeDocument/2006/relationships/image" Target="../media/image16.png"/><Relationship Id="rId10" Type="http://schemas.openxmlformats.org/officeDocument/2006/relationships/slide" Target="slide8.xml"/><Relationship Id="rId4" Type="http://schemas.openxmlformats.org/officeDocument/2006/relationships/image" Target="../media/image15.gif"/><Relationship Id="rId9" Type="http://schemas.openxmlformats.org/officeDocument/2006/relationships/slide" Target="slide10.xml"/></Relationships>
</file>

<file path=ppt/slides/_rels/slide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slideLayout" Target="../slideLayouts/slideLayout66.xml"/><Relationship Id="rId7" Type="http://schemas.openxmlformats.org/officeDocument/2006/relationships/slide" Target="slide7.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9.png"/><Relationship Id="rId5" Type="http://schemas.openxmlformats.org/officeDocument/2006/relationships/audio" Target="../media/audio1.wav"/><Relationship Id="rId4" Type="http://schemas.openxmlformats.org/officeDocument/2006/relationships/notesSlide" Target="../notesSlides/notesSlide7.xml"/><Relationship Id="rId9" Type="http://schemas.openxmlformats.org/officeDocument/2006/relationships/image" Target="../media/image20.png"/></Relationships>
</file>

<file path=ppt/slides/_rels/slide9.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slideLayout" Target="../slideLayouts/slideLayout66.xml"/><Relationship Id="rId7" Type="http://schemas.openxmlformats.org/officeDocument/2006/relationships/slide" Target="slide7.xml"/><Relationship Id="rId2" Type="http://schemas.openxmlformats.org/officeDocument/2006/relationships/video" Target="../media/media1.mp4"/><Relationship Id="rId1" Type="http://schemas.microsoft.com/office/2007/relationships/media" Target="../media/media1.mp4"/><Relationship Id="rId6" Type="http://schemas.openxmlformats.org/officeDocument/2006/relationships/image" Target="../media/image10.png"/><Relationship Id="rId5" Type="http://schemas.openxmlformats.org/officeDocument/2006/relationships/audio" Target="../media/audio1.wav"/><Relationship Id="rId4" Type="http://schemas.openxmlformats.org/officeDocument/2006/relationships/notesSlide" Target="../notesSlides/notesSlide8.xml"/><Relationship Id="rId9"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766952" y="2363419"/>
            <a:ext cx="6113417" cy="2193806"/>
          </a:xfrm>
          <a:prstGeom prst="rect">
            <a:avLst/>
          </a:prstGeom>
          <a:noFill/>
        </p:spPr>
        <p:txBody>
          <a:bodyPr wrap="square" rtlCol="0">
            <a:spAutoFit/>
          </a:bodyPr>
          <a:lstStyle/>
          <a:p>
            <a:pPr algn="ctr" defTabSz="914377">
              <a:lnSpc>
                <a:spcPct val="150000"/>
              </a:lnSpc>
              <a:defRPr/>
            </a:pPr>
            <a:r>
              <a:rPr lang="en-US" sz="4800" dirty="0">
                <a:ln>
                  <a:solidFill>
                    <a:srgbClr val="4F81BD">
                      <a:lumMod val="50000"/>
                    </a:srgbClr>
                  </a:solidFill>
                </a:ln>
                <a:solidFill>
                  <a:srgbClr val="FF0000"/>
                </a:solidFill>
                <a:latin typeface="UTM Cookies"/>
                <a:cs typeface="Arial"/>
                <a:sym typeface="Arial"/>
              </a:rPr>
              <a:t>BÀI 15</a:t>
            </a:r>
          </a:p>
          <a:p>
            <a:pPr algn="ctr" defTabSz="914377">
              <a:lnSpc>
                <a:spcPct val="150000"/>
              </a:lnSpc>
              <a:defRPr/>
            </a:pPr>
            <a:r>
              <a:rPr lang="en-US" sz="4800" dirty="0">
                <a:ln>
                  <a:solidFill>
                    <a:srgbClr val="4F81BD">
                      <a:lumMod val="50000"/>
                    </a:srgbClr>
                  </a:solidFill>
                </a:ln>
                <a:solidFill>
                  <a:srgbClr val="FF0000"/>
                </a:solidFill>
                <a:latin typeface="UTM Cookies"/>
                <a:cs typeface="Arial"/>
                <a:sym typeface="Arial"/>
              </a:rPr>
              <a:t>KI - LO - GAM </a:t>
            </a:r>
          </a:p>
        </p:txBody>
      </p:sp>
      <p:grpSp>
        <p:nvGrpSpPr>
          <p:cNvPr id="4" name="Group 3">
            <a:extLst>
              <a:ext uri="{FF2B5EF4-FFF2-40B4-BE49-F238E27FC236}">
                <a16:creationId xmlns:a16="http://schemas.microsoft.com/office/drawing/2014/main" id="{B5044254-DE52-4029-B43E-ACD26C567FBA}"/>
              </a:ext>
            </a:extLst>
          </p:cNvPr>
          <p:cNvGrpSpPr/>
          <p:nvPr/>
        </p:nvGrpSpPr>
        <p:grpSpPr>
          <a:xfrm>
            <a:off x="1137603" y="223583"/>
            <a:ext cx="2190751" cy="980662"/>
            <a:chOff x="1523998" y="0"/>
            <a:chExt cx="2190751" cy="980661"/>
          </a:xfrm>
        </p:grpSpPr>
        <p:grpSp>
          <p:nvGrpSpPr>
            <p:cNvPr id="5" name="Group 4">
              <a:extLst>
                <a:ext uri="{FF2B5EF4-FFF2-40B4-BE49-F238E27FC236}">
                  <a16:creationId xmlns:a16="http://schemas.microsoft.com/office/drawing/2014/main" id="{B2407F96-D165-408B-8186-033E4D2C4D5C}"/>
                </a:ext>
              </a:extLst>
            </p:cNvPr>
            <p:cNvGrpSpPr/>
            <p:nvPr/>
          </p:nvGrpSpPr>
          <p:grpSpPr>
            <a:xfrm>
              <a:off x="1523998" y="0"/>
              <a:ext cx="2190751" cy="980661"/>
              <a:chOff x="1523999" y="0"/>
              <a:chExt cx="1285462" cy="1828800"/>
            </a:xfrm>
          </p:grpSpPr>
          <p:sp>
            <p:nvSpPr>
              <p:cNvPr id="7" name="Rectangle: Top Corners Rounded 1">
                <a:extLst>
                  <a:ext uri="{FF2B5EF4-FFF2-40B4-BE49-F238E27FC236}">
                    <a16:creationId xmlns:a16="http://schemas.microsoft.com/office/drawing/2014/main" id="{2974D671-0870-4777-BE31-5FD1BBBF9AD7}"/>
                  </a:ext>
                </a:extLst>
              </p:cNvPr>
              <p:cNvSpPr/>
              <p:nvPr/>
            </p:nvSpPr>
            <p:spPr>
              <a:xfrm rot="10800000">
                <a:off x="1523999" y="0"/>
                <a:ext cx="1285462" cy="1828800"/>
              </a:xfrm>
              <a:prstGeom prst="round2SameRect">
                <a:avLst/>
              </a:prstGeom>
              <a:solidFill>
                <a:schemeClr val="accent1">
                  <a:lumMod val="75000"/>
                </a:schemeClr>
              </a:solidFill>
              <a:ln>
                <a:solidFill>
                  <a:schemeClr val="accent1">
                    <a:lumMod val="7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vi-VN">
                  <a:solidFill>
                    <a:srgbClr val="002060"/>
                  </a:solidFill>
                  <a:latin typeface="Arial"/>
                  <a:sym typeface="Arial"/>
                </a:endParaRPr>
              </a:p>
            </p:txBody>
          </p:sp>
          <p:sp>
            <p:nvSpPr>
              <p:cNvPr id="8" name="Rectangle: Top Corners Rounded 2">
                <a:extLst>
                  <a:ext uri="{FF2B5EF4-FFF2-40B4-BE49-F238E27FC236}">
                    <a16:creationId xmlns:a16="http://schemas.microsoft.com/office/drawing/2014/main" id="{219332FA-4BE4-4F03-A894-08EEC78551F0}"/>
                  </a:ext>
                </a:extLst>
              </p:cNvPr>
              <p:cNvSpPr/>
              <p:nvPr/>
            </p:nvSpPr>
            <p:spPr>
              <a:xfrm rot="10800000">
                <a:off x="1566862" y="76199"/>
                <a:ext cx="1204497" cy="1709738"/>
              </a:xfrm>
              <a:prstGeom prst="round2SameRect">
                <a:avLst/>
              </a:prstGeom>
              <a:solidFill>
                <a:schemeClr val="bg1"/>
              </a:solidFill>
              <a:ln>
                <a:solidFill>
                  <a:schemeClr val="accent1">
                    <a:lumMod val="75000"/>
                  </a:schemeClr>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vi-VN">
                  <a:solidFill>
                    <a:srgbClr val="002060"/>
                  </a:solidFill>
                  <a:latin typeface="Arial"/>
                  <a:sym typeface="Arial"/>
                </a:endParaRPr>
              </a:p>
            </p:txBody>
          </p:sp>
        </p:grpSp>
        <p:sp>
          <p:nvSpPr>
            <p:cNvPr id="6" name="TextBox 5">
              <a:extLst>
                <a:ext uri="{FF2B5EF4-FFF2-40B4-BE49-F238E27FC236}">
                  <a16:creationId xmlns:a16="http://schemas.microsoft.com/office/drawing/2014/main" id="{46C80A5A-72BA-45B9-A254-2A8D09624ECF}"/>
                </a:ext>
              </a:extLst>
            </p:cNvPr>
            <p:cNvSpPr txBox="1"/>
            <p:nvPr/>
          </p:nvSpPr>
          <p:spPr>
            <a:xfrm>
              <a:off x="1677723" y="206880"/>
              <a:ext cx="1972090" cy="584775"/>
            </a:xfrm>
            <a:prstGeom prst="rect">
              <a:avLst/>
            </a:prstGeom>
            <a:noFill/>
          </p:spPr>
          <p:txBody>
            <a:bodyPr wrap="square" rtlCol="0">
              <a:spAutoFit/>
            </a:bodyPr>
            <a:lstStyle/>
            <a:p>
              <a:pPr algn="ctr" defTabSz="914377">
                <a:defRPr/>
              </a:pPr>
              <a:r>
                <a:rPr lang="vi-VN" sz="3200" dirty="0">
                  <a:solidFill>
                    <a:srgbClr val="002060"/>
                  </a:solidFill>
                  <a:latin typeface="UTM Cookies"/>
                  <a:cs typeface="Arial"/>
                  <a:sym typeface="Arial"/>
                </a:rPr>
                <a:t>CHỦ ĐỀ </a:t>
              </a:r>
              <a:r>
                <a:rPr lang="en-US" sz="3200" dirty="0">
                  <a:solidFill>
                    <a:srgbClr val="002060"/>
                  </a:solidFill>
                  <a:latin typeface="UTM Cookies"/>
                  <a:cs typeface="Arial"/>
                  <a:sym typeface="Arial"/>
                </a:rPr>
                <a:t>3</a:t>
              </a:r>
              <a:endParaRPr lang="vi-VN" sz="3200" dirty="0">
                <a:solidFill>
                  <a:srgbClr val="002060"/>
                </a:solidFill>
                <a:latin typeface="UTM Cookies"/>
                <a:cs typeface="Arial"/>
                <a:sym typeface="Arial"/>
              </a:endParaRPr>
            </a:p>
          </p:txBody>
        </p:sp>
      </p:grpSp>
      <p:sp>
        <p:nvSpPr>
          <p:cNvPr id="9" name="TextBox 8">
            <a:extLst>
              <a:ext uri="{FF2B5EF4-FFF2-40B4-BE49-F238E27FC236}">
                <a16:creationId xmlns:a16="http://schemas.microsoft.com/office/drawing/2014/main" id="{D049F577-F92A-4405-A19E-48EB947980F5}"/>
              </a:ext>
            </a:extLst>
          </p:cNvPr>
          <p:cNvSpPr txBox="1"/>
          <p:nvPr/>
        </p:nvSpPr>
        <p:spPr>
          <a:xfrm>
            <a:off x="3107422" y="290069"/>
            <a:ext cx="6755037" cy="1200329"/>
          </a:xfrm>
          <a:prstGeom prst="rect">
            <a:avLst/>
          </a:prstGeom>
          <a:noFill/>
        </p:spPr>
        <p:txBody>
          <a:bodyPr wrap="square" rtlCol="0">
            <a:spAutoFit/>
          </a:bodyPr>
          <a:lstStyle/>
          <a:p>
            <a:pPr algn="ctr" defTabSz="914377">
              <a:defRPr/>
            </a:pPr>
            <a:r>
              <a:rPr lang="en-US" sz="3600" dirty="0">
                <a:solidFill>
                  <a:srgbClr val="002060"/>
                </a:solidFill>
                <a:latin typeface="UTM Cookies"/>
                <a:cs typeface="Arial"/>
                <a:sym typeface="Arial"/>
              </a:rPr>
              <a:t>LÀM QUEN VỚI KHỐI LƯỢNG, DUNG TÍCH</a:t>
            </a:r>
            <a:endParaRPr lang="vi-VN" sz="3600" dirty="0">
              <a:solidFill>
                <a:srgbClr val="002060"/>
              </a:solidFill>
              <a:latin typeface="UTM Cookies"/>
              <a:cs typeface="Arial"/>
              <a:sym typeface="Arial"/>
            </a:endParaRPr>
          </a:p>
        </p:txBody>
      </p:sp>
    </p:spTree>
    <p:custDataLst>
      <p:tags r:id="rId1"/>
    </p:custDataLst>
    <p:extLst>
      <p:ext uri="{BB962C8B-B14F-4D97-AF65-F5344CB8AC3E}">
        <p14:creationId xmlns:p14="http://schemas.microsoft.com/office/powerpoint/2010/main" val="3642360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15"/>
        <p:cNvGrpSpPr/>
        <p:nvPr/>
      </p:nvGrpSpPr>
      <p:grpSpPr>
        <a:xfrm>
          <a:off x="0" y="0"/>
          <a:ext cx="0" cy="0"/>
          <a:chOff x="0" y="0"/>
          <a:chExt cx="0" cy="0"/>
        </a:xfrm>
      </p:grpSpPr>
      <p:pic>
        <p:nvPicPr>
          <p:cNvPr id="316" name="Google Shape;316;p9"/>
          <p:cNvPicPr preferRelativeResize="0"/>
          <p:nvPr/>
        </p:nvPicPr>
        <p:blipFill rotWithShape="1">
          <a:blip r:embed="rId6">
            <a:alphaModFix/>
          </a:blip>
          <a:srcRect/>
          <a:stretch/>
        </p:blipFill>
        <p:spPr>
          <a:xfrm>
            <a:off x="406400" y="3774154"/>
            <a:ext cx="3454400" cy="2747049"/>
          </a:xfrm>
          <a:prstGeom prst="rect">
            <a:avLst/>
          </a:prstGeom>
          <a:noFill/>
          <a:ln>
            <a:noFill/>
          </a:ln>
        </p:spPr>
      </p:pic>
      <p:sp>
        <p:nvSpPr>
          <p:cNvPr id="317" name="Google Shape;317;p9">
            <a:hlinkClick r:id="rId7" action="ppaction://hlinksldjump"/>
          </p:cNvPr>
          <p:cNvSpPr/>
          <p:nvPr/>
        </p:nvSpPr>
        <p:spPr>
          <a:xfrm>
            <a:off x="10111544" y="5606803"/>
            <a:ext cx="1674057" cy="914400"/>
          </a:xfrm>
          <a:prstGeom prst="notchedRightArrow">
            <a:avLst>
              <a:gd name="adj1" fmla="val 50000"/>
              <a:gd name="adj2" fmla="val 50000"/>
            </a:avLst>
          </a:prstGeom>
          <a:gradFill>
            <a:gsLst>
              <a:gs pos="0">
                <a:srgbClr val="C86C1F"/>
              </a:gs>
              <a:gs pos="80000">
                <a:srgbClr val="FF8E29"/>
              </a:gs>
              <a:gs pos="100000">
                <a:srgbClr val="FF8D25"/>
              </a:gs>
            </a:gsLst>
            <a:lin ang="16200000" scaled="0"/>
          </a:gradFill>
          <a:ln>
            <a:noFill/>
          </a:ln>
          <a:effectLst>
            <a:outerShdw blurRad="40000" dist="23000" dir="5400000" rotWithShape="0">
              <a:srgbClr val="000000">
                <a:alpha val="34901"/>
              </a:srgbClr>
            </a:outerShdw>
          </a:effectLst>
        </p:spPr>
        <p:txBody>
          <a:bodyPr spcFirstLastPara="1" wrap="square" lIns="121900" tIns="60933" rIns="121900" bIns="60933" anchor="ctr" anchorCtr="0">
            <a:noAutofit/>
          </a:bodyPr>
          <a:lstStyle/>
          <a:p>
            <a:pPr algn="ctr" defTabSz="1219170">
              <a:buClr>
                <a:srgbClr val="000000"/>
              </a:buClr>
            </a:pPr>
            <a:r>
              <a:rPr lang="en-US" sz="2000" b="1" kern="0">
                <a:solidFill>
                  <a:srgbClr val="FFFFFF"/>
                </a:solidFill>
                <a:latin typeface="Times New Roman" panose="02020603050405020304" pitchFamily="18" charset="0"/>
                <a:ea typeface="Times New Roman"/>
                <a:cs typeface="Times New Roman" panose="02020603050405020304" pitchFamily="18" charset="0"/>
                <a:sym typeface="Times New Roman"/>
              </a:rPr>
              <a:t>Quay lại</a:t>
            </a:r>
            <a:endParaRPr sz="2000" b="1" kern="0">
              <a:solidFill>
                <a:srgbClr val="FFFFFF"/>
              </a:solidFill>
              <a:latin typeface="Times New Roman" panose="02020603050405020304" pitchFamily="18" charset="0"/>
              <a:ea typeface="Times New Roman"/>
              <a:cs typeface="Times New Roman" panose="02020603050405020304" pitchFamily="18" charset="0"/>
              <a:sym typeface="Times New Roman"/>
            </a:endParaRPr>
          </a:p>
        </p:txBody>
      </p:sp>
      <p:sp>
        <p:nvSpPr>
          <p:cNvPr id="319" name="Google Shape;319;p9"/>
          <p:cNvSpPr/>
          <p:nvPr/>
        </p:nvSpPr>
        <p:spPr>
          <a:xfrm>
            <a:off x="406400" y="1803400"/>
            <a:ext cx="6096000" cy="1405601"/>
          </a:xfrm>
          <a:prstGeom prst="rect">
            <a:avLst/>
          </a:prstGeom>
          <a:noFill/>
          <a:ln>
            <a:noFill/>
          </a:ln>
        </p:spPr>
        <p:txBody>
          <a:bodyPr spcFirstLastPara="1" wrap="square" lIns="91433" tIns="45700" rIns="91433" bIns="45700" anchor="t" anchorCtr="0">
            <a:spAutoFit/>
          </a:bodyPr>
          <a:lstStyle/>
          <a:p>
            <a:pPr algn="ctr" defTabSz="1219170">
              <a:buClr>
                <a:srgbClr val="000000"/>
              </a:buClr>
            </a:pPr>
            <a:r>
              <a:rPr lang="en-US" sz="4267" b="1" kern="0">
                <a:solidFill>
                  <a:srgbClr val="FF0000"/>
                </a:solidFill>
                <a:latin typeface="Times New Roman" panose="02020603050405020304" pitchFamily="18" charset="0"/>
                <a:ea typeface="Calibri"/>
                <a:cs typeface="Times New Roman" panose="02020603050405020304" pitchFamily="18" charset="0"/>
                <a:sym typeface="Calibri"/>
              </a:rPr>
              <a:t>Số thóc của cả hai bao là: 80kg</a:t>
            </a:r>
            <a:endParaRPr sz="4267" b="1" kern="0">
              <a:solidFill>
                <a:srgbClr val="FF0000"/>
              </a:solidFill>
              <a:latin typeface="Times New Roman" panose="02020603050405020304" pitchFamily="18" charset="0"/>
              <a:ea typeface="Calibri"/>
              <a:cs typeface="Times New Roman" panose="02020603050405020304" pitchFamily="18" charset="0"/>
              <a:sym typeface="Calibri"/>
            </a:endParaRPr>
          </a:p>
        </p:txBody>
      </p:sp>
      <p:sp>
        <p:nvSpPr>
          <p:cNvPr id="320" name="Google Shape;320;p9"/>
          <p:cNvSpPr/>
          <p:nvPr/>
        </p:nvSpPr>
        <p:spPr>
          <a:xfrm>
            <a:off x="1521070" y="495717"/>
            <a:ext cx="10381157" cy="748947"/>
          </a:xfrm>
          <a:prstGeom prst="rect">
            <a:avLst/>
          </a:prstGeom>
          <a:noFill/>
          <a:ln>
            <a:noFill/>
          </a:ln>
        </p:spPr>
        <p:txBody>
          <a:bodyPr spcFirstLastPara="1" wrap="square" lIns="91433" tIns="45700" rIns="91433" bIns="45700" anchor="t" anchorCtr="0">
            <a:spAutoFit/>
          </a:bodyPr>
          <a:lstStyle/>
          <a:p>
            <a:pPr algn="ctr" defTabSz="1219170">
              <a:buClr>
                <a:srgbClr val="000000"/>
              </a:buClr>
            </a:pP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Tổng</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số</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ki</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lô</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-gam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thóc</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của</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cả</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hai</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 bao </a:t>
            </a:r>
            <a:r>
              <a:rPr lang="en-US" sz="4267" b="1" kern="0" dirty="0" err="1">
                <a:solidFill>
                  <a:srgbClr val="002060"/>
                </a:solidFill>
                <a:latin typeface="Times New Roman" panose="02020603050405020304" pitchFamily="18" charset="0"/>
                <a:ea typeface="Calibri"/>
                <a:cs typeface="Times New Roman" panose="02020603050405020304" pitchFamily="18" charset="0"/>
                <a:sym typeface="Calibri"/>
              </a:rPr>
              <a:t>là</a:t>
            </a:r>
            <a:r>
              <a:rPr lang="en-US" sz="4267" b="1" kern="0" dirty="0">
                <a:solidFill>
                  <a:srgbClr val="002060"/>
                </a:solidFill>
                <a:latin typeface="Times New Roman" panose="02020603050405020304" pitchFamily="18" charset="0"/>
                <a:ea typeface="Calibri"/>
                <a:cs typeface="Times New Roman" panose="02020603050405020304" pitchFamily="18" charset="0"/>
                <a:sym typeface="Calibri"/>
              </a:rPr>
              <a:t>:</a:t>
            </a:r>
            <a:endParaRPr sz="4267" b="1" kern="0" dirty="0">
              <a:solidFill>
                <a:srgbClr val="002060"/>
              </a:solidFill>
              <a:latin typeface="Times New Roman" panose="02020603050405020304" pitchFamily="18" charset="0"/>
              <a:ea typeface="Calibri"/>
              <a:cs typeface="Times New Roman" panose="02020603050405020304" pitchFamily="18" charset="0"/>
              <a:sym typeface="Calibri"/>
            </a:endParaRPr>
          </a:p>
        </p:txBody>
      </p:sp>
      <p:pic>
        <p:nvPicPr>
          <p:cNvPr id="321" name="Google Shape;321;p9"/>
          <p:cNvPicPr preferRelativeResize="0"/>
          <p:nvPr/>
        </p:nvPicPr>
        <p:blipFill rotWithShape="1">
          <a:blip r:embed="rId8">
            <a:alphaModFix/>
          </a:blip>
          <a:srcRect/>
          <a:stretch/>
        </p:blipFill>
        <p:spPr>
          <a:xfrm>
            <a:off x="6502400" y="1616904"/>
            <a:ext cx="5494957" cy="3031296"/>
          </a:xfrm>
          <a:prstGeom prst="rect">
            <a:avLst/>
          </a:prstGeom>
          <a:noFill/>
          <a:ln>
            <a:noFill/>
          </a:ln>
        </p:spPr>
      </p:pic>
      <p:sp>
        <p:nvSpPr>
          <p:cNvPr id="322" name="Google Shape;322;p9"/>
          <p:cNvSpPr txBox="1"/>
          <p:nvPr/>
        </p:nvSpPr>
        <p:spPr>
          <a:xfrm>
            <a:off x="8073483" y="4648200"/>
            <a:ext cx="3314844" cy="492388"/>
          </a:xfrm>
          <a:prstGeom prst="rect">
            <a:avLst/>
          </a:prstGeom>
          <a:noFill/>
          <a:ln>
            <a:noFill/>
          </a:ln>
        </p:spPr>
        <p:txBody>
          <a:bodyPr spcFirstLastPara="1" wrap="square" lIns="121900" tIns="60933" rIns="121900" bIns="60933" anchor="t" anchorCtr="0">
            <a:spAutoFit/>
          </a:bodyPr>
          <a:lstStyle/>
          <a:p>
            <a:pPr defTabSz="1219170">
              <a:buClr>
                <a:srgbClr val="000000"/>
              </a:buClr>
            </a:pPr>
            <a:r>
              <a:rPr lang="en-US" sz="2400" b="1" kern="0" dirty="0">
                <a:solidFill>
                  <a:srgbClr val="FF0000"/>
                </a:solidFill>
                <a:latin typeface="Times New Roman" panose="02020603050405020304" pitchFamily="18" charset="0"/>
                <a:ea typeface="Calibri"/>
                <a:cs typeface="Times New Roman" panose="02020603050405020304" pitchFamily="18" charset="0"/>
                <a:sym typeface="Calibri"/>
              </a:rPr>
              <a:t>30kg + 50 kg= 80kg</a:t>
            </a:r>
            <a:endParaRPr sz="2400" b="1" kern="0" dirty="0">
              <a:solidFill>
                <a:srgbClr val="FF0000"/>
              </a:solidFill>
              <a:latin typeface="Times New Roman" panose="02020603050405020304" pitchFamily="18" charset="0"/>
              <a:ea typeface="Calibri"/>
              <a:cs typeface="Times New Roman" panose="02020603050405020304" pitchFamily="18" charset="0"/>
              <a:sym typeface="Calibri"/>
            </a:endParaRPr>
          </a:p>
        </p:txBody>
      </p:sp>
      <p:sp>
        <p:nvSpPr>
          <p:cNvPr id="11" name="Rectangle 10">
            <a:extLst>
              <a:ext uri="{FF2B5EF4-FFF2-40B4-BE49-F238E27FC236}">
                <a16:creationId xmlns:a16="http://schemas.microsoft.com/office/drawing/2014/main" id="{E74B1C87-5EB9-4236-9B95-1713AA3E59B2}"/>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pic>
        <p:nvPicPr>
          <p:cNvPr id="12" name="10 seconds countdown (Đồng hồ đếm ngược 10 giây)">
            <a:hlinkClick r:id="" action="ppaction://media"/>
            <a:extLst>
              <a:ext uri="{FF2B5EF4-FFF2-40B4-BE49-F238E27FC236}">
                <a16:creationId xmlns:a16="http://schemas.microsoft.com/office/drawing/2014/main" id="{BF70B6BB-DDBD-49A3-B958-C60372906FE5}"/>
              </a:ext>
            </a:extLst>
          </p:cNvPr>
          <p:cNvPicPr>
            <a:picLocks noChangeAspect="1"/>
          </p:cNvPicPr>
          <p:nvPr>
            <a:videoFile r:link="rId2"/>
            <p:extLst>
              <p:ext uri="{DAA4B4D4-6D71-4841-9C94-3DE7FCFB9230}">
                <p14:media xmlns:p14="http://schemas.microsoft.com/office/powerpoint/2010/main" r:embed="rId1"/>
              </p:ext>
            </p:extLst>
          </p:nvPr>
        </p:nvPicPr>
        <p:blipFill>
          <a:blip r:embed="rId9"/>
          <a:stretch>
            <a:fillRect/>
          </a:stretch>
        </p:blipFill>
        <p:spPr>
          <a:xfrm>
            <a:off x="4876800" y="5819845"/>
            <a:ext cx="2218376" cy="1038155"/>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9"/>
                                        </p:tgtEl>
                                        <p:attrNameLst>
                                          <p:attrName>style.visibility</p:attrName>
                                        </p:attrNameLst>
                                      </p:cBhvr>
                                      <p:to>
                                        <p:strVal val="visible"/>
                                      </p:to>
                                    </p:set>
                                    <p:animEffect transition="in" filter="fade">
                                      <p:cBhvr>
                                        <p:cTn id="7" dur="1000"/>
                                        <p:tgtEl>
                                          <p:spTgt spid="319"/>
                                        </p:tgtEl>
                                      </p:cBhvr>
                                    </p:animEffect>
                                  </p:childTnLst>
                                  <p:subTnLst>
                                    <p:audio>
                                      <p:cMediaNode>
                                        <p:cTn display="0" masterRel="sameClick">
                                          <p:stCondLst>
                                            <p:cond evt="begin" delay="0">
                                              <p:tn val="5"/>
                                            </p:cond>
                                          </p:stCondLst>
                                          <p:endCondLst>
                                            <p:cond evt="onStopAudio" delay="0">
                                              <p:tgtEl>
                                                <p:sldTgt/>
                                              </p:tgtEl>
                                            </p:cond>
                                          </p:endCondLst>
                                        </p:cTn>
                                        <p:tgtEl>
                                          <p:sndTgt r:embed="rId5" name="chimes.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22"/>
                                        </p:tgtEl>
                                        <p:attrNameLst>
                                          <p:attrName>style.visibility</p:attrName>
                                        </p:attrNameLst>
                                      </p:cBhvr>
                                      <p:to>
                                        <p:strVal val="visible"/>
                                      </p:to>
                                    </p:set>
                                    <p:animEffect transition="in" filter="fade">
                                      <p:cBhvr>
                                        <p:cTn id="12" dur="1000"/>
                                        <p:tgtEl>
                                          <p:spTgt spid="32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3" restart="whenNotActive" fill="hold" evtFilter="cancelBubble" nodeType="interactiveSeq">
                <p:stCondLst>
                  <p:cond evt="onClick" delay="0">
                    <p:tgtEl>
                      <p:spTgt spid="12"/>
                    </p:tgtEl>
                  </p:cond>
                </p:stCondLst>
                <p:endSync evt="end" delay="0">
                  <p:rtn val="all"/>
                </p:endSync>
                <p:childTnLst>
                  <p:par>
                    <p:cTn id="14" fill="hold">
                      <p:stCondLst>
                        <p:cond delay="0"/>
                      </p:stCondLst>
                      <p:childTnLst>
                        <p:par>
                          <p:cTn id="15" fill="hold">
                            <p:stCondLst>
                              <p:cond delay="0"/>
                            </p:stCondLst>
                            <p:childTnLst>
                              <p:par>
                                <p:cTn id="16" presetID="2" presetClass="mediacall" presetSubtype="0" fill="hold" nodeType="clickEffect">
                                  <p:stCondLst>
                                    <p:cond delay="0"/>
                                  </p:stCondLst>
                                  <p:childTnLst>
                                    <p:cmd type="call" cmd="togglePause">
                                      <p:cBhvr>
                                        <p:cTn id="17" dur="1" fill="hold"/>
                                        <p:tgtEl>
                                          <p:spTgt spid="12"/>
                                        </p:tgtEl>
                                      </p:cBhvr>
                                    </p:cmd>
                                  </p:childTnLst>
                                </p:cTn>
                              </p:par>
                            </p:childTnLst>
                          </p:cTn>
                        </p:par>
                      </p:childTnLst>
                    </p:cTn>
                  </p:par>
                </p:childTnLst>
              </p:cTn>
              <p:nextCondLst>
                <p:cond evt="onClick" delay="0">
                  <p:tgtEl>
                    <p:spTgt spid="12"/>
                  </p:tgtEl>
                </p:cond>
              </p:nextCondLst>
            </p:seq>
            <p:video>
              <p:cMediaNode vol="80000">
                <p:cTn id="18" fill="hold" display="0">
                  <p:stCondLst>
                    <p:cond delay="indefinite"/>
                  </p:stCondLst>
                </p:cTn>
                <p:tgtEl>
                  <p:spTgt spid="12"/>
                </p:tgtEl>
              </p:cMediaNode>
            </p:video>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0"/>
        <p:cNvGrpSpPr/>
        <p:nvPr/>
      </p:nvGrpSpPr>
      <p:grpSpPr>
        <a:xfrm>
          <a:off x="0" y="0"/>
          <a:ext cx="0" cy="0"/>
          <a:chOff x="0" y="0"/>
          <a:chExt cx="0" cy="0"/>
        </a:xfrm>
      </p:grpSpPr>
      <p:sp>
        <p:nvSpPr>
          <p:cNvPr id="351" name="Google Shape;351;p12"/>
          <p:cNvSpPr txBox="1">
            <a:spLocks noGrp="1"/>
          </p:cNvSpPr>
          <p:nvPr>
            <p:ph type="title"/>
          </p:nvPr>
        </p:nvSpPr>
        <p:spPr>
          <a:xfrm>
            <a:off x="2844801" y="76200"/>
            <a:ext cx="7010399" cy="1156677"/>
          </a:xfrm>
          <a:prstGeom prst="rect">
            <a:avLst/>
          </a:prstGeom>
          <a:solidFill>
            <a:schemeClr val="accent4"/>
          </a:solidFill>
          <a:ln w="25400" cap="flat" cmpd="sng">
            <a:solidFill>
              <a:srgbClr val="5D4876"/>
            </a:solidFill>
            <a:prstDash val="solid"/>
            <a:round/>
            <a:headEnd type="none" w="sm" len="sm"/>
            <a:tailEnd type="none" w="sm" len="sm"/>
          </a:ln>
        </p:spPr>
        <p:txBody>
          <a:bodyPr spcFirstLastPara="1" wrap="square" lIns="121900" tIns="60933" rIns="121900" bIns="60933" anchor="ctr" anchorCtr="0">
            <a:normAutofit/>
          </a:bodyPr>
          <a:lstStyle/>
          <a:p>
            <a:pPr>
              <a:buClr>
                <a:schemeClr val="lt1"/>
              </a:buClr>
              <a:buSzPts val="3200"/>
            </a:pPr>
            <a:r>
              <a:rPr lang="en-US" sz="4267" b="1">
                <a:solidFill>
                  <a:schemeClr val="lt1"/>
                </a:solidFill>
                <a:latin typeface="Times New Roman"/>
                <a:ea typeface="Times New Roman"/>
                <a:cs typeface="Times New Roman"/>
                <a:sym typeface="Times New Roman"/>
              </a:rPr>
              <a:t>PHẦN 2:  TRỞ VỀ</a:t>
            </a:r>
            <a:endParaRPr sz="4267" b="1">
              <a:latin typeface="Times New Roman"/>
              <a:ea typeface="Times New Roman"/>
              <a:cs typeface="Times New Roman"/>
              <a:sym typeface="Times New Roman"/>
            </a:endParaRPr>
          </a:p>
        </p:txBody>
      </p:sp>
      <p:pic>
        <p:nvPicPr>
          <p:cNvPr id="352" name="Google Shape;352;p12"/>
          <p:cNvPicPr preferRelativeResize="0">
            <a:picLocks noGrp="1"/>
          </p:cNvPicPr>
          <p:nvPr>
            <p:ph type="body" idx="2"/>
          </p:nvPr>
        </p:nvPicPr>
        <p:blipFill rotWithShape="1">
          <a:blip r:embed="rId3">
            <a:alphaModFix/>
          </a:blip>
          <a:srcRect/>
          <a:stretch/>
        </p:blipFill>
        <p:spPr>
          <a:xfrm flipH="1">
            <a:off x="-711200" y="1397000"/>
            <a:ext cx="4876800" cy="5352757"/>
          </a:xfrm>
          <a:prstGeom prst="rect">
            <a:avLst/>
          </a:prstGeom>
          <a:noFill/>
          <a:ln>
            <a:noFill/>
          </a:ln>
        </p:spPr>
      </p:pic>
      <p:pic>
        <p:nvPicPr>
          <p:cNvPr id="353" name="Google Shape;353;p12"/>
          <p:cNvPicPr preferRelativeResize="0"/>
          <p:nvPr/>
        </p:nvPicPr>
        <p:blipFill rotWithShape="1">
          <a:blip r:embed="rId4">
            <a:alphaModFix/>
          </a:blip>
          <a:srcRect b="19671"/>
          <a:stretch/>
        </p:blipFill>
        <p:spPr>
          <a:xfrm>
            <a:off x="9042401" y="1502707"/>
            <a:ext cx="3418348" cy="2570671"/>
          </a:xfrm>
          <a:prstGeom prst="rect">
            <a:avLst/>
          </a:prstGeom>
          <a:noFill/>
          <a:ln>
            <a:noFill/>
          </a:ln>
        </p:spPr>
      </p:pic>
      <p:pic>
        <p:nvPicPr>
          <p:cNvPr id="354" name="Google Shape;354;p12"/>
          <p:cNvPicPr preferRelativeResize="0"/>
          <p:nvPr/>
        </p:nvPicPr>
        <p:blipFill rotWithShape="1">
          <a:blip r:embed="rId5">
            <a:alphaModFix/>
          </a:blip>
          <a:srcRect t="10872" b="5641"/>
          <a:stretch/>
        </p:blipFill>
        <p:spPr>
          <a:xfrm rot="1504869" flipH="1">
            <a:off x="8611695" y="4324880"/>
            <a:ext cx="3534927" cy="2428165"/>
          </a:xfrm>
          <a:prstGeom prst="rect">
            <a:avLst/>
          </a:prstGeom>
          <a:noFill/>
          <a:ln>
            <a:noFill/>
          </a:ln>
        </p:spPr>
      </p:pic>
      <p:pic>
        <p:nvPicPr>
          <p:cNvPr id="355" name="Google Shape;355;p12" descr="https://f46-zpg.zdn.vn/1332333314722446486/12d940726032a86cf123.jpg"/>
          <p:cNvPicPr preferRelativeResize="0"/>
          <p:nvPr/>
        </p:nvPicPr>
        <p:blipFill rotWithShape="1">
          <a:blip r:embed="rId6">
            <a:alphaModFix/>
          </a:blip>
          <a:srcRect/>
          <a:stretch/>
        </p:blipFill>
        <p:spPr>
          <a:xfrm>
            <a:off x="4029288" y="2295379"/>
            <a:ext cx="4503800" cy="3555999"/>
          </a:xfrm>
          <a:prstGeom prst="rect">
            <a:avLst/>
          </a:prstGeom>
          <a:noFill/>
          <a:ln>
            <a:noFill/>
          </a:ln>
        </p:spPr>
      </p:pic>
      <p:sp>
        <p:nvSpPr>
          <p:cNvPr id="8" name="Rectangle 7">
            <a:extLst>
              <a:ext uri="{FF2B5EF4-FFF2-40B4-BE49-F238E27FC236}">
                <a16:creationId xmlns:a16="http://schemas.microsoft.com/office/drawing/2014/main" id="{B2805BBE-9AB2-48A8-8AB1-888C632EF2CD}"/>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60"/>
        <p:cNvGrpSpPr/>
        <p:nvPr/>
      </p:nvGrpSpPr>
      <p:grpSpPr>
        <a:xfrm>
          <a:off x="0" y="0"/>
          <a:ext cx="0" cy="0"/>
          <a:chOff x="0" y="0"/>
          <a:chExt cx="0" cy="0"/>
        </a:xfrm>
      </p:grpSpPr>
      <p:grpSp>
        <p:nvGrpSpPr>
          <p:cNvPr id="361" name="Google Shape;361;p13"/>
          <p:cNvGrpSpPr/>
          <p:nvPr/>
        </p:nvGrpSpPr>
        <p:grpSpPr>
          <a:xfrm>
            <a:off x="711200" y="2167285"/>
            <a:ext cx="11074401" cy="3700061"/>
            <a:chOff x="838199" y="1940920"/>
            <a:chExt cx="7924801" cy="2775046"/>
          </a:xfrm>
        </p:grpSpPr>
        <p:sp>
          <p:nvSpPr>
            <p:cNvPr id="362" name="Google Shape;362;p13"/>
            <p:cNvSpPr txBox="1"/>
            <p:nvPr/>
          </p:nvSpPr>
          <p:spPr>
            <a:xfrm flipH="1">
              <a:off x="990600" y="2038350"/>
              <a:ext cx="7772400" cy="2677616"/>
            </a:xfrm>
            <a:prstGeom prst="rect">
              <a:avLst/>
            </a:prstGeom>
            <a:noFill/>
            <a:ln>
              <a:noFill/>
            </a:ln>
          </p:spPr>
          <p:txBody>
            <a:bodyPr spcFirstLastPara="1" wrap="square" lIns="121900" tIns="60933" rIns="121900" bIns="60933" anchor="t" anchorCtr="0">
              <a:spAutoFit/>
            </a:bodyPr>
            <a:lstStyle/>
            <a:p>
              <a:pPr algn="ctr" defTabSz="1219170">
                <a:buClr>
                  <a:srgbClr val="000000"/>
                </a:buClr>
              </a:pPr>
              <a:r>
                <a:rPr lang="en-US" sz="3200" kern="0">
                  <a:solidFill>
                    <a:srgbClr val="FF0000"/>
                  </a:solidFill>
                  <a:latin typeface="Times New Roman"/>
                  <a:ea typeface="Times New Roman"/>
                  <a:cs typeface="Times New Roman"/>
                  <a:sym typeface="Times New Roman"/>
                </a:rPr>
                <a:t>CÁCH CHƠI</a:t>
              </a:r>
              <a:endParaRPr sz="1867" kern="0">
                <a:solidFill>
                  <a:srgbClr val="000000"/>
                </a:solidFill>
                <a:latin typeface="Arial"/>
                <a:cs typeface="Arial"/>
                <a:sym typeface="Arial"/>
              </a:endParaRPr>
            </a:p>
            <a:p>
              <a:pPr defTabSz="1219170">
                <a:lnSpc>
                  <a:spcPct val="150000"/>
                </a:lnSpc>
                <a:buClr>
                  <a:srgbClr val="000000"/>
                </a:buClr>
              </a:pPr>
              <a:r>
                <a:rPr lang="en-US" sz="3200" b="1" kern="0">
                  <a:solidFill>
                    <a:srgbClr val="7030A0"/>
                  </a:solidFill>
                  <a:latin typeface="Times New Roman"/>
                  <a:ea typeface="Times New Roman"/>
                  <a:cs typeface="Times New Roman"/>
                  <a:sym typeface="Times New Roman"/>
                </a:rPr>
                <a:t>- Để mang được các hòm châu báu về Alibaba tiếp tục phải vượt qua các thử thách toán học khó hơn nữa. </a:t>
              </a:r>
              <a:endParaRPr sz="1867" kern="0">
                <a:solidFill>
                  <a:srgbClr val="000000"/>
                </a:solidFill>
                <a:latin typeface="Arial"/>
                <a:cs typeface="Arial"/>
                <a:sym typeface="Arial"/>
              </a:endParaRPr>
            </a:p>
            <a:p>
              <a:pPr defTabSz="1219170">
                <a:lnSpc>
                  <a:spcPct val="150000"/>
                </a:lnSpc>
                <a:buClr>
                  <a:srgbClr val="000000"/>
                </a:buClr>
              </a:pPr>
              <a:r>
                <a:rPr lang="en-US" sz="3200" b="1" kern="0">
                  <a:solidFill>
                    <a:srgbClr val="7030A0"/>
                  </a:solidFill>
                  <a:latin typeface="Times New Roman"/>
                  <a:ea typeface="Times New Roman"/>
                  <a:cs typeface="Times New Roman"/>
                  <a:sym typeface="Times New Roman"/>
                </a:rPr>
                <a:t>- Con hãy tiếp tục giúp Alibaba vượt qua các thử thách  nhé.</a:t>
              </a:r>
              <a:endParaRPr sz="3200" b="1" kern="0">
                <a:solidFill>
                  <a:srgbClr val="FF0000"/>
                </a:solidFill>
                <a:latin typeface="Times New Roman"/>
                <a:ea typeface="Times New Roman"/>
                <a:cs typeface="Times New Roman"/>
                <a:sym typeface="Times New Roman"/>
              </a:endParaRPr>
            </a:p>
            <a:p>
              <a:pPr defTabSz="1219170">
                <a:lnSpc>
                  <a:spcPct val="150000"/>
                </a:lnSpc>
                <a:buClr>
                  <a:srgbClr val="000000"/>
                </a:buClr>
              </a:pPr>
              <a:endParaRPr sz="3200" kern="0">
                <a:solidFill>
                  <a:srgbClr val="000000"/>
                </a:solidFill>
                <a:latin typeface="Times New Roman"/>
                <a:ea typeface="Times New Roman"/>
                <a:cs typeface="Times New Roman"/>
                <a:sym typeface="Times New Roman"/>
              </a:endParaRPr>
            </a:p>
          </p:txBody>
        </p:sp>
        <p:sp>
          <p:nvSpPr>
            <p:cNvPr id="363" name="Google Shape;363;p13"/>
            <p:cNvSpPr/>
            <p:nvPr/>
          </p:nvSpPr>
          <p:spPr>
            <a:xfrm>
              <a:off x="838199" y="1940920"/>
              <a:ext cx="7924800" cy="2383430"/>
            </a:xfrm>
            <a:prstGeom prst="roundRect">
              <a:avLst>
                <a:gd name="adj" fmla="val 16667"/>
              </a:avLst>
            </a:prstGeom>
            <a:noFill/>
            <a:ln w="25400" cap="flat" cmpd="sng">
              <a:solidFill>
                <a:srgbClr val="002060"/>
              </a:solidFill>
              <a:prstDash val="lgDash"/>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Calibri"/>
                <a:ea typeface="Calibri"/>
                <a:cs typeface="Calibri"/>
                <a:sym typeface="Calibri"/>
              </a:endParaRPr>
            </a:p>
          </p:txBody>
        </p:sp>
      </p:grpSp>
      <p:grpSp>
        <p:nvGrpSpPr>
          <p:cNvPr id="364" name="Google Shape;364;p13"/>
          <p:cNvGrpSpPr/>
          <p:nvPr/>
        </p:nvGrpSpPr>
        <p:grpSpPr>
          <a:xfrm>
            <a:off x="9347200" y="177800"/>
            <a:ext cx="2540000" cy="1823961"/>
            <a:chOff x="7162800" y="3337812"/>
            <a:chExt cx="1876974" cy="1500706"/>
          </a:xfrm>
        </p:grpSpPr>
        <p:pic>
          <p:nvPicPr>
            <p:cNvPr id="365" name="Google Shape;365;p13" descr="1️⃣ Alibaba và 40 tên cướp chuyện cổ tích hoạt hình phim - Vivuphim"/>
            <p:cNvPicPr preferRelativeResize="0"/>
            <p:nvPr/>
          </p:nvPicPr>
          <p:blipFill rotWithShape="1">
            <a:blip r:embed="rId3">
              <a:alphaModFix/>
            </a:blip>
            <a:srcRect t="-5964" r="3343" b="5964"/>
            <a:stretch/>
          </p:blipFill>
          <p:spPr>
            <a:xfrm>
              <a:off x="7162800" y="3337812"/>
              <a:ext cx="1876974" cy="1500706"/>
            </a:xfrm>
            <a:prstGeom prst="rect">
              <a:avLst/>
            </a:prstGeom>
            <a:noFill/>
            <a:ln>
              <a:noFill/>
            </a:ln>
          </p:spPr>
        </p:pic>
        <p:sp>
          <p:nvSpPr>
            <p:cNvPr id="366" name="Google Shape;366;p13"/>
            <p:cNvSpPr/>
            <p:nvPr/>
          </p:nvSpPr>
          <p:spPr>
            <a:xfrm>
              <a:off x="7162800" y="3409951"/>
              <a:ext cx="685800" cy="228600"/>
            </a:xfrm>
            <a:prstGeom prst="roundRect">
              <a:avLst>
                <a:gd name="adj" fmla="val 16667"/>
              </a:avLst>
            </a:prstGeom>
            <a:solidFill>
              <a:srgbClr val="92D050"/>
            </a:solidFill>
            <a:ln w="25400" cap="flat" cmpd="sng">
              <a:solidFill>
                <a:srgbClr val="7F7F7F"/>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1400" kern="0">
                  <a:solidFill>
                    <a:srgbClr val="FF0000"/>
                  </a:solidFill>
                  <a:latin typeface="Calibri"/>
                  <a:ea typeface="Calibri"/>
                  <a:cs typeface="Calibri"/>
                  <a:sym typeface="Calibri"/>
                </a:rPr>
                <a:t>ALIBABA</a:t>
              </a:r>
              <a:endParaRPr sz="1400" kern="0">
                <a:solidFill>
                  <a:srgbClr val="FF0000"/>
                </a:solidFill>
                <a:latin typeface="Calibri"/>
                <a:ea typeface="Calibri"/>
                <a:cs typeface="Calibri"/>
                <a:sym typeface="Calibri"/>
              </a:endParaRPr>
            </a:p>
          </p:txBody>
        </p:sp>
      </p:grpSp>
      <p:sp>
        <p:nvSpPr>
          <p:cNvPr id="9" name="Rectangle 8">
            <a:extLst>
              <a:ext uri="{FF2B5EF4-FFF2-40B4-BE49-F238E27FC236}">
                <a16:creationId xmlns:a16="http://schemas.microsoft.com/office/drawing/2014/main" id="{A0C9AA3E-9AF2-42E4-90B2-9846E1F28615}"/>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70"/>
        <p:cNvGrpSpPr/>
        <p:nvPr/>
      </p:nvGrpSpPr>
      <p:grpSpPr>
        <a:xfrm>
          <a:off x="0" y="0"/>
          <a:ext cx="0" cy="0"/>
          <a:chOff x="0" y="0"/>
          <a:chExt cx="0" cy="0"/>
        </a:xfrm>
      </p:grpSpPr>
      <p:pic>
        <p:nvPicPr>
          <p:cNvPr id="371" name="Google Shape;371;p14"/>
          <p:cNvPicPr preferRelativeResize="0"/>
          <p:nvPr/>
        </p:nvPicPr>
        <p:blipFill rotWithShape="1">
          <a:blip r:embed="rId3">
            <a:alphaModFix/>
          </a:blip>
          <a:srcRect/>
          <a:stretch/>
        </p:blipFill>
        <p:spPr>
          <a:xfrm>
            <a:off x="711201" y="2819401"/>
            <a:ext cx="3610177" cy="2918265"/>
          </a:xfrm>
          <a:prstGeom prst="rect">
            <a:avLst/>
          </a:prstGeom>
          <a:noFill/>
          <a:ln>
            <a:noFill/>
          </a:ln>
        </p:spPr>
      </p:pic>
      <p:sp>
        <p:nvSpPr>
          <p:cNvPr id="372" name="Google Shape;372;p14"/>
          <p:cNvSpPr/>
          <p:nvPr/>
        </p:nvSpPr>
        <p:spPr>
          <a:xfrm>
            <a:off x="3657600" y="381001"/>
            <a:ext cx="5580649" cy="830956"/>
          </a:xfrm>
          <a:prstGeom prst="rect">
            <a:avLst/>
          </a:prstGeom>
          <a:noFill/>
          <a:ln>
            <a:noFill/>
          </a:ln>
        </p:spPr>
        <p:txBody>
          <a:bodyPr spcFirstLastPara="1" wrap="square" lIns="91433" tIns="45700" rIns="91433" bIns="45700" anchor="t" anchorCtr="0">
            <a:spAutoFit/>
          </a:bodyPr>
          <a:lstStyle/>
          <a:p>
            <a:pPr algn="ctr" defTabSz="1219170">
              <a:buClr>
                <a:srgbClr val="FF0000"/>
              </a:buClr>
              <a:buSzPts val="3600"/>
            </a:pPr>
            <a:r>
              <a:rPr lang="en-US" sz="4800" b="1" kern="0">
                <a:solidFill>
                  <a:srgbClr val="FF0000"/>
                </a:solidFill>
                <a:latin typeface="Times New Roman"/>
                <a:ea typeface="Times New Roman"/>
                <a:cs typeface="Times New Roman"/>
                <a:sym typeface="Times New Roman"/>
              </a:rPr>
              <a:t>THỬ THÁCH 1</a:t>
            </a:r>
            <a:endParaRPr sz="4800" b="1" kern="0">
              <a:solidFill>
                <a:srgbClr val="FF0000"/>
              </a:solidFill>
              <a:latin typeface="Times New Roman"/>
              <a:ea typeface="Times New Roman"/>
              <a:cs typeface="Times New Roman"/>
              <a:sym typeface="Times New Roman"/>
            </a:endParaRPr>
          </a:p>
        </p:txBody>
      </p:sp>
      <p:grpSp>
        <p:nvGrpSpPr>
          <p:cNvPr id="373" name="Google Shape;373;p14"/>
          <p:cNvGrpSpPr/>
          <p:nvPr/>
        </p:nvGrpSpPr>
        <p:grpSpPr>
          <a:xfrm>
            <a:off x="6908800" y="2514601"/>
            <a:ext cx="3860800" cy="3082313"/>
            <a:chOff x="7162800" y="3337812"/>
            <a:chExt cx="1876974" cy="1500706"/>
          </a:xfrm>
        </p:grpSpPr>
        <p:pic>
          <p:nvPicPr>
            <p:cNvPr id="374" name="Google Shape;374;p14" descr="1️⃣ Alibaba và 40 tên cướp chuyện cổ tích hoạt hình phim - Vivuphim"/>
            <p:cNvPicPr preferRelativeResize="0"/>
            <p:nvPr/>
          </p:nvPicPr>
          <p:blipFill rotWithShape="1">
            <a:blip r:embed="rId4">
              <a:alphaModFix/>
            </a:blip>
            <a:srcRect t="-5964" r="3343" b="5964"/>
            <a:stretch/>
          </p:blipFill>
          <p:spPr>
            <a:xfrm>
              <a:off x="7162800" y="3337812"/>
              <a:ext cx="1876974" cy="1500706"/>
            </a:xfrm>
            <a:prstGeom prst="rect">
              <a:avLst/>
            </a:prstGeom>
            <a:noFill/>
            <a:ln>
              <a:noFill/>
            </a:ln>
          </p:spPr>
        </p:pic>
        <p:sp>
          <p:nvSpPr>
            <p:cNvPr id="375" name="Google Shape;375;p14"/>
            <p:cNvSpPr/>
            <p:nvPr/>
          </p:nvSpPr>
          <p:spPr>
            <a:xfrm>
              <a:off x="7162800" y="3409951"/>
              <a:ext cx="685800" cy="228600"/>
            </a:xfrm>
            <a:prstGeom prst="roundRect">
              <a:avLst>
                <a:gd name="adj" fmla="val 16667"/>
              </a:avLst>
            </a:prstGeom>
            <a:solidFill>
              <a:srgbClr val="92D050"/>
            </a:solidFill>
            <a:ln w="25400" cap="flat" cmpd="sng">
              <a:solidFill>
                <a:srgbClr val="7F7F7F"/>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1400" kern="0">
                  <a:solidFill>
                    <a:srgbClr val="FF0000"/>
                  </a:solidFill>
                  <a:latin typeface="Calibri"/>
                  <a:ea typeface="Calibri"/>
                  <a:cs typeface="Calibri"/>
                  <a:sym typeface="Calibri"/>
                </a:rPr>
                <a:t>ALIBABA</a:t>
              </a:r>
              <a:endParaRPr sz="1400" kern="0">
                <a:solidFill>
                  <a:srgbClr val="FF0000"/>
                </a:solidFill>
                <a:latin typeface="Calibri"/>
                <a:ea typeface="Calibri"/>
                <a:cs typeface="Calibri"/>
                <a:sym typeface="Calibri"/>
              </a:endParaRPr>
            </a:p>
          </p:txBody>
        </p:sp>
      </p:grpSp>
      <p:sp>
        <p:nvSpPr>
          <p:cNvPr id="8" name="Rectangle 7">
            <a:extLst>
              <a:ext uri="{FF2B5EF4-FFF2-40B4-BE49-F238E27FC236}">
                <a16:creationId xmlns:a16="http://schemas.microsoft.com/office/drawing/2014/main" id="{7DCEAE21-B0B6-4677-913E-5FC308B05A8B}"/>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2AA7B50-C54D-4FF8-A112-C1E6A5FA388A}"/>
              </a:ext>
            </a:extLst>
          </p:cNvPr>
          <p:cNvGrpSpPr/>
          <p:nvPr/>
        </p:nvGrpSpPr>
        <p:grpSpPr>
          <a:xfrm>
            <a:off x="1237019" y="269449"/>
            <a:ext cx="6637904" cy="635867"/>
            <a:chOff x="3740729" y="661336"/>
            <a:chExt cx="6637904" cy="635866"/>
          </a:xfrm>
        </p:grpSpPr>
        <p:sp>
          <p:nvSpPr>
            <p:cNvPr id="191" name="Oval 190">
              <a:extLst>
                <a:ext uri="{FF2B5EF4-FFF2-40B4-BE49-F238E27FC236}">
                  <a16:creationId xmlns:a16="http://schemas.microsoft.com/office/drawing/2014/main" id="{FC72CC7D-E218-4291-AA55-F216BB68CF10}"/>
                </a:ext>
              </a:extLst>
            </p:cNvPr>
            <p:cNvSpPr/>
            <p:nvPr/>
          </p:nvSpPr>
          <p:spPr>
            <a:xfrm>
              <a:off x="3740729" y="773982"/>
              <a:ext cx="523220" cy="523220"/>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r>
                <a:rPr lang="en-US" sz="4000" b="1" dirty="0">
                  <a:solidFill>
                    <a:prstClr val="white"/>
                  </a:solidFill>
                  <a:latin typeface="Arial"/>
                  <a:sym typeface="Arial"/>
                </a:rPr>
                <a:t>1</a:t>
              </a:r>
            </a:p>
          </p:txBody>
        </p:sp>
        <p:sp>
          <p:nvSpPr>
            <p:cNvPr id="192" name="TextBox 191">
              <a:extLst>
                <a:ext uri="{FF2B5EF4-FFF2-40B4-BE49-F238E27FC236}">
                  <a16:creationId xmlns:a16="http://schemas.microsoft.com/office/drawing/2014/main" id="{E0C9CD36-4E04-483B-AFB0-317C17891738}"/>
                </a:ext>
              </a:extLst>
            </p:cNvPr>
            <p:cNvSpPr txBox="1"/>
            <p:nvPr/>
          </p:nvSpPr>
          <p:spPr>
            <a:xfrm>
              <a:off x="4263949" y="661336"/>
              <a:ext cx="6114684" cy="618373"/>
            </a:xfrm>
            <a:prstGeom prst="rect">
              <a:avLst/>
            </a:prstGeom>
            <a:noFill/>
          </p:spPr>
          <p:txBody>
            <a:bodyPr wrap="square" rtlCol="0">
              <a:spAutoFit/>
            </a:bodyPr>
            <a:lstStyle/>
            <a:p>
              <a:pPr algn="just" defTabSz="914377">
                <a:lnSpc>
                  <a:spcPct val="150000"/>
                </a:lnSpc>
                <a:defRPr/>
              </a:pPr>
              <a:r>
                <a:rPr lang="en-US" sz="2600" dirty="0" err="1">
                  <a:solidFill>
                    <a:prstClr val="black"/>
                  </a:solidFill>
                  <a:latin typeface="Arial"/>
                  <a:cs typeface="Arial"/>
                  <a:sym typeface="Arial"/>
                </a:rPr>
                <a:t>Tính</a:t>
              </a:r>
              <a:r>
                <a:rPr lang="en-US" sz="2600" dirty="0">
                  <a:solidFill>
                    <a:prstClr val="black"/>
                  </a:solidFill>
                  <a:latin typeface="Arial"/>
                  <a:cs typeface="Arial"/>
                  <a:sym typeface="Arial"/>
                </a:rPr>
                <a:t> (</a:t>
              </a:r>
              <a:r>
                <a:rPr lang="en-US" sz="2600" dirty="0" err="1">
                  <a:solidFill>
                    <a:prstClr val="black"/>
                  </a:solidFill>
                  <a:latin typeface="Arial"/>
                  <a:cs typeface="Arial"/>
                  <a:sym typeface="Arial"/>
                </a:rPr>
                <a:t>theo</a:t>
              </a:r>
              <a:r>
                <a:rPr lang="en-US" sz="2600" dirty="0">
                  <a:solidFill>
                    <a:prstClr val="black"/>
                  </a:solidFill>
                  <a:latin typeface="Arial"/>
                  <a:cs typeface="Arial"/>
                  <a:sym typeface="Arial"/>
                </a:rPr>
                <a:t> </a:t>
              </a:r>
              <a:r>
                <a:rPr lang="en-US" sz="2600" dirty="0" err="1">
                  <a:solidFill>
                    <a:prstClr val="black"/>
                  </a:solidFill>
                  <a:latin typeface="Arial"/>
                  <a:cs typeface="Arial"/>
                  <a:sym typeface="Arial"/>
                </a:rPr>
                <a:t>mẫu</a:t>
              </a:r>
              <a:r>
                <a:rPr lang="en-US" sz="2600" dirty="0">
                  <a:solidFill>
                    <a:prstClr val="black"/>
                  </a:solidFill>
                  <a:latin typeface="Arial"/>
                  <a:cs typeface="Arial"/>
                  <a:sym typeface="Arial"/>
                </a:rPr>
                <a:t>).</a:t>
              </a:r>
            </a:p>
          </p:txBody>
        </p:sp>
      </p:grpSp>
      <p:sp>
        <p:nvSpPr>
          <p:cNvPr id="176" name="TextBox 175">
            <a:extLst>
              <a:ext uri="{FF2B5EF4-FFF2-40B4-BE49-F238E27FC236}">
                <a16:creationId xmlns:a16="http://schemas.microsoft.com/office/drawing/2014/main" id="{1C9E5584-8C60-40B0-9142-2BBA5DD6771C}"/>
              </a:ext>
            </a:extLst>
          </p:cNvPr>
          <p:cNvSpPr txBox="1"/>
          <p:nvPr/>
        </p:nvSpPr>
        <p:spPr>
          <a:xfrm>
            <a:off x="1757820" y="1301927"/>
            <a:ext cx="8647333" cy="892552"/>
          </a:xfrm>
          <a:prstGeom prst="rect">
            <a:avLst/>
          </a:prstGeom>
          <a:solidFill>
            <a:schemeClr val="accent5">
              <a:lumMod val="20000"/>
              <a:lumOff val="80000"/>
            </a:schemeClr>
          </a:solidFill>
          <a:effectLst>
            <a:glow rad="139700">
              <a:schemeClr val="accent1">
                <a:satMod val="175000"/>
                <a:alpha val="40000"/>
              </a:schemeClr>
            </a:glow>
          </a:effectLst>
        </p:spPr>
        <p:txBody>
          <a:bodyPr wrap="square" rtlCol="0">
            <a:spAutoFit/>
          </a:bodyPr>
          <a:lstStyle/>
          <a:p>
            <a:pPr algn="ctr" defTabSz="914377">
              <a:defRPr/>
            </a:pPr>
            <a:r>
              <a:rPr lang="en-US" sz="2600" b="1" i="1" dirty="0" err="1">
                <a:solidFill>
                  <a:srgbClr val="FF0000"/>
                </a:solidFill>
                <a:latin typeface="Arial"/>
                <a:cs typeface="Arial"/>
                <a:sym typeface="Arial"/>
              </a:rPr>
              <a:t>Mẫu</a:t>
            </a:r>
            <a:r>
              <a:rPr lang="en-US" sz="2600" dirty="0">
                <a:solidFill>
                  <a:srgbClr val="FF0000"/>
                </a:solidFill>
                <a:latin typeface="Arial"/>
                <a:cs typeface="Arial"/>
                <a:sym typeface="Arial"/>
              </a:rPr>
              <a:t>:</a:t>
            </a:r>
          </a:p>
          <a:p>
            <a:pPr algn="ctr" defTabSz="914377">
              <a:defRPr/>
            </a:pPr>
            <a:r>
              <a:rPr lang="en-US" sz="2600" dirty="0">
                <a:solidFill>
                  <a:prstClr val="black"/>
                </a:solidFill>
                <a:latin typeface="Arial"/>
                <a:cs typeface="Arial"/>
                <a:sym typeface="Arial"/>
              </a:rPr>
              <a:t>5 kg + 4 kg = 9 kg				10 kg – 3 kg = 7 kg</a:t>
            </a:r>
          </a:p>
        </p:txBody>
      </p:sp>
      <p:grpSp>
        <p:nvGrpSpPr>
          <p:cNvPr id="4" name="Group 3">
            <a:extLst>
              <a:ext uri="{FF2B5EF4-FFF2-40B4-BE49-F238E27FC236}">
                <a16:creationId xmlns:a16="http://schemas.microsoft.com/office/drawing/2014/main" id="{94C77AEC-1621-4A86-BB0D-322BE58A7250}"/>
              </a:ext>
            </a:extLst>
          </p:cNvPr>
          <p:cNvGrpSpPr/>
          <p:nvPr/>
        </p:nvGrpSpPr>
        <p:grpSpPr>
          <a:xfrm>
            <a:off x="576843" y="2385149"/>
            <a:ext cx="10612900" cy="3077964"/>
            <a:chOff x="576843" y="2385148"/>
            <a:chExt cx="10612900" cy="3077964"/>
          </a:xfrm>
        </p:grpSpPr>
        <p:grpSp>
          <p:nvGrpSpPr>
            <p:cNvPr id="177" name="Group 176">
              <a:extLst>
                <a:ext uri="{FF2B5EF4-FFF2-40B4-BE49-F238E27FC236}">
                  <a16:creationId xmlns:a16="http://schemas.microsoft.com/office/drawing/2014/main" id="{E969CF92-F135-4402-9FAF-B0139F4B55BB}"/>
                </a:ext>
              </a:extLst>
            </p:cNvPr>
            <p:cNvGrpSpPr/>
            <p:nvPr/>
          </p:nvGrpSpPr>
          <p:grpSpPr>
            <a:xfrm>
              <a:off x="576843" y="2385148"/>
              <a:ext cx="10612900" cy="3077964"/>
              <a:chOff x="1005363" y="1309986"/>
              <a:chExt cx="10612900" cy="3077964"/>
            </a:xfrm>
          </p:grpSpPr>
          <p:sp>
            <p:nvSpPr>
              <p:cNvPr id="178" name="TextBox 177">
                <a:extLst>
                  <a:ext uri="{FF2B5EF4-FFF2-40B4-BE49-F238E27FC236}">
                    <a16:creationId xmlns:a16="http://schemas.microsoft.com/office/drawing/2014/main" id="{F100F65D-6B0A-4A54-9C48-529095D6A3A6}"/>
                  </a:ext>
                </a:extLst>
              </p:cNvPr>
              <p:cNvSpPr txBox="1"/>
              <p:nvPr/>
            </p:nvSpPr>
            <p:spPr>
              <a:xfrm>
                <a:off x="1005363" y="1309986"/>
                <a:ext cx="585143" cy="618374"/>
              </a:xfrm>
              <a:prstGeom prst="rect">
                <a:avLst/>
              </a:prstGeom>
              <a:noFill/>
            </p:spPr>
            <p:txBody>
              <a:bodyPr wrap="square" rtlCol="0">
                <a:spAutoFit/>
              </a:bodyPr>
              <a:lstStyle/>
              <a:p>
                <a:pPr algn="just" defTabSz="914377">
                  <a:lnSpc>
                    <a:spcPct val="150000"/>
                  </a:lnSpc>
                  <a:defRPr/>
                </a:pPr>
                <a:r>
                  <a:rPr lang="en-US" sz="2600">
                    <a:solidFill>
                      <a:prstClr val="black"/>
                    </a:solidFill>
                    <a:latin typeface="Arial"/>
                    <a:cs typeface="Arial"/>
                    <a:sym typeface="Arial"/>
                  </a:rPr>
                  <a:t>a)</a:t>
                </a:r>
                <a:endParaRPr lang="en-US" sz="2600" dirty="0">
                  <a:solidFill>
                    <a:prstClr val="black"/>
                  </a:solidFill>
                  <a:latin typeface="Arial"/>
                  <a:cs typeface="Arial"/>
                  <a:sym typeface="Arial"/>
                </a:endParaRPr>
              </a:p>
            </p:txBody>
          </p:sp>
          <p:grpSp>
            <p:nvGrpSpPr>
              <p:cNvPr id="179" name="Group 178">
                <a:extLst>
                  <a:ext uri="{FF2B5EF4-FFF2-40B4-BE49-F238E27FC236}">
                    <a16:creationId xmlns:a16="http://schemas.microsoft.com/office/drawing/2014/main" id="{A8AC2ADB-1817-4E20-A871-78AE88F09D5C}"/>
                  </a:ext>
                </a:extLst>
              </p:cNvPr>
              <p:cNvGrpSpPr/>
              <p:nvPr/>
            </p:nvGrpSpPr>
            <p:grpSpPr>
              <a:xfrm>
                <a:off x="1027263" y="2073799"/>
                <a:ext cx="10591000" cy="2314151"/>
                <a:chOff x="1027263" y="2073799"/>
                <a:chExt cx="10591000" cy="2314151"/>
              </a:xfrm>
            </p:grpSpPr>
            <p:grpSp>
              <p:nvGrpSpPr>
                <p:cNvPr id="180" name="Group 179">
                  <a:extLst>
                    <a:ext uri="{FF2B5EF4-FFF2-40B4-BE49-F238E27FC236}">
                      <a16:creationId xmlns:a16="http://schemas.microsoft.com/office/drawing/2014/main" id="{1309C2AF-B811-40EF-ABDE-B2D205A60C74}"/>
                    </a:ext>
                  </a:extLst>
                </p:cNvPr>
                <p:cNvGrpSpPr/>
                <p:nvPr/>
              </p:nvGrpSpPr>
              <p:grpSpPr>
                <a:xfrm>
                  <a:off x="1027263" y="2078181"/>
                  <a:ext cx="3401018" cy="685800"/>
                  <a:chOff x="1612405" y="2743200"/>
                  <a:chExt cx="3401018" cy="685800"/>
                </a:xfrm>
              </p:grpSpPr>
              <p:sp>
                <p:nvSpPr>
                  <p:cNvPr id="200" name="Rectangle: Rounded Corners 199">
                    <a:extLst>
                      <a:ext uri="{FF2B5EF4-FFF2-40B4-BE49-F238E27FC236}">
                        <a16:creationId xmlns:a16="http://schemas.microsoft.com/office/drawing/2014/main" id="{773F6664-21D2-45AF-B769-4464997E1BCB}"/>
                      </a:ext>
                    </a:extLst>
                  </p:cNvPr>
                  <p:cNvSpPr/>
                  <p:nvPr/>
                </p:nvSpPr>
                <p:spPr>
                  <a:xfrm>
                    <a:off x="1612405" y="2743200"/>
                    <a:ext cx="3401018" cy="685800"/>
                  </a:xfrm>
                  <a:prstGeom prst="roundRect">
                    <a:avLst/>
                  </a:prstGeom>
                  <a:solidFill>
                    <a:srgbClr val="9DD046"/>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defTabSz="914377">
                      <a:defRPr/>
                    </a:pPr>
                    <a:endParaRPr lang="en-US">
                      <a:solidFill>
                        <a:prstClr val="black"/>
                      </a:solidFill>
                      <a:latin typeface="Arial"/>
                      <a:sym typeface="Arial"/>
                    </a:endParaRPr>
                  </a:p>
                </p:txBody>
              </p:sp>
              <p:sp>
                <p:nvSpPr>
                  <p:cNvPr id="201" name="TextBox 200">
                    <a:extLst>
                      <a:ext uri="{FF2B5EF4-FFF2-40B4-BE49-F238E27FC236}">
                        <a16:creationId xmlns:a16="http://schemas.microsoft.com/office/drawing/2014/main" id="{404EEA83-4DFE-442A-99B5-1B51C7E718C3}"/>
                      </a:ext>
                    </a:extLst>
                  </p:cNvPr>
                  <p:cNvSpPr txBox="1"/>
                  <p:nvPr/>
                </p:nvSpPr>
                <p:spPr>
                  <a:xfrm>
                    <a:off x="1961868" y="2820108"/>
                    <a:ext cx="2353529" cy="523220"/>
                  </a:xfrm>
                  <a:prstGeom prst="rect">
                    <a:avLst/>
                  </a:prstGeom>
                  <a:noFill/>
                </p:spPr>
                <p:txBody>
                  <a:bodyPr wrap="none" rtlCol="0">
                    <a:spAutoFit/>
                  </a:bodyPr>
                  <a:lstStyle/>
                  <a:p>
                    <a:pPr defTabSz="914377">
                      <a:defRPr/>
                    </a:pPr>
                    <a:r>
                      <a:rPr lang="en-US" sz="2800" dirty="0">
                        <a:solidFill>
                          <a:prstClr val="black"/>
                        </a:solidFill>
                        <a:latin typeface="Arial"/>
                        <a:cs typeface="Arial"/>
                        <a:sym typeface="Arial"/>
                      </a:rPr>
                      <a:t>12 kg + 23 kg</a:t>
                    </a:r>
                  </a:p>
                </p:txBody>
              </p:sp>
            </p:grpSp>
            <p:grpSp>
              <p:nvGrpSpPr>
                <p:cNvPr id="181" name="Group 180">
                  <a:extLst>
                    <a:ext uri="{FF2B5EF4-FFF2-40B4-BE49-F238E27FC236}">
                      <a16:creationId xmlns:a16="http://schemas.microsoft.com/office/drawing/2014/main" id="{181ECF48-47F8-45A5-BEAB-AD04ED5DDE83}"/>
                    </a:ext>
                  </a:extLst>
                </p:cNvPr>
                <p:cNvGrpSpPr/>
                <p:nvPr/>
              </p:nvGrpSpPr>
              <p:grpSpPr>
                <a:xfrm>
                  <a:off x="8432074" y="2080179"/>
                  <a:ext cx="3122012" cy="685800"/>
                  <a:chOff x="7964271" y="1657618"/>
                  <a:chExt cx="3122012" cy="685800"/>
                </a:xfrm>
                <a:solidFill>
                  <a:schemeClr val="accent2">
                    <a:lumMod val="60000"/>
                    <a:lumOff val="40000"/>
                  </a:schemeClr>
                </a:solidFill>
              </p:grpSpPr>
              <p:sp>
                <p:nvSpPr>
                  <p:cNvPr id="198" name="Rectangle: Rounded Corners 197">
                    <a:extLst>
                      <a:ext uri="{FF2B5EF4-FFF2-40B4-BE49-F238E27FC236}">
                        <a16:creationId xmlns:a16="http://schemas.microsoft.com/office/drawing/2014/main" id="{D17E01E9-C8E4-4078-93F7-DD71186E44B7}"/>
                      </a:ext>
                    </a:extLst>
                  </p:cNvPr>
                  <p:cNvSpPr/>
                  <p:nvPr/>
                </p:nvSpPr>
                <p:spPr>
                  <a:xfrm>
                    <a:off x="7964271" y="1657618"/>
                    <a:ext cx="3122012" cy="685800"/>
                  </a:xfrm>
                  <a:prstGeom prst="roundRect">
                    <a:avLst/>
                  </a:prstGeom>
                  <a:grpFill/>
                  <a:ln>
                    <a:noFill/>
                  </a:ln>
                </p:spPr>
                <p:style>
                  <a:lnRef idx="2">
                    <a:schemeClr val="accent6"/>
                  </a:lnRef>
                  <a:fillRef idx="1">
                    <a:schemeClr val="lt1"/>
                  </a:fillRef>
                  <a:effectRef idx="0">
                    <a:schemeClr val="accent6"/>
                  </a:effectRef>
                  <a:fontRef idx="minor">
                    <a:schemeClr val="dk1"/>
                  </a:fontRef>
                </p:style>
                <p:txBody>
                  <a:bodyPr rtlCol="0" anchor="ctr"/>
                  <a:lstStyle/>
                  <a:p>
                    <a:pPr algn="ctr" defTabSz="914377">
                      <a:defRPr/>
                    </a:pPr>
                    <a:endParaRPr lang="en-US" dirty="0">
                      <a:solidFill>
                        <a:prstClr val="black"/>
                      </a:solidFill>
                      <a:latin typeface="Arial"/>
                      <a:sym typeface="Arial"/>
                    </a:endParaRPr>
                  </a:p>
                </p:txBody>
              </p:sp>
              <p:sp>
                <p:nvSpPr>
                  <p:cNvPr id="199" name="TextBox 198">
                    <a:extLst>
                      <a:ext uri="{FF2B5EF4-FFF2-40B4-BE49-F238E27FC236}">
                        <a16:creationId xmlns:a16="http://schemas.microsoft.com/office/drawing/2014/main" id="{05ECC3A1-82FE-4331-B1B1-32F18D4D9A47}"/>
                      </a:ext>
                    </a:extLst>
                  </p:cNvPr>
                  <p:cNvSpPr txBox="1"/>
                  <p:nvPr/>
                </p:nvSpPr>
                <p:spPr>
                  <a:xfrm>
                    <a:off x="8520124" y="1738909"/>
                    <a:ext cx="1952779" cy="523220"/>
                  </a:xfrm>
                  <a:prstGeom prst="rect">
                    <a:avLst/>
                  </a:prstGeom>
                  <a:grpFill/>
                </p:spPr>
                <p:txBody>
                  <a:bodyPr wrap="none" rtlCol="0">
                    <a:spAutoFit/>
                  </a:bodyPr>
                  <a:lstStyle/>
                  <a:p>
                    <a:pPr defTabSz="914377">
                      <a:defRPr/>
                    </a:pPr>
                    <a:r>
                      <a:rPr lang="en-US" sz="2800" dirty="0">
                        <a:solidFill>
                          <a:prstClr val="black"/>
                        </a:solidFill>
                        <a:latin typeface="Arial"/>
                        <a:cs typeface="Arial"/>
                        <a:sym typeface="Arial"/>
                      </a:rPr>
                      <a:t>9 kg + 7 kg</a:t>
                    </a:r>
                  </a:p>
                </p:txBody>
              </p:sp>
            </p:grpSp>
            <p:grpSp>
              <p:nvGrpSpPr>
                <p:cNvPr id="182" name="Group 181">
                  <a:extLst>
                    <a:ext uri="{FF2B5EF4-FFF2-40B4-BE49-F238E27FC236}">
                      <a16:creationId xmlns:a16="http://schemas.microsoft.com/office/drawing/2014/main" id="{2A971683-2F65-4F9D-82F7-1775F48CC9A0}"/>
                    </a:ext>
                  </a:extLst>
                </p:cNvPr>
                <p:cNvGrpSpPr/>
                <p:nvPr/>
              </p:nvGrpSpPr>
              <p:grpSpPr>
                <a:xfrm>
                  <a:off x="4684307" y="2073799"/>
                  <a:ext cx="3401422" cy="685800"/>
                  <a:chOff x="2221449" y="2738818"/>
                  <a:chExt cx="3401422" cy="685800"/>
                </a:xfrm>
                <a:solidFill>
                  <a:schemeClr val="accent1">
                    <a:lumMod val="40000"/>
                    <a:lumOff val="60000"/>
                  </a:schemeClr>
                </a:solidFill>
              </p:grpSpPr>
              <p:sp>
                <p:nvSpPr>
                  <p:cNvPr id="196" name="Rectangle: Rounded Corners 195">
                    <a:extLst>
                      <a:ext uri="{FF2B5EF4-FFF2-40B4-BE49-F238E27FC236}">
                        <a16:creationId xmlns:a16="http://schemas.microsoft.com/office/drawing/2014/main" id="{9419097E-62B9-437F-800B-57143192335D}"/>
                      </a:ext>
                    </a:extLst>
                  </p:cNvPr>
                  <p:cNvSpPr/>
                  <p:nvPr/>
                </p:nvSpPr>
                <p:spPr>
                  <a:xfrm>
                    <a:off x="2221449" y="2738818"/>
                    <a:ext cx="3401422" cy="685800"/>
                  </a:xfrm>
                  <a:prstGeom prst="roundRect">
                    <a:avLst/>
                  </a:prstGeom>
                  <a:grpFill/>
                  <a:ln>
                    <a:noFill/>
                  </a:ln>
                </p:spPr>
                <p:style>
                  <a:lnRef idx="2">
                    <a:schemeClr val="accent6"/>
                  </a:lnRef>
                  <a:fillRef idx="1">
                    <a:schemeClr val="lt1"/>
                  </a:fillRef>
                  <a:effectRef idx="0">
                    <a:schemeClr val="accent6"/>
                  </a:effectRef>
                  <a:fontRef idx="minor">
                    <a:schemeClr val="dk1"/>
                  </a:fontRef>
                </p:style>
                <p:txBody>
                  <a:bodyPr rtlCol="0" anchor="ctr"/>
                  <a:lstStyle/>
                  <a:p>
                    <a:pPr algn="ctr" defTabSz="914377">
                      <a:defRPr/>
                    </a:pPr>
                    <a:endParaRPr lang="en-US">
                      <a:solidFill>
                        <a:prstClr val="black"/>
                      </a:solidFill>
                      <a:latin typeface="Arial"/>
                      <a:sym typeface="Arial"/>
                    </a:endParaRPr>
                  </a:p>
                </p:txBody>
              </p:sp>
              <p:sp>
                <p:nvSpPr>
                  <p:cNvPr id="197" name="TextBox 196">
                    <a:extLst>
                      <a:ext uri="{FF2B5EF4-FFF2-40B4-BE49-F238E27FC236}">
                        <a16:creationId xmlns:a16="http://schemas.microsoft.com/office/drawing/2014/main" id="{D3002B91-625F-445D-A7F7-130E10CB13F9}"/>
                      </a:ext>
                    </a:extLst>
                  </p:cNvPr>
                  <p:cNvSpPr txBox="1"/>
                  <p:nvPr/>
                </p:nvSpPr>
                <p:spPr>
                  <a:xfrm>
                    <a:off x="2777302" y="2820109"/>
                    <a:ext cx="2452916" cy="523220"/>
                  </a:xfrm>
                  <a:prstGeom prst="rect">
                    <a:avLst/>
                  </a:prstGeom>
                  <a:grpFill/>
                </p:spPr>
                <p:txBody>
                  <a:bodyPr wrap="none" rtlCol="0">
                    <a:spAutoFit/>
                  </a:bodyPr>
                  <a:lstStyle/>
                  <a:p>
                    <a:pPr defTabSz="914377">
                      <a:defRPr/>
                    </a:pPr>
                    <a:r>
                      <a:rPr lang="en-US" sz="2800" dirty="0">
                        <a:solidFill>
                          <a:prstClr val="black"/>
                        </a:solidFill>
                        <a:latin typeface="Arial"/>
                        <a:cs typeface="Arial"/>
                        <a:sym typeface="Arial"/>
                      </a:rPr>
                      <a:t>45 kg + 20 kg </a:t>
                    </a:r>
                  </a:p>
                </p:txBody>
              </p:sp>
            </p:grpSp>
            <p:grpSp>
              <p:nvGrpSpPr>
                <p:cNvPr id="183" name="Group 182">
                  <a:extLst>
                    <a:ext uri="{FF2B5EF4-FFF2-40B4-BE49-F238E27FC236}">
                      <a16:creationId xmlns:a16="http://schemas.microsoft.com/office/drawing/2014/main" id="{84EAC3AC-9567-4BB2-BE0E-F64C12DEEB9D}"/>
                    </a:ext>
                  </a:extLst>
                </p:cNvPr>
                <p:cNvGrpSpPr/>
                <p:nvPr/>
              </p:nvGrpSpPr>
              <p:grpSpPr>
                <a:xfrm>
                  <a:off x="4670705" y="3702150"/>
                  <a:ext cx="3401422" cy="685800"/>
                  <a:chOff x="-1345419" y="3279589"/>
                  <a:chExt cx="3401422" cy="685800"/>
                </a:xfrm>
                <a:solidFill>
                  <a:schemeClr val="bg2">
                    <a:lumMod val="75000"/>
                  </a:schemeClr>
                </a:solidFill>
              </p:grpSpPr>
              <p:sp>
                <p:nvSpPr>
                  <p:cNvPr id="190" name="Rectangle: Rounded Corners 189">
                    <a:extLst>
                      <a:ext uri="{FF2B5EF4-FFF2-40B4-BE49-F238E27FC236}">
                        <a16:creationId xmlns:a16="http://schemas.microsoft.com/office/drawing/2014/main" id="{48B00748-0F85-4F42-9D4F-A004F2CBD0D3}"/>
                      </a:ext>
                    </a:extLst>
                  </p:cNvPr>
                  <p:cNvSpPr/>
                  <p:nvPr/>
                </p:nvSpPr>
                <p:spPr>
                  <a:xfrm>
                    <a:off x="-1345419" y="3279589"/>
                    <a:ext cx="3401422" cy="685800"/>
                  </a:xfrm>
                  <a:prstGeom prst="roundRect">
                    <a:avLst/>
                  </a:prstGeom>
                  <a:grpFill/>
                  <a:ln>
                    <a:noFill/>
                  </a:ln>
                </p:spPr>
                <p:style>
                  <a:lnRef idx="2">
                    <a:schemeClr val="accent6"/>
                  </a:lnRef>
                  <a:fillRef idx="1">
                    <a:schemeClr val="lt1"/>
                  </a:fillRef>
                  <a:effectRef idx="0">
                    <a:schemeClr val="accent6"/>
                  </a:effectRef>
                  <a:fontRef idx="minor">
                    <a:schemeClr val="dk1"/>
                  </a:fontRef>
                </p:style>
                <p:txBody>
                  <a:bodyPr rtlCol="0" anchor="ctr"/>
                  <a:lstStyle/>
                  <a:p>
                    <a:pPr algn="ctr" defTabSz="914377">
                      <a:defRPr/>
                    </a:pPr>
                    <a:endParaRPr lang="en-US">
                      <a:solidFill>
                        <a:prstClr val="black"/>
                      </a:solidFill>
                      <a:latin typeface="Arial"/>
                      <a:sym typeface="Arial"/>
                    </a:endParaRPr>
                  </a:p>
                </p:txBody>
              </p:sp>
              <p:sp>
                <p:nvSpPr>
                  <p:cNvPr id="194" name="TextBox 193">
                    <a:extLst>
                      <a:ext uri="{FF2B5EF4-FFF2-40B4-BE49-F238E27FC236}">
                        <a16:creationId xmlns:a16="http://schemas.microsoft.com/office/drawing/2014/main" id="{F296F69F-4C78-47D5-8C42-2D6FA619A74F}"/>
                      </a:ext>
                    </a:extLst>
                  </p:cNvPr>
                  <p:cNvSpPr txBox="1"/>
                  <p:nvPr/>
                </p:nvSpPr>
                <p:spPr>
                  <a:xfrm>
                    <a:off x="-880718" y="3351161"/>
                    <a:ext cx="2472020" cy="523220"/>
                  </a:xfrm>
                  <a:prstGeom prst="rect">
                    <a:avLst/>
                  </a:prstGeom>
                  <a:grpFill/>
                </p:spPr>
                <p:txBody>
                  <a:bodyPr wrap="square" rtlCol="0">
                    <a:spAutoFit/>
                  </a:bodyPr>
                  <a:lstStyle/>
                  <a:p>
                    <a:pPr defTabSz="914377">
                      <a:defRPr/>
                    </a:pPr>
                    <a:r>
                      <a:rPr lang="en-US" sz="2800" dirty="0">
                        <a:solidFill>
                          <a:prstClr val="black"/>
                        </a:solidFill>
                        <a:latin typeface="Arial"/>
                        <a:cs typeface="Arial"/>
                        <a:sym typeface="Arial"/>
                      </a:rPr>
                      <a:t>13 kg – 9 kg</a:t>
                    </a:r>
                  </a:p>
                </p:txBody>
              </p:sp>
            </p:grpSp>
            <p:grpSp>
              <p:nvGrpSpPr>
                <p:cNvPr id="184" name="Group 183">
                  <a:extLst>
                    <a:ext uri="{FF2B5EF4-FFF2-40B4-BE49-F238E27FC236}">
                      <a16:creationId xmlns:a16="http://schemas.microsoft.com/office/drawing/2014/main" id="{69DA34CB-6C0E-4FAB-BB2D-6D16C4B8E07A}"/>
                    </a:ext>
                  </a:extLst>
                </p:cNvPr>
                <p:cNvGrpSpPr/>
                <p:nvPr/>
              </p:nvGrpSpPr>
              <p:grpSpPr>
                <a:xfrm>
                  <a:off x="1215949" y="3681256"/>
                  <a:ext cx="3165123" cy="685800"/>
                  <a:chOff x="-2026014" y="3258695"/>
                  <a:chExt cx="3165123" cy="685800"/>
                </a:xfrm>
                <a:solidFill>
                  <a:srgbClr val="FFFF00"/>
                </a:solidFill>
              </p:grpSpPr>
              <p:sp>
                <p:nvSpPr>
                  <p:cNvPr id="188" name="Rectangle: Rounded Corners 187">
                    <a:extLst>
                      <a:ext uri="{FF2B5EF4-FFF2-40B4-BE49-F238E27FC236}">
                        <a16:creationId xmlns:a16="http://schemas.microsoft.com/office/drawing/2014/main" id="{4A2372BB-B098-48DB-8299-3CC0E590BC7E}"/>
                      </a:ext>
                    </a:extLst>
                  </p:cNvPr>
                  <p:cNvSpPr/>
                  <p:nvPr/>
                </p:nvSpPr>
                <p:spPr>
                  <a:xfrm>
                    <a:off x="-2026014" y="3258695"/>
                    <a:ext cx="3165123" cy="685800"/>
                  </a:xfrm>
                  <a:prstGeom prst="roundRect">
                    <a:avLst/>
                  </a:prstGeom>
                  <a:grpFill/>
                  <a:ln>
                    <a:noFill/>
                  </a:ln>
                </p:spPr>
                <p:style>
                  <a:lnRef idx="2">
                    <a:schemeClr val="accent6"/>
                  </a:lnRef>
                  <a:fillRef idx="1">
                    <a:schemeClr val="lt1"/>
                  </a:fillRef>
                  <a:effectRef idx="0">
                    <a:schemeClr val="accent6"/>
                  </a:effectRef>
                  <a:fontRef idx="minor">
                    <a:schemeClr val="dk1"/>
                  </a:fontRef>
                </p:style>
                <p:txBody>
                  <a:bodyPr rtlCol="0" anchor="ctr"/>
                  <a:lstStyle/>
                  <a:p>
                    <a:pPr algn="ctr" defTabSz="914377">
                      <a:defRPr/>
                    </a:pPr>
                    <a:endParaRPr lang="en-US">
                      <a:solidFill>
                        <a:prstClr val="black"/>
                      </a:solidFill>
                      <a:latin typeface="Arial"/>
                      <a:sym typeface="Arial"/>
                    </a:endParaRPr>
                  </a:p>
                </p:txBody>
              </p:sp>
              <p:sp>
                <p:nvSpPr>
                  <p:cNvPr id="189" name="TextBox 188">
                    <a:extLst>
                      <a:ext uri="{FF2B5EF4-FFF2-40B4-BE49-F238E27FC236}">
                        <a16:creationId xmlns:a16="http://schemas.microsoft.com/office/drawing/2014/main" id="{995BA503-3EB9-471B-AA6C-5FE26CA7CD08}"/>
                      </a:ext>
                    </a:extLst>
                  </p:cNvPr>
                  <p:cNvSpPr txBox="1"/>
                  <p:nvPr/>
                </p:nvSpPr>
                <p:spPr>
                  <a:xfrm>
                    <a:off x="-1686147" y="3351162"/>
                    <a:ext cx="2343911" cy="523220"/>
                  </a:xfrm>
                  <a:prstGeom prst="rect">
                    <a:avLst/>
                  </a:prstGeom>
                  <a:grpFill/>
                </p:spPr>
                <p:txBody>
                  <a:bodyPr wrap="none" rtlCol="0">
                    <a:spAutoFit/>
                  </a:bodyPr>
                  <a:lstStyle/>
                  <a:p>
                    <a:pPr defTabSz="914377">
                      <a:defRPr/>
                    </a:pPr>
                    <a:r>
                      <a:rPr lang="en-US" sz="2800" dirty="0">
                        <a:solidFill>
                          <a:prstClr val="black"/>
                        </a:solidFill>
                        <a:latin typeface="Arial"/>
                        <a:cs typeface="Arial"/>
                        <a:sym typeface="Arial"/>
                      </a:rPr>
                      <a:t>42 kg – 30 kg</a:t>
                    </a:r>
                  </a:p>
                </p:txBody>
              </p:sp>
            </p:grpSp>
            <p:grpSp>
              <p:nvGrpSpPr>
                <p:cNvPr id="185" name="Group 184">
                  <a:extLst>
                    <a:ext uri="{FF2B5EF4-FFF2-40B4-BE49-F238E27FC236}">
                      <a16:creationId xmlns:a16="http://schemas.microsoft.com/office/drawing/2014/main" id="{EA152603-26DF-4FC1-A58E-520B8F5B5229}"/>
                    </a:ext>
                  </a:extLst>
                </p:cNvPr>
                <p:cNvGrpSpPr/>
                <p:nvPr/>
              </p:nvGrpSpPr>
              <p:grpSpPr>
                <a:xfrm>
                  <a:off x="8432074" y="3667964"/>
                  <a:ext cx="3186189" cy="685800"/>
                  <a:chOff x="2990491" y="4337365"/>
                  <a:chExt cx="3186189" cy="685800"/>
                </a:xfrm>
                <a:solidFill>
                  <a:schemeClr val="accent4">
                    <a:lumMod val="60000"/>
                    <a:lumOff val="40000"/>
                  </a:schemeClr>
                </a:solidFill>
              </p:grpSpPr>
              <p:sp>
                <p:nvSpPr>
                  <p:cNvPr id="186" name="Rectangle: Rounded Corners 185">
                    <a:extLst>
                      <a:ext uri="{FF2B5EF4-FFF2-40B4-BE49-F238E27FC236}">
                        <a16:creationId xmlns:a16="http://schemas.microsoft.com/office/drawing/2014/main" id="{D5C81E93-795B-4876-9F05-DAE10FB4AB5C}"/>
                      </a:ext>
                    </a:extLst>
                  </p:cNvPr>
                  <p:cNvSpPr/>
                  <p:nvPr/>
                </p:nvSpPr>
                <p:spPr>
                  <a:xfrm>
                    <a:off x="2990491" y="4337365"/>
                    <a:ext cx="3186189" cy="685800"/>
                  </a:xfrm>
                  <a:prstGeom prst="roundRect">
                    <a:avLst/>
                  </a:prstGeom>
                  <a:grpFill/>
                  <a:ln>
                    <a:noFill/>
                  </a:ln>
                </p:spPr>
                <p:style>
                  <a:lnRef idx="2">
                    <a:schemeClr val="accent6"/>
                  </a:lnRef>
                  <a:fillRef idx="1">
                    <a:schemeClr val="lt1"/>
                  </a:fillRef>
                  <a:effectRef idx="0">
                    <a:schemeClr val="accent6"/>
                  </a:effectRef>
                  <a:fontRef idx="minor">
                    <a:schemeClr val="dk1"/>
                  </a:fontRef>
                </p:style>
                <p:txBody>
                  <a:bodyPr rtlCol="0" anchor="ctr"/>
                  <a:lstStyle/>
                  <a:p>
                    <a:pPr algn="ctr" defTabSz="914377">
                      <a:defRPr/>
                    </a:pPr>
                    <a:endParaRPr lang="en-US">
                      <a:solidFill>
                        <a:prstClr val="black"/>
                      </a:solidFill>
                      <a:latin typeface="Arial"/>
                      <a:sym typeface="Arial"/>
                    </a:endParaRPr>
                  </a:p>
                </p:txBody>
              </p:sp>
              <p:sp>
                <p:nvSpPr>
                  <p:cNvPr id="187" name="TextBox 186">
                    <a:extLst>
                      <a:ext uri="{FF2B5EF4-FFF2-40B4-BE49-F238E27FC236}">
                        <a16:creationId xmlns:a16="http://schemas.microsoft.com/office/drawing/2014/main" id="{0FE820DD-9F47-4667-8A79-30DAB941ACFD}"/>
                      </a:ext>
                    </a:extLst>
                  </p:cNvPr>
                  <p:cNvSpPr txBox="1"/>
                  <p:nvPr/>
                </p:nvSpPr>
                <p:spPr>
                  <a:xfrm>
                    <a:off x="3347043" y="4365465"/>
                    <a:ext cx="2765460" cy="523220"/>
                  </a:xfrm>
                  <a:prstGeom prst="rect">
                    <a:avLst/>
                  </a:prstGeom>
                  <a:grpFill/>
                </p:spPr>
                <p:txBody>
                  <a:bodyPr wrap="square" rtlCol="0">
                    <a:spAutoFit/>
                  </a:bodyPr>
                  <a:lstStyle/>
                  <a:p>
                    <a:pPr defTabSz="914377">
                      <a:defRPr/>
                    </a:pPr>
                    <a:r>
                      <a:rPr lang="en-US" sz="2800" dirty="0">
                        <a:solidFill>
                          <a:prstClr val="black"/>
                        </a:solidFill>
                        <a:latin typeface="Arial"/>
                        <a:cs typeface="Arial"/>
                        <a:sym typeface="Arial"/>
                      </a:rPr>
                      <a:t>60 kg – 40 kg</a:t>
                    </a:r>
                  </a:p>
                </p:txBody>
              </p:sp>
            </p:grpSp>
          </p:grpSp>
        </p:grpSp>
        <p:sp>
          <p:nvSpPr>
            <p:cNvPr id="45" name="TextBox 44">
              <a:extLst>
                <a:ext uri="{FF2B5EF4-FFF2-40B4-BE49-F238E27FC236}">
                  <a16:creationId xmlns:a16="http://schemas.microsoft.com/office/drawing/2014/main" id="{6ED052A1-BCEB-4A3E-9408-791BBBAAF130}"/>
                </a:ext>
              </a:extLst>
            </p:cNvPr>
            <p:cNvSpPr txBox="1"/>
            <p:nvPr/>
          </p:nvSpPr>
          <p:spPr>
            <a:xfrm>
              <a:off x="576843" y="3998124"/>
              <a:ext cx="585143" cy="618374"/>
            </a:xfrm>
            <a:prstGeom prst="rect">
              <a:avLst/>
            </a:prstGeom>
            <a:noFill/>
          </p:spPr>
          <p:txBody>
            <a:bodyPr wrap="square" rtlCol="0">
              <a:spAutoFit/>
            </a:bodyPr>
            <a:lstStyle/>
            <a:p>
              <a:pPr algn="just" defTabSz="914377">
                <a:lnSpc>
                  <a:spcPct val="150000"/>
                </a:lnSpc>
                <a:defRPr/>
              </a:pPr>
              <a:r>
                <a:rPr lang="en-US" sz="2600">
                  <a:solidFill>
                    <a:prstClr val="black"/>
                  </a:solidFill>
                  <a:latin typeface="Arial"/>
                  <a:cs typeface="Arial"/>
                  <a:sym typeface="Arial"/>
                </a:rPr>
                <a:t>b)</a:t>
              </a:r>
              <a:endParaRPr lang="en-US" sz="2600" dirty="0">
                <a:solidFill>
                  <a:prstClr val="black"/>
                </a:solidFill>
                <a:latin typeface="Arial"/>
                <a:cs typeface="Arial"/>
                <a:sym typeface="Arial"/>
              </a:endParaRPr>
            </a:p>
          </p:txBody>
        </p:sp>
      </p:grpSp>
    </p:spTree>
    <p:custDataLst>
      <p:tags r:id="rId1"/>
    </p:custDataLst>
    <p:extLst>
      <p:ext uri="{BB962C8B-B14F-4D97-AF65-F5344CB8AC3E}">
        <p14:creationId xmlns:p14="http://schemas.microsoft.com/office/powerpoint/2010/main" val="2113028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4" name="camera.wav"/>
                                        </p:tgtEl>
                                      </p:cMediaNode>
                                    </p:audio>
                                  </p:sub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76"/>
                                        </p:tgtEl>
                                        <p:attrNameLst>
                                          <p:attrName>style.visibility</p:attrName>
                                        </p:attrNameLst>
                                      </p:cBhvr>
                                      <p:to>
                                        <p:strVal val="visible"/>
                                      </p:to>
                                    </p:set>
                                    <p:animEffect transition="in" filter="fade">
                                      <p:cBhvr>
                                        <p:cTn id="11" dur="500"/>
                                        <p:tgtEl>
                                          <p:spTgt spid="176"/>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5" name="click.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3" name="TextBox 2">
            <a:extLst>
              <a:ext uri="{FF2B5EF4-FFF2-40B4-BE49-F238E27FC236}">
                <a16:creationId xmlns:a16="http://schemas.microsoft.com/office/drawing/2014/main" id="{80E529EE-C7D4-4A3F-924C-EE937BB5D701}"/>
              </a:ext>
            </a:extLst>
          </p:cNvPr>
          <p:cNvSpPr txBox="1"/>
          <p:nvPr/>
        </p:nvSpPr>
        <p:spPr>
          <a:xfrm>
            <a:off x="205412" y="518514"/>
            <a:ext cx="346544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Bài 1 ( tr 61)</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7" name="TextBox 6">
            <a:extLst>
              <a:ext uri="{FF2B5EF4-FFF2-40B4-BE49-F238E27FC236}">
                <a16:creationId xmlns:a16="http://schemas.microsoft.com/office/drawing/2014/main" id="{B8496A96-CB6D-44E6-A4E6-B2836FFD2AD2}"/>
              </a:ext>
            </a:extLst>
          </p:cNvPr>
          <p:cNvSpPr txBox="1"/>
          <p:nvPr/>
        </p:nvSpPr>
        <p:spPr>
          <a:xfrm>
            <a:off x="271672" y="1192004"/>
            <a:ext cx="69573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8" name="TextBox 7">
            <a:extLst>
              <a:ext uri="{FF2B5EF4-FFF2-40B4-BE49-F238E27FC236}">
                <a16:creationId xmlns:a16="http://schemas.microsoft.com/office/drawing/2014/main" id="{5FBD0772-E30A-407F-940D-9ED910E7B7D1}"/>
              </a:ext>
            </a:extLst>
          </p:cNvPr>
          <p:cNvSpPr txBox="1"/>
          <p:nvPr/>
        </p:nvSpPr>
        <p:spPr>
          <a:xfrm>
            <a:off x="848143" y="1822675"/>
            <a:ext cx="63477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12 kg  +  23 kg  =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9" name="TextBox 8">
            <a:extLst>
              <a:ext uri="{FF2B5EF4-FFF2-40B4-BE49-F238E27FC236}">
                <a16:creationId xmlns:a16="http://schemas.microsoft.com/office/drawing/2014/main" id="{2A73E462-EBF2-48C5-B18A-6B7837E44CC0}"/>
              </a:ext>
            </a:extLst>
          </p:cNvPr>
          <p:cNvSpPr txBox="1"/>
          <p:nvPr/>
        </p:nvSpPr>
        <p:spPr>
          <a:xfrm>
            <a:off x="781883" y="2496165"/>
            <a:ext cx="63477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45 kg  +  20 kg  =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53774AA7-16B1-428F-9259-E63E50AB879A}"/>
              </a:ext>
            </a:extLst>
          </p:cNvPr>
          <p:cNvSpPr txBox="1"/>
          <p:nvPr/>
        </p:nvSpPr>
        <p:spPr>
          <a:xfrm>
            <a:off x="1033668" y="3152530"/>
            <a:ext cx="63477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9 kg  +    7 kg  =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2CE01694-ABC8-48D8-A370-E627CFF5971C}"/>
              </a:ext>
            </a:extLst>
          </p:cNvPr>
          <p:cNvSpPr txBox="1"/>
          <p:nvPr/>
        </p:nvSpPr>
        <p:spPr>
          <a:xfrm>
            <a:off x="258420" y="3814474"/>
            <a:ext cx="69573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b</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FD1357E5-9451-4F9D-A087-A859B5F5581A}"/>
              </a:ext>
            </a:extLst>
          </p:cNvPr>
          <p:cNvSpPr txBox="1"/>
          <p:nvPr/>
        </p:nvSpPr>
        <p:spPr>
          <a:xfrm>
            <a:off x="702371" y="4314142"/>
            <a:ext cx="634778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 42 kg  </a:t>
            </a:r>
            <a:r>
              <a:rPr lang="vi-VN" sz="4800" b="1">
                <a:solidFill>
                  <a:prstClr val="white"/>
                </a:solidFill>
                <a:latin typeface="HP001 4 hàng" panose="020B0603050302020204" pitchFamily="34" charset="0"/>
              </a:rPr>
              <a:t>-</a:t>
            </a:r>
            <a:r>
              <a:rPr lang="vi-VN" sz="3200" b="1">
                <a:solidFill>
                  <a:prstClr val="white"/>
                </a:solidFill>
                <a:latin typeface="HP001 4 hàng" panose="020B0603050302020204" pitchFamily="34" charset="0"/>
              </a:rPr>
              <a:t>  30 kg  =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CFC16457-1656-4D0E-B047-05ED3F9702EB}"/>
              </a:ext>
            </a:extLst>
          </p:cNvPr>
          <p:cNvSpPr txBox="1"/>
          <p:nvPr/>
        </p:nvSpPr>
        <p:spPr>
          <a:xfrm>
            <a:off x="934283" y="4967697"/>
            <a:ext cx="634778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13 kg  </a:t>
            </a:r>
            <a:r>
              <a:rPr lang="vi-VN" sz="4800" b="1">
                <a:solidFill>
                  <a:prstClr val="white"/>
                </a:solidFill>
                <a:latin typeface="HP001 4 hàng" panose="020B0603050302020204" pitchFamily="34" charset="0"/>
              </a:rPr>
              <a:t>-</a:t>
            </a:r>
            <a:r>
              <a:rPr lang="vi-VN" sz="3200" b="1">
                <a:solidFill>
                  <a:prstClr val="white"/>
                </a:solidFill>
                <a:latin typeface="HP001 4 hàng" panose="020B0603050302020204" pitchFamily="34" charset="0"/>
              </a:rPr>
              <a:t>    9 kg  =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4" name="TextBox 13">
            <a:extLst>
              <a:ext uri="{FF2B5EF4-FFF2-40B4-BE49-F238E27FC236}">
                <a16:creationId xmlns:a16="http://schemas.microsoft.com/office/drawing/2014/main" id="{7B61D825-28F6-4852-A0B4-77857D229185}"/>
              </a:ext>
            </a:extLst>
          </p:cNvPr>
          <p:cNvSpPr txBox="1"/>
          <p:nvPr/>
        </p:nvSpPr>
        <p:spPr>
          <a:xfrm>
            <a:off x="887899" y="5625797"/>
            <a:ext cx="634778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60 kg  </a:t>
            </a:r>
            <a:r>
              <a:rPr lang="vi-VN" sz="4800" b="1">
                <a:solidFill>
                  <a:prstClr val="white"/>
                </a:solidFill>
                <a:latin typeface="HP001 4 hàng" panose="020B0603050302020204" pitchFamily="34" charset="0"/>
              </a:rPr>
              <a:t>-</a:t>
            </a:r>
            <a:r>
              <a:rPr lang="vi-VN" sz="3200" b="1">
                <a:solidFill>
                  <a:prstClr val="white"/>
                </a:solidFill>
                <a:latin typeface="HP001 4 hàng" panose="020B0603050302020204" pitchFamily="34" charset="0"/>
              </a:rPr>
              <a:t>  40 kg  =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5" name="TextBox 14">
            <a:extLst>
              <a:ext uri="{FF2B5EF4-FFF2-40B4-BE49-F238E27FC236}">
                <a16:creationId xmlns:a16="http://schemas.microsoft.com/office/drawing/2014/main" id="{4AEA0D0D-5A22-471B-AF87-5CD4E2B8ACB5}"/>
              </a:ext>
            </a:extLst>
          </p:cNvPr>
          <p:cNvSpPr txBox="1"/>
          <p:nvPr/>
        </p:nvSpPr>
        <p:spPr>
          <a:xfrm>
            <a:off x="848143" y="1814512"/>
            <a:ext cx="63477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12 kg  +  23 kg  =  35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6" name="TextBox 15">
            <a:extLst>
              <a:ext uri="{FF2B5EF4-FFF2-40B4-BE49-F238E27FC236}">
                <a16:creationId xmlns:a16="http://schemas.microsoft.com/office/drawing/2014/main" id="{E449221B-A5DC-4233-B81A-2953002C8F6E}"/>
              </a:ext>
            </a:extLst>
          </p:cNvPr>
          <p:cNvSpPr txBox="1"/>
          <p:nvPr/>
        </p:nvSpPr>
        <p:spPr>
          <a:xfrm>
            <a:off x="781883" y="2503239"/>
            <a:ext cx="63477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45 kg  +  20 kg  =  65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7" name="TextBox 16">
            <a:extLst>
              <a:ext uri="{FF2B5EF4-FFF2-40B4-BE49-F238E27FC236}">
                <a16:creationId xmlns:a16="http://schemas.microsoft.com/office/drawing/2014/main" id="{2FF4DF34-841B-4299-9CBB-2BA849745212}"/>
              </a:ext>
            </a:extLst>
          </p:cNvPr>
          <p:cNvSpPr txBox="1"/>
          <p:nvPr/>
        </p:nvSpPr>
        <p:spPr>
          <a:xfrm>
            <a:off x="1033668" y="3154061"/>
            <a:ext cx="63477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9 kg  +    7 kg  =  16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8" name="TextBox 17">
            <a:extLst>
              <a:ext uri="{FF2B5EF4-FFF2-40B4-BE49-F238E27FC236}">
                <a16:creationId xmlns:a16="http://schemas.microsoft.com/office/drawing/2014/main" id="{5291B2F3-AA8B-4E71-ABAC-B2D0CA083DFA}"/>
              </a:ext>
            </a:extLst>
          </p:cNvPr>
          <p:cNvSpPr txBox="1"/>
          <p:nvPr/>
        </p:nvSpPr>
        <p:spPr>
          <a:xfrm>
            <a:off x="695352" y="4308360"/>
            <a:ext cx="634778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 42 kg  </a:t>
            </a:r>
            <a:r>
              <a:rPr lang="vi-VN" sz="4800" b="1">
                <a:solidFill>
                  <a:prstClr val="white"/>
                </a:solidFill>
                <a:latin typeface="HP001 4 hàng" panose="020B0603050302020204" pitchFamily="34" charset="0"/>
              </a:rPr>
              <a:t>-</a:t>
            </a:r>
            <a:r>
              <a:rPr lang="vi-VN" sz="3200" b="1">
                <a:solidFill>
                  <a:prstClr val="white"/>
                </a:solidFill>
                <a:latin typeface="HP001 4 hàng" panose="020B0603050302020204" pitchFamily="34" charset="0"/>
              </a:rPr>
              <a:t>  30 kg  =  12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20" name="TextBox 19">
            <a:extLst>
              <a:ext uri="{FF2B5EF4-FFF2-40B4-BE49-F238E27FC236}">
                <a16:creationId xmlns:a16="http://schemas.microsoft.com/office/drawing/2014/main" id="{0B33A731-D2F9-43FB-A95E-201870FCDADF}"/>
              </a:ext>
            </a:extLst>
          </p:cNvPr>
          <p:cNvSpPr txBox="1"/>
          <p:nvPr/>
        </p:nvSpPr>
        <p:spPr>
          <a:xfrm>
            <a:off x="934283" y="4974898"/>
            <a:ext cx="634778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13 kg  </a:t>
            </a:r>
            <a:r>
              <a:rPr lang="vi-VN" sz="4800" b="1">
                <a:solidFill>
                  <a:prstClr val="white"/>
                </a:solidFill>
                <a:latin typeface="HP001 4 hàng" panose="020B0603050302020204" pitchFamily="34" charset="0"/>
              </a:rPr>
              <a:t>-</a:t>
            </a:r>
            <a:r>
              <a:rPr lang="vi-VN" sz="3200" b="1">
                <a:solidFill>
                  <a:prstClr val="white"/>
                </a:solidFill>
                <a:latin typeface="HP001 4 hàng" panose="020B0603050302020204" pitchFamily="34" charset="0"/>
              </a:rPr>
              <a:t>    9 kg  =  4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21" name="TextBox 20">
            <a:extLst>
              <a:ext uri="{FF2B5EF4-FFF2-40B4-BE49-F238E27FC236}">
                <a16:creationId xmlns:a16="http://schemas.microsoft.com/office/drawing/2014/main" id="{B80B49D9-F736-4A7B-A528-C8073FA51B05}"/>
              </a:ext>
            </a:extLst>
          </p:cNvPr>
          <p:cNvSpPr txBox="1"/>
          <p:nvPr/>
        </p:nvSpPr>
        <p:spPr>
          <a:xfrm>
            <a:off x="892322" y="5628915"/>
            <a:ext cx="6347788"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60 kg  </a:t>
            </a:r>
            <a:r>
              <a:rPr lang="vi-VN" sz="4800" b="1">
                <a:solidFill>
                  <a:prstClr val="white"/>
                </a:solidFill>
                <a:latin typeface="HP001 4 hàng" panose="020B0603050302020204" pitchFamily="34" charset="0"/>
              </a:rPr>
              <a:t>-</a:t>
            </a:r>
            <a:r>
              <a:rPr lang="vi-VN" sz="3200" b="1">
                <a:solidFill>
                  <a:prstClr val="white"/>
                </a:solidFill>
                <a:latin typeface="HP001 4 hàng" panose="020B0603050302020204" pitchFamily="34" charset="0"/>
              </a:rPr>
              <a:t>  40 kg  =  20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22" name="TextBox 21">
            <a:extLst>
              <a:ext uri="{FF2B5EF4-FFF2-40B4-BE49-F238E27FC236}">
                <a16:creationId xmlns:a16="http://schemas.microsoft.com/office/drawing/2014/main" id="{0B7185D6-BD5B-466C-B5DF-FD4D3728AB83}"/>
              </a:ext>
            </a:extLst>
          </p:cNvPr>
          <p:cNvSpPr txBox="1"/>
          <p:nvPr/>
        </p:nvSpPr>
        <p:spPr>
          <a:xfrm>
            <a:off x="6158234" y="1842873"/>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23" name="TextBox 22">
            <a:extLst>
              <a:ext uri="{FF2B5EF4-FFF2-40B4-BE49-F238E27FC236}">
                <a16:creationId xmlns:a16="http://schemas.microsoft.com/office/drawing/2014/main" id="{96F4C4BF-13F9-4B74-9698-992A1E299482}"/>
              </a:ext>
            </a:extLst>
          </p:cNvPr>
          <p:cNvSpPr txBox="1"/>
          <p:nvPr/>
        </p:nvSpPr>
        <p:spPr>
          <a:xfrm>
            <a:off x="6158234" y="2498373"/>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24" name="TextBox 23">
            <a:extLst>
              <a:ext uri="{FF2B5EF4-FFF2-40B4-BE49-F238E27FC236}">
                <a16:creationId xmlns:a16="http://schemas.microsoft.com/office/drawing/2014/main" id="{F7724983-5AB9-4CC0-8D8E-5AC9AD501F13}"/>
              </a:ext>
            </a:extLst>
          </p:cNvPr>
          <p:cNvSpPr txBox="1"/>
          <p:nvPr/>
        </p:nvSpPr>
        <p:spPr>
          <a:xfrm>
            <a:off x="6158234" y="4480246"/>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25" name="TextBox 24">
            <a:extLst>
              <a:ext uri="{FF2B5EF4-FFF2-40B4-BE49-F238E27FC236}">
                <a16:creationId xmlns:a16="http://schemas.microsoft.com/office/drawing/2014/main" id="{C70DBBE3-E6FC-4664-BF6B-50206A6164C8}"/>
              </a:ext>
            </a:extLst>
          </p:cNvPr>
          <p:cNvSpPr txBox="1"/>
          <p:nvPr/>
        </p:nvSpPr>
        <p:spPr>
          <a:xfrm>
            <a:off x="6158234" y="3143545"/>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26" name="TextBox 25">
            <a:extLst>
              <a:ext uri="{FF2B5EF4-FFF2-40B4-BE49-F238E27FC236}">
                <a16:creationId xmlns:a16="http://schemas.microsoft.com/office/drawing/2014/main" id="{645B0841-F204-42DB-83E2-F2F5357FE7B4}"/>
              </a:ext>
            </a:extLst>
          </p:cNvPr>
          <p:cNvSpPr txBox="1"/>
          <p:nvPr/>
        </p:nvSpPr>
        <p:spPr>
          <a:xfrm>
            <a:off x="6172655" y="5126111"/>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27" name="TextBox 26">
            <a:extLst>
              <a:ext uri="{FF2B5EF4-FFF2-40B4-BE49-F238E27FC236}">
                <a16:creationId xmlns:a16="http://schemas.microsoft.com/office/drawing/2014/main" id="{D27B9845-AB83-4558-8D21-374243A61C01}"/>
              </a:ext>
            </a:extLst>
          </p:cNvPr>
          <p:cNvSpPr txBox="1"/>
          <p:nvPr/>
        </p:nvSpPr>
        <p:spPr>
          <a:xfrm>
            <a:off x="6174993" y="5796280"/>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1545239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8"/>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childTnLst>
                                  <p:subTnLst>
                                    <p:audio>
                                      <p:cMediaNode>
                                        <p:cTn display="0" masterRel="sameClick">
                                          <p:stCondLst>
                                            <p:cond evt="begin" delay="0">
                                              <p:tn val="27"/>
                                            </p:cond>
                                          </p:stCondLst>
                                          <p:endCondLst>
                                            <p:cond evt="onStopAudio" delay="0">
                                              <p:tgtEl>
                                                <p:sldTgt/>
                                              </p:tgtEl>
                                            </p:cond>
                                          </p:endCondLst>
                                        </p:cTn>
                                        <p:tgtEl>
                                          <p:sndTgt r:embed="rId3" name="chimes.wav"/>
                                        </p:tgtEl>
                                      </p:cMediaNode>
                                    </p:audio>
                                  </p:subTnLst>
                                </p:cTn>
                              </p:par>
                            </p:childTnLst>
                          </p:cTn>
                        </p:par>
                      </p:childTnLst>
                    </p:cTn>
                  </p:par>
                  <p:par>
                    <p:cTn id="29" fill="hold">
                      <p:stCondLst>
                        <p:cond delay="indefinite"/>
                      </p:stCondLst>
                      <p:childTnLst>
                        <p:par>
                          <p:cTn id="30" fill="hold">
                            <p:stCondLst>
                              <p:cond delay="0"/>
                            </p:stCondLst>
                            <p:childTnLst>
                              <p:par>
                                <p:cTn id="31" presetID="1" presetClass="exit" presetSubtype="0" fill="hold" grpId="1" nodeType="clickEffect">
                                  <p:stCondLst>
                                    <p:cond delay="0"/>
                                  </p:stCondLst>
                                  <p:childTnLst>
                                    <p:set>
                                      <p:cBhvr>
                                        <p:cTn id="32" dur="1" fill="hold">
                                          <p:stCondLst>
                                            <p:cond delay="0"/>
                                          </p:stCondLst>
                                        </p:cTn>
                                        <p:tgtEl>
                                          <p:spTgt spid="9"/>
                                        </p:tgtEl>
                                        <p:attrNameLst>
                                          <p:attrName>style.visibility</p:attrName>
                                        </p:attrNameLst>
                                      </p:cBhvr>
                                      <p:to>
                                        <p:strVal val="hidden"/>
                                      </p:to>
                                    </p:set>
                                  </p:childTnLst>
                                </p:cTn>
                              </p:par>
                              <p:par>
                                <p:cTn id="33" presetID="1" presetClass="entr" presetSubtype="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childTnLst>
                                  <p:subTnLst>
                                    <p:audio>
                                      <p:cMediaNode>
                                        <p:cTn display="0" masterRel="sameClick">
                                          <p:stCondLst>
                                            <p:cond evt="begin" delay="0">
                                              <p:tn val="33"/>
                                            </p:cond>
                                          </p:stCondLst>
                                          <p:endCondLst>
                                            <p:cond evt="onStopAudio" delay="0">
                                              <p:tgtEl>
                                                <p:sldTgt/>
                                              </p:tgtEl>
                                            </p:cond>
                                          </p:endCondLst>
                                        </p:cTn>
                                        <p:tgtEl>
                                          <p:sndTgt r:embed="rId3" name="chimes.wav"/>
                                        </p:tgtEl>
                                      </p:cMediaNode>
                                    </p:audio>
                                  </p:sub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1" nodeType="clickEffect">
                                  <p:stCondLst>
                                    <p:cond delay="0"/>
                                  </p:stCondLst>
                                  <p:childTnLst>
                                    <p:set>
                                      <p:cBhvr>
                                        <p:cTn id="38" dur="1" fill="hold">
                                          <p:stCondLst>
                                            <p:cond delay="0"/>
                                          </p:stCondLst>
                                        </p:cTn>
                                        <p:tgtEl>
                                          <p:spTgt spid="10"/>
                                        </p:tgtEl>
                                        <p:attrNameLst>
                                          <p:attrName>style.visibility</p:attrName>
                                        </p:attrNameLst>
                                      </p:cBhvr>
                                      <p:to>
                                        <p:strVal val="hidden"/>
                                      </p:to>
                                    </p:set>
                                  </p:childTnLst>
                                </p:cTn>
                              </p:par>
                              <p:par>
                                <p:cTn id="39" presetID="1"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childTnLst>
                                  <p:subTnLst>
                                    <p:audio>
                                      <p:cMediaNode>
                                        <p:cTn display="0" masterRel="sameClick">
                                          <p:stCondLst>
                                            <p:cond evt="begin" delay="0">
                                              <p:tn val="39"/>
                                            </p:cond>
                                          </p:stCondLst>
                                          <p:endCondLst>
                                            <p:cond evt="onStopAudio" delay="0">
                                              <p:tgtEl>
                                                <p:sldTgt/>
                                              </p:tgtEl>
                                            </p:cond>
                                          </p:endCondLst>
                                        </p:cTn>
                                        <p:tgtEl>
                                          <p:sndTgt r:embed="rId3" name="chimes.wav"/>
                                        </p:tgtEl>
                                      </p:cMediaNode>
                                    </p:audio>
                                  </p:sub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12"/>
                                        </p:tgtEl>
                                        <p:attrNameLst>
                                          <p:attrName>style.visibility</p:attrName>
                                        </p:attrNameLst>
                                      </p:cBhvr>
                                      <p:to>
                                        <p:strVal val="hidden"/>
                                      </p:to>
                                    </p:set>
                                  </p:childTnLst>
                                </p:cTn>
                              </p:par>
                              <p:par>
                                <p:cTn id="45" presetID="1" presetClass="entr" presetSubtype="0" fill="hold" grpId="0" nodeType="withEffect">
                                  <p:stCondLst>
                                    <p:cond delay="0"/>
                                  </p:stCondLst>
                                  <p:childTnLst>
                                    <p:set>
                                      <p:cBhvr>
                                        <p:cTn id="46" dur="1" fill="hold">
                                          <p:stCondLst>
                                            <p:cond delay="0"/>
                                          </p:stCondLst>
                                        </p:cTn>
                                        <p:tgtEl>
                                          <p:spTgt spid="18"/>
                                        </p:tgtEl>
                                        <p:attrNameLst>
                                          <p:attrName>style.visibility</p:attrName>
                                        </p:attrNameLst>
                                      </p:cBhvr>
                                      <p:to>
                                        <p:strVal val="visible"/>
                                      </p:to>
                                    </p:set>
                                  </p:childTnLst>
                                  <p:subTnLst>
                                    <p:audio>
                                      <p:cMediaNode>
                                        <p:cTn display="0" masterRel="sameClick">
                                          <p:stCondLst>
                                            <p:cond evt="begin" delay="0">
                                              <p:tn val="45"/>
                                            </p:cond>
                                          </p:stCondLst>
                                          <p:endCondLst>
                                            <p:cond evt="onStopAudio" delay="0">
                                              <p:tgtEl>
                                                <p:sldTgt/>
                                              </p:tgtEl>
                                            </p:cond>
                                          </p:endCondLst>
                                        </p:cTn>
                                        <p:tgtEl>
                                          <p:sndTgt r:embed="rId3" name="chimes.wav"/>
                                        </p:tgtEl>
                                      </p:cMediaNode>
                                    </p:audio>
                                  </p:subTnLst>
                                </p:cTn>
                              </p:par>
                            </p:childTnLst>
                          </p:cTn>
                        </p:par>
                      </p:childTnLst>
                    </p:cTn>
                  </p:par>
                  <p:par>
                    <p:cTn id="47" fill="hold">
                      <p:stCondLst>
                        <p:cond delay="indefinite"/>
                      </p:stCondLst>
                      <p:childTnLst>
                        <p:par>
                          <p:cTn id="48" fill="hold">
                            <p:stCondLst>
                              <p:cond delay="0"/>
                            </p:stCondLst>
                            <p:childTnLst>
                              <p:par>
                                <p:cTn id="49" presetID="1" presetClass="exit" presetSubtype="0" fill="hold" grpId="1" nodeType="clickEffect">
                                  <p:stCondLst>
                                    <p:cond delay="0"/>
                                  </p:stCondLst>
                                  <p:childTnLst>
                                    <p:set>
                                      <p:cBhvr>
                                        <p:cTn id="50" dur="1" fill="hold">
                                          <p:stCondLst>
                                            <p:cond delay="0"/>
                                          </p:stCondLst>
                                        </p:cTn>
                                        <p:tgtEl>
                                          <p:spTgt spid="13"/>
                                        </p:tgtEl>
                                        <p:attrNameLst>
                                          <p:attrName>style.visibility</p:attrName>
                                        </p:attrNameLst>
                                      </p:cBhvr>
                                      <p:to>
                                        <p:strVal val="hidden"/>
                                      </p:to>
                                    </p:set>
                                  </p:childTnLst>
                                </p:cTn>
                              </p:par>
                              <p:par>
                                <p:cTn id="51" presetID="1" presetClass="entr" presetSubtype="0"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3" name="chimes.wav"/>
                                        </p:tgtEl>
                                      </p:cMediaNode>
                                    </p:audio>
                                  </p:sub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1" nodeType="clickEffect">
                                  <p:stCondLst>
                                    <p:cond delay="0"/>
                                  </p:stCondLst>
                                  <p:childTnLst>
                                    <p:set>
                                      <p:cBhvr>
                                        <p:cTn id="56" dur="1" fill="hold">
                                          <p:stCondLst>
                                            <p:cond delay="0"/>
                                          </p:stCondLst>
                                        </p:cTn>
                                        <p:tgtEl>
                                          <p:spTgt spid="14"/>
                                        </p:tgtEl>
                                        <p:attrNameLst>
                                          <p:attrName>style.visibility</p:attrName>
                                        </p:attrNameLst>
                                      </p:cBhvr>
                                      <p:to>
                                        <p:strVal val="hidden"/>
                                      </p:to>
                                    </p:set>
                                  </p:childTnLst>
                                </p:cTn>
                              </p:par>
                              <p:par>
                                <p:cTn id="57" presetID="1" presetClass="entr" presetSubtype="0" fill="hold" grpId="0" nodeType="withEffect">
                                  <p:stCondLst>
                                    <p:cond delay="0"/>
                                  </p:stCondLst>
                                  <p:childTnLst>
                                    <p:set>
                                      <p:cBhvr>
                                        <p:cTn id="58" dur="1" fill="hold">
                                          <p:stCondLst>
                                            <p:cond delay="0"/>
                                          </p:stCondLst>
                                        </p:cTn>
                                        <p:tgtEl>
                                          <p:spTgt spid="21"/>
                                        </p:tgtEl>
                                        <p:attrNameLst>
                                          <p:attrName>style.visibility</p:attrName>
                                        </p:attrNameLst>
                                      </p:cBhvr>
                                      <p:to>
                                        <p:strVal val="visible"/>
                                      </p:to>
                                    </p:set>
                                  </p:childTnLst>
                                  <p:subTnLst>
                                    <p:audio>
                                      <p:cMediaNode>
                                        <p:cTn display="0" masterRel="sameClick">
                                          <p:stCondLst>
                                            <p:cond evt="begin" delay="0">
                                              <p:tn val="57"/>
                                            </p:cond>
                                          </p:stCondLst>
                                          <p:endCondLst>
                                            <p:cond evt="onStopAudio" delay="0">
                                              <p:tgtEl>
                                                <p:sldTgt/>
                                              </p:tgtEl>
                                            </p:cond>
                                          </p:endCondLst>
                                        </p:cTn>
                                        <p:tgtEl>
                                          <p:sndTgt r:embed="rId3" name="chimes.wav"/>
                                        </p:tgtEl>
                                      </p:cMediaNode>
                                    </p:audio>
                                  </p:subTnLst>
                                </p:cTn>
                              </p:par>
                            </p:childTnLst>
                          </p:cTn>
                        </p:par>
                      </p:childTnLst>
                    </p:cTn>
                  </p:par>
                  <p:par>
                    <p:cTn id="59" fill="hold">
                      <p:stCondLst>
                        <p:cond delay="indefinite"/>
                      </p:stCondLst>
                      <p:childTnLst>
                        <p:par>
                          <p:cTn id="60" fill="hold">
                            <p:stCondLst>
                              <p:cond delay="0"/>
                            </p:stCondLst>
                            <p:childTnLst>
                              <p:par>
                                <p:cTn id="61" presetID="53" presetClass="entr" presetSubtype="16"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p:cTn id="63" dur="500" fill="hold"/>
                                        <p:tgtEl>
                                          <p:spTgt spid="22"/>
                                        </p:tgtEl>
                                        <p:attrNameLst>
                                          <p:attrName>ppt_w</p:attrName>
                                        </p:attrNameLst>
                                      </p:cBhvr>
                                      <p:tavLst>
                                        <p:tav tm="0">
                                          <p:val>
                                            <p:fltVal val="0"/>
                                          </p:val>
                                        </p:tav>
                                        <p:tav tm="100000">
                                          <p:val>
                                            <p:strVal val="#ppt_w"/>
                                          </p:val>
                                        </p:tav>
                                      </p:tavLst>
                                    </p:anim>
                                    <p:anim calcmode="lin" valueType="num">
                                      <p:cBhvr>
                                        <p:cTn id="64" dur="500" fill="hold"/>
                                        <p:tgtEl>
                                          <p:spTgt spid="22"/>
                                        </p:tgtEl>
                                        <p:attrNameLst>
                                          <p:attrName>ppt_h</p:attrName>
                                        </p:attrNameLst>
                                      </p:cBhvr>
                                      <p:tavLst>
                                        <p:tav tm="0">
                                          <p:val>
                                            <p:fltVal val="0"/>
                                          </p:val>
                                        </p:tav>
                                        <p:tav tm="100000">
                                          <p:val>
                                            <p:strVal val="#ppt_h"/>
                                          </p:val>
                                        </p:tav>
                                      </p:tavLst>
                                    </p:anim>
                                    <p:animEffect transition="in" filter="fade">
                                      <p:cBhvr>
                                        <p:cTn id="65" dur="500"/>
                                        <p:tgtEl>
                                          <p:spTgt spid="22"/>
                                        </p:tgtEl>
                                      </p:cBhvr>
                                    </p:animEffect>
                                  </p:childTnLst>
                                  <p:subTnLst>
                                    <p:audio>
                                      <p:cMediaNode>
                                        <p:cTn display="0" masterRel="sameClick">
                                          <p:stCondLst>
                                            <p:cond evt="begin" delay="0">
                                              <p:tn val="61"/>
                                            </p:cond>
                                          </p:stCondLst>
                                          <p:endCondLst>
                                            <p:cond evt="onStopAudio" delay="0">
                                              <p:tgtEl>
                                                <p:sldTgt/>
                                              </p:tgtEl>
                                            </p:cond>
                                          </p:endCondLst>
                                        </p:cTn>
                                        <p:tgtEl>
                                          <p:sndTgt r:embed="rId4" name="click.wav"/>
                                        </p:tgtEl>
                                      </p:cMediaNode>
                                    </p:audio>
                                  </p:subTnLst>
                                </p:cTn>
                              </p:par>
                              <p:par>
                                <p:cTn id="66" presetID="53" presetClass="entr" presetSubtype="16" fill="hold" grpId="0" nodeType="withEffect">
                                  <p:stCondLst>
                                    <p:cond delay="0"/>
                                  </p:stCondLst>
                                  <p:childTnLst>
                                    <p:set>
                                      <p:cBhvr>
                                        <p:cTn id="67" dur="1" fill="hold">
                                          <p:stCondLst>
                                            <p:cond delay="0"/>
                                          </p:stCondLst>
                                        </p:cTn>
                                        <p:tgtEl>
                                          <p:spTgt spid="23"/>
                                        </p:tgtEl>
                                        <p:attrNameLst>
                                          <p:attrName>style.visibility</p:attrName>
                                        </p:attrNameLst>
                                      </p:cBhvr>
                                      <p:to>
                                        <p:strVal val="visible"/>
                                      </p:to>
                                    </p:set>
                                    <p:anim calcmode="lin" valueType="num">
                                      <p:cBhvr>
                                        <p:cTn id="68" dur="500" fill="hold"/>
                                        <p:tgtEl>
                                          <p:spTgt spid="23"/>
                                        </p:tgtEl>
                                        <p:attrNameLst>
                                          <p:attrName>ppt_w</p:attrName>
                                        </p:attrNameLst>
                                      </p:cBhvr>
                                      <p:tavLst>
                                        <p:tav tm="0">
                                          <p:val>
                                            <p:fltVal val="0"/>
                                          </p:val>
                                        </p:tav>
                                        <p:tav tm="100000">
                                          <p:val>
                                            <p:strVal val="#ppt_w"/>
                                          </p:val>
                                        </p:tav>
                                      </p:tavLst>
                                    </p:anim>
                                    <p:anim calcmode="lin" valueType="num">
                                      <p:cBhvr>
                                        <p:cTn id="69" dur="500" fill="hold"/>
                                        <p:tgtEl>
                                          <p:spTgt spid="23"/>
                                        </p:tgtEl>
                                        <p:attrNameLst>
                                          <p:attrName>ppt_h</p:attrName>
                                        </p:attrNameLst>
                                      </p:cBhvr>
                                      <p:tavLst>
                                        <p:tav tm="0">
                                          <p:val>
                                            <p:fltVal val="0"/>
                                          </p:val>
                                        </p:tav>
                                        <p:tav tm="100000">
                                          <p:val>
                                            <p:strVal val="#ppt_h"/>
                                          </p:val>
                                        </p:tav>
                                      </p:tavLst>
                                    </p:anim>
                                    <p:animEffect transition="in" filter="fade">
                                      <p:cBhvr>
                                        <p:cTn id="70" dur="500"/>
                                        <p:tgtEl>
                                          <p:spTgt spid="23"/>
                                        </p:tgtEl>
                                      </p:cBhvr>
                                    </p:animEffect>
                                  </p:childTnLst>
                                  <p:subTnLst>
                                    <p:audio>
                                      <p:cMediaNode>
                                        <p:cTn display="0" masterRel="sameClick">
                                          <p:stCondLst>
                                            <p:cond evt="begin" delay="0">
                                              <p:tn val="66"/>
                                            </p:cond>
                                          </p:stCondLst>
                                          <p:endCondLst>
                                            <p:cond evt="onStopAudio" delay="0">
                                              <p:tgtEl>
                                                <p:sldTgt/>
                                              </p:tgtEl>
                                            </p:cond>
                                          </p:endCondLst>
                                        </p:cTn>
                                        <p:tgtEl>
                                          <p:sndTgt r:embed="rId4" name="click.wav"/>
                                        </p:tgtEl>
                                      </p:cMediaNode>
                                    </p:audio>
                                  </p:subTnLst>
                                </p:cTn>
                              </p:par>
                              <p:par>
                                <p:cTn id="71" presetID="53" presetClass="entr" presetSubtype="16"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 calcmode="lin" valueType="num">
                                      <p:cBhvr>
                                        <p:cTn id="73" dur="500" fill="hold"/>
                                        <p:tgtEl>
                                          <p:spTgt spid="24"/>
                                        </p:tgtEl>
                                        <p:attrNameLst>
                                          <p:attrName>ppt_w</p:attrName>
                                        </p:attrNameLst>
                                      </p:cBhvr>
                                      <p:tavLst>
                                        <p:tav tm="0">
                                          <p:val>
                                            <p:fltVal val="0"/>
                                          </p:val>
                                        </p:tav>
                                        <p:tav tm="100000">
                                          <p:val>
                                            <p:strVal val="#ppt_w"/>
                                          </p:val>
                                        </p:tav>
                                      </p:tavLst>
                                    </p:anim>
                                    <p:anim calcmode="lin" valueType="num">
                                      <p:cBhvr>
                                        <p:cTn id="74" dur="500" fill="hold"/>
                                        <p:tgtEl>
                                          <p:spTgt spid="24"/>
                                        </p:tgtEl>
                                        <p:attrNameLst>
                                          <p:attrName>ppt_h</p:attrName>
                                        </p:attrNameLst>
                                      </p:cBhvr>
                                      <p:tavLst>
                                        <p:tav tm="0">
                                          <p:val>
                                            <p:fltVal val="0"/>
                                          </p:val>
                                        </p:tav>
                                        <p:tav tm="100000">
                                          <p:val>
                                            <p:strVal val="#ppt_h"/>
                                          </p:val>
                                        </p:tav>
                                      </p:tavLst>
                                    </p:anim>
                                    <p:animEffect transition="in" filter="fade">
                                      <p:cBhvr>
                                        <p:cTn id="75" dur="500"/>
                                        <p:tgtEl>
                                          <p:spTgt spid="24"/>
                                        </p:tgtEl>
                                      </p:cBhvr>
                                    </p:animEffect>
                                  </p:childTnLst>
                                  <p:subTnLst>
                                    <p:audio>
                                      <p:cMediaNode>
                                        <p:cTn display="0" masterRel="sameClick">
                                          <p:stCondLst>
                                            <p:cond evt="begin" delay="0">
                                              <p:tn val="71"/>
                                            </p:cond>
                                          </p:stCondLst>
                                          <p:endCondLst>
                                            <p:cond evt="onStopAudio" delay="0">
                                              <p:tgtEl>
                                                <p:sldTgt/>
                                              </p:tgtEl>
                                            </p:cond>
                                          </p:endCondLst>
                                        </p:cTn>
                                        <p:tgtEl>
                                          <p:sndTgt r:embed="rId4" name="click.wav"/>
                                        </p:tgtEl>
                                      </p:cMediaNode>
                                    </p:audio>
                                  </p:subTnLst>
                                </p:cTn>
                              </p:par>
                              <p:par>
                                <p:cTn id="76" presetID="53" presetClass="entr" presetSubtype="16" fill="hold" grpId="0" nodeType="withEffect">
                                  <p:stCondLst>
                                    <p:cond delay="0"/>
                                  </p:stCondLst>
                                  <p:childTnLst>
                                    <p:set>
                                      <p:cBhvr>
                                        <p:cTn id="77" dur="1" fill="hold">
                                          <p:stCondLst>
                                            <p:cond delay="0"/>
                                          </p:stCondLst>
                                        </p:cTn>
                                        <p:tgtEl>
                                          <p:spTgt spid="25"/>
                                        </p:tgtEl>
                                        <p:attrNameLst>
                                          <p:attrName>style.visibility</p:attrName>
                                        </p:attrNameLst>
                                      </p:cBhvr>
                                      <p:to>
                                        <p:strVal val="visible"/>
                                      </p:to>
                                    </p:set>
                                    <p:anim calcmode="lin" valueType="num">
                                      <p:cBhvr>
                                        <p:cTn id="78" dur="500" fill="hold"/>
                                        <p:tgtEl>
                                          <p:spTgt spid="25"/>
                                        </p:tgtEl>
                                        <p:attrNameLst>
                                          <p:attrName>ppt_w</p:attrName>
                                        </p:attrNameLst>
                                      </p:cBhvr>
                                      <p:tavLst>
                                        <p:tav tm="0">
                                          <p:val>
                                            <p:fltVal val="0"/>
                                          </p:val>
                                        </p:tav>
                                        <p:tav tm="100000">
                                          <p:val>
                                            <p:strVal val="#ppt_w"/>
                                          </p:val>
                                        </p:tav>
                                      </p:tavLst>
                                    </p:anim>
                                    <p:anim calcmode="lin" valueType="num">
                                      <p:cBhvr>
                                        <p:cTn id="79" dur="500" fill="hold"/>
                                        <p:tgtEl>
                                          <p:spTgt spid="25"/>
                                        </p:tgtEl>
                                        <p:attrNameLst>
                                          <p:attrName>ppt_h</p:attrName>
                                        </p:attrNameLst>
                                      </p:cBhvr>
                                      <p:tavLst>
                                        <p:tav tm="0">
                                          <p:val>
                                            <p:fltVal val="0"/>
                                          </p:val>
                                        </p:tav>
                                        <p:tav tm="100000">
                                          <p:val>
                                            <p:strVal val="#ppt_h"/>
                                          </p:val>
                                        </p:tav>
                                      </p:tavLst>
                                    </p:anim>
                                    <p:animEffect transition="in" filter="fade">
                                      <p:cBhvr>
                                        <p:cTn id="80" dur="500"/>
                                        <p:tgtEl>
                                          <p:spTgt spid="25"/>
                                        </p:tgtEl>
                                      </p:cBhvr>
                                    </p:animEffect>
                                  </p:childTnLst>
                                  <p:subTnLst>
                                    <p:audio>
                                      <p:cMediaNode>
                                        <p:cTn display="0" masterRel="sameClick">
                                          <p:stCondLst>
                                            <p:cond evt="begin" delay="0">
                                              <p:tn val="76"/>
                                            </p:cond>
                                          </p:stCondLst>
                                          <p:endCondLst>
                                            <p:cond evt="onStopAudio" delay="0">
                                              <p:tgtEl>
                                                <p:sldTgt/>
                                              </p:tgtEl>
                                            </p:cond>
                                          </p:endCondLst>
                                        </p:cTn>
                                        <p:tgtEl>
                                          <p:sndTgt r:embed="rId4" name="click.wav"/>
                                        </p:tgtEl>
                                      </p:cMediaNode>
                                    </p:audio>
                                  </p:subTnLst>
                                </p:cTn>
                              </p:par>
                              <p:par>
                                <p:cTn id="81" presetID="53" presetClass="entr" presetSubtype="16" fill="hold" grpId="0" nodeType="with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p:cTn id="83" dur="500" fill="hold"/>
                                        <p:tgtEl>
                                          <p:spTgt spid="26"/>
                                        </p:tgtEl>
                                        <p:attrNameLst>
                                          <p:attrName>ppt_w</p:attrName>
                                        </p:attrNameLst>
                                      </p:cBhvr>
                                      <p:tavLst>
                                        <p:tav tm="0">
                                          <p:val>
                                            <p:fltVal val="0"/>
                                          </p:val>
                                        </p:tav>
                                        <p:tav tm="100000">
                                          <p:val>
                                            <p:strVal val="#ppt_w"/>
                                          </p:val>
                                        </p:tav>
                                      </p:tavLst>
                                    </p:anim>
                                    <p:anim calcmode="lin" valueType="num">
                                      <p:cBhvr>
                                        <p:cTn id="84" dur="500" fill="hold"/>
                                        <p:tgtEl>
                                          <p:spTgt spid="26"/>
                                        </p:tgtEl>
                                        <p:attrNameLst>
                                          <p:attrName>ppt_h</p:attrName>
                                        </p:attrNameLst>
                                      </p:cBhvr>
                                      <p:tavLst>
                                        <p:tav tm="0">
                                          <p:val>
                                            <p:fltVal val="0"/>
                                          </p:val>
                                        </p:tav>
                                        <p:tav tm="100000">
                                          <p:val>
                                            <p:strVal val="#ppt_h"/>
                                          </p:val>
                                        </p:tav>
                                      </p:tavLst>
                                    </p:anim>
                                    <p:animEffect transition="in" filter="fade">
                                      <p:cBhvr>
                                        <p:cTn id="85" dur="500"/>
                                        <p:tgtEl>
                                          <p:spTgt spid="26"/>
                                        </p:tgtEl>
                                      </p:cBhvr>
                                    </p:animEffect>
                                  </p:childTnLst>
                                  <p:subTnLst>
                                    <p:audio>
                                      <p:cMediaNode>
                                        <p:cTn display="0" masterRel="sameClick">
                                          <p:stCondLst>
                                            <p:cond evt="begin" delay="0">
                                              <p:tn val="81"/>
                                            </p:cond>
                                          </p:stCondLst>
                                          <p:endCondLst>
                                            <p:cond evt="onStopAudio" delay="0">
                                              <p:tgtEl>
                                                <p:sldTgt/>
                                              </p:tgtEl>
                                            </p:cond>
                                          </p:endCondLst>
                                        </p:cTn>
                                        <p:tgtEl>
                                          <p:sndTgt r:embed="rId4" name="click.wav"/>
                                        </p:tgtEl>
                                      </p:cMediaNode>
                                    </p:audio>
                                  </p:subTnLst>
                                </p:cTn>
                              </p:par>
                              <p:par>
                                <p:cTn id="86" presetID="53" presetClass="entr" presetSubtype="16" fill="hold" grpId="0" nodeType="withEffect">
                                  <p:stCondLst>
                                    <p:cond delay="0"/>
                                  </p:stCondLst>
                                  <p:childTnLst>
                                    <p:set>
                                      <p:cBhvr>
                                        <p:cTn id="87" dur="1" fill="hold">
                                          <p:stCondLst>
                                            <p:cond delay="0"/>
                                          </p:stCondLst>
                                        </p:cTn>
                                        <p:tgtEl>
                                          <p:spTgt spid="27"/>
                                        </p:tgtEl>
                                        <p:attrNameLst>
                                          <p:attrName>style.visibility</p:attrName>
                                        </p:attrNameLst>
                                      </p:cBhvr>
                                      <p:to>
                                        <p:strVal val="visible"/>
                                      </p:to>
                                    </p:set>
                                    <p:anim calcmode="lin" valueType="num">
                                      <p:cBhvr>
                                        <p:cTn id="88" dur="500" fill="hold"/>
                                        <p:tgtEl>
                                          <p:spTgt spid="27"/>
                                        </p:tgtEl>
                                        <p:attrNameLst>
                                          <p:attrName>ppt_w</p:attrName>
                                        </p:attrNameLst>
                                      </p:cBhvr>
                                      <p:tavLst>
                                        <p:tav tm="0">
                                          <p:val>
                                            <p:fltVal val="0"/>
                                          </p:val>
                                        </p:tav>
                                        <p:tav tm="100000">
                                          <p:val>
                                            <p:strVal val="#ppt_w"/>
                                          </p:val>
                                        </p:tav>
                                      </p:tavLst>
                                    </p:anim>
                                    <p:anim calcmode="lin" valueType="num">
                                      <p:cBhvr>
                                        <p:cTn id="89" dur="500" fill="hold"/>
                                        <p:tgtEl>
                                          <p:spTgt spid="27"/>
                                        </p:tgtEl>
                                        <p:attrNameLst>
                                          <p:attrName>ppt_h</p:attrName>
                                        </p:attrNameLst>
                                      </p:cBhvr>
                                      <p:tavLst>
                                        <p:tav tm="0">
                                          <p:val>
                                            <p:fltVal val="0"/>
                                          </p:val>
                                        </p:tav>
                                        <p:tav tm="100000">
                                          <p:val>
                                            <p:strVal val="#ppt_h"/>
                                          </p:val>
                                        </p:tav>
                                      </p:tavLst>
                                    </p:anim>
                                    <p:animEffect transition="in" filter="fade">
                                      <p:cBhvr>
                                        <p:cTn id="90" dur="500"/>
                                        <p:tgtEl>
                                          <p:spTgt spid="27"/>
                                        </p:tgtEl>
                                      </p:cBhvr>
                                    </p:animEffect>
                                  </p:childTnLst>
                                  <p:subTnLst>
                                    <p:audio>
                                      <p:cMediaNode>
                                        <p:cTn display="0" masterRel="sameClick">
                                          <p:stCondLst>
                                            <p:cond evt="begin" delay="0">
                                              <p:tn val="86"/>
                                            </p:cond>
                                          </p:stCondLst>
                                          <p:endCondLst>
                                            <p:cond evt="onStopAudio" delay="0">
                                              <p:tgtEl>
                                                <p:sldTgt/>
                                              </p:tgtEl>
                                            </p:cond>
                                          </p:endCondLst>
                                        </p:cTn>
                                        <p:tgtEl>
                                          <p:sndTgt r:embed="rId4" name="click.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8" grpId="0"/>
      <p:bldP spid="8" grpId="1"/>
      <p:bldP spid="9" grpId="0"/>
      <p:bldP spid="9" grpId="1"/>
      <p:bldP spid="10" grpId="0"/>
      <p:bldP spid="10" grpId="1"/>
      <p:bldP spid="11" grpId="0"/>
      <p:bldP spid="12" grpId="0"/>
      <p:bldP spid="12" grpId="1"/>
      <p:bldP spid="13" grpId="0"/>
      <p:bldP spid="13" grpId="1"/>
      <p:bldP spid="14" grpId="0"/>
      <p:bldP spid="14" grpId="1"/>
      <p:bldP spid="15" grpId="0"/>
      <p:bldP spid="16" grpId="0"/>
      <p:bldP spid="17" grpId="0"/>
      <p:bldP spid="18" grpId="0"/>
      <p:bldP spid="20" grpId="0"/>
      <p:bldP spid="21" grpId="0"/>
      <p:bldP spid="22" grpId="0"/>
      <p:bldP spid="23" grpId="0"/>
      <p:bldP spid="24" grpId="0"/>
      <p:bldP spid="25" grpId="0"/>
      <p:bldP spid="26" grpId="0"/>
      <p:bldP spid="2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32"/>
        <p:cNvGrpSpPr/>
        <p:nvPr/>
      </p:nvGrpSpPr>
      <p:grpSpPr>
        <a:xfrm>
          <a:off x="0" y="0"/>
          <a:ext cx="0" cy="0"/>
          <a:chOff x="0" y="0"/>
          <a:chExt cx="0" cy="0"/>
        </a:xfrm>
      </p:grpSpPr>
      <p:sp>
        <p:nvSpPr>
          <p:cNvPr id="433" name="Google Shape;433;p16"/>
          <p:cNvSpPr/>
          <p:nvPr/>
        </p:nvSpPr>
        <p:spPr>
          <a:xfrm>
            <a:off x="3657600" y="381001"/>
            <a:ext cx="5580649" cy="830956"/>
          </a:xfrm>
          <a:prstGeom prst="rect">
            <a:avLst/>
          </a:prstGeom>
          <a:noFill/>
          <a:ln>
            <a:noFill/>
          </a:ln>
        </p:spPr>
        <p:txBody>
          <a:bodyPr spcFirstLastPara="1" wrap="square" lIns="91433" tIns="45700" rIns="91433" bIns="45700" anchor="t" anchorCtr="0">
            <a:spAutoFit/>
          </a:bodyPr>
          <a:lstStyle/>
          <a:p>
            <a:pPr algn="ctr" defTabSz="1219170">
              <a:buClr>
                <a:srgbClr val="FF0000"/>
              </a:buClr>
              <a:buSzPts val="3600"/>
            </a:pPr>
            <a:r>
              <a:rPr lang="en-US" sz="4800" b="1" kern="0">
                <a:solidFill>
                  <a:srgbClr val="FF0000"/>
                </a:solidFill>
                <a:latin typeface="Times New Roman"/>
                <a:ea typeface="Times New Roman"/>
                <a:cs typeface="Times New Roman"/>
                <a:sym typeface="Times New Roman"/>
              </a:rPr>
              <a:t>THỬ THÁCH 2</a:t>
            </a:r>
            <a:endParaRPr sz="4800" b="1" kern="0">
              <a:solidFill>
                <a:srgbClr val="FF0000"/>
              </a:solidFill>
              <a:latin typeface="Times New Roman"/>
              <a:ea typeface="Times New Roman"/>
              <a:cs typeface="Times New Roman"/>
              <a:sym typeface="Times New Roman"/>
            </a:endParaRPr>
          </a:p>
        </p:txBody>
      </p:sp>
      <p:grpSp>
        <p:nvGrpSpPr>
          <p:cNvPr id="434" name="Google Shape;434;p16"/>
          <p:cNvGrpSpPr/>
          <p:nvPr/>
        </p:nvGrpSpPr>
        <p:grpSpPr>
          <a:xfrm>
            <a:off x="7924800" y="1905001"/>
            <a:ext cx="3860800" cy="3082313"/>
            <a:chOff x="7162800" y="3337812"/>
            <a:chExt cx="1876974" cy="1500706"/>
          </a:xfrm>
        </p:grpSpPr>
        <p:pic>
          <p:nvPicPr>
            <p:cNvPr id="435" name="Google Shape;435;p16" descr="1️⃣ Alibaba và 40 tên cướp chuyện cổ tích hoạt hình phim - Vivuphim"/>
            <p:cNvPicPr preferRelativeResize="0"/>
            <p:nvPr/>
          </p:nvPicPr>
          <p:blipFill rotWithShape="1">
            <a:blip r:embed="rId3">
              <a:alphaModFix/>
            </a:blip>
            <a:srcRect t="-5964" r="3343" b="5964"/>
            <a:stretch/>
          </p:blipFill>
          <p:spPr>
            <a:xfrm>
              <a:off x="7162800" y="3337812"/>
              <a:ext cx="1876974" cy="1500706"/>
            </a:xfrm>
            <a:prstGeom prst="rect">
              <a:avLst/>
            </a:prstGeom>
            <a:noFill/>
            <a:ln>
              <a:noFill/>
            </a:ln>
          </p:spPr>
        </p:pic>
        <p:sp>
          <p:nvSpPr>
            <p:cNvPr id="436" name="Google Shape;436;p16"/>
            <p:cNvSpPr/>
            <p:nvPr/>
          </p:nvSpPr>
          <p:spPr>
            <a:xfrm>
              <a:off x="7162800" y="3409951"/>
              <a:ext cx="685800" cy="228600"/>
            </a:xfrm>
            <a:prstGeom prst="roundRect">
              <a:avLst>
                <a:gd name="adj" fmla="val 16667"/>
              </a:avLst>
            </a:prstGeom>
            <a:solidFill>
              <a:srgbClr val="92D050"/>
            </a:solidFill>
            <a:ln w="25400" cap="flat" cmpd="sng">
              <a:solidFill>
                <a:srgbClr val="7F7F7F"/>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1400" kern="0">
                  <a:solidFill>
                    <a:srgbClr val="FF0000"/>
                  </a:solidFill>
                  <a:latin typeface="Calibri"/>
                  <a:ea typeface="Calibri"/>
                  <a:cs typeface="Calibri"/>
                  <a:sym typeface="Calibri"/>
                </a:rPr>
                <a:t>ALIBABA</a:t>
              </a:r>
              <a:endParaRPr sz="1400" kern="0">
                <a:solidFill>
                  <a:srgbClr val="FF0000"/>
                </a:solidFill>
                <a:latin typeface="Calibri"/>
                <a:ea typeface="Calibri"/>
                <a:cs typeface="Calibri"/>
                <a:sym typeface="Calibri"/>
              </a:endParaRPr>
            </a:p>
          </p:txBody>
        </p:sp>
      </p:grpSp>
      <p:pic>
        <p:nvPicPr>
          <p:cNvPr id="437" name="Google Shape;437;p16"/>
          <p:cNvPicPr preferRelativeResize="0"/>
          <p:nvPr/>
        </p:nvPicPr>
        <p:blipFill rotWithShape="1">
          <a:blip r:embed="rId4">
            <a:alphaModFix/>
          </a:blip>
          <a:srcRect/>
          <a:stretch/>
        </p:blipFill>
        <p:spPr>
          <a:xfrm flipH="1">
            <a:off x="534218" y="1397000"/>
            <a:ext cx="4037781" cy="3273621"/>
          </a:xfrm>
          <a:prstGeom prst="rect">
            <a:avLst/>
          </a:prstGeom>
          <a:noFill/>
          <a:ln>
            <a:noFill/>
          </a:ln>
        </p:spPr>
      </p:pic>
      <p:pic>
        <p:nvPicPr>
          <p:cNvPr id="438" name="Google Shape;438;p16"/>
          <p:cNvPicPr preferRelativeResize="0"/>
          <p:nvPr/>
        </p:nvPicPr>
        <p:blipFill rotWithShape="1">
          <a:blip r:embed="rId5">
            <a:alphaModFix/>
          </a:blip>
          <a:srcRect t="10872" b="5641"/>
          <a:stretch/>
        </p:blipFill>
        <p:spPr>
          <a:xfrm rot="1504869" flipH="1">
            <a:off x="3700794" y="3773231"/>
            <a:ext cx="3534927" cy="2428165"/>
          </a:xfrm>
          <a:prstGeom prst="rect">
            <a:avLst/>
          </a:prstGeom>
          <a:noFill/>
          <a:ln>
            <a:noFill/>
          </a:ln>
        </p:spPr>
      </p:pic>
      <p:sp>
        <p:nvSpPr>
          <p:cNvPr id="9" name="Rectangle 8">
            <a:extLst>
              <a:ext uri="{FF2B5EF4-FFF2-40B4-BE49-F238E27FC236}">
                <a16:creationId xmlns:a16="http://schemas.microsoft.com/office/drawing/2014/main" id="{8A992FA0-3B63-478B-802A-266DC36A62D5}"/>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42"/>
        <p:cNvGrpSpPr/>
        <p:nvPr/>
      </p:nvGrpSpPr>
      <p:grpSpPr>
        <a:xfrm>
          <a:off x="0" y="0"/>
          <a:ext cx="0" cy="0"/>
          <a:chOff x="0" y="0"/>
          <a:chExt cx="0" cy="0"/>
        </a:xfrm>
      </p:grpSpPr>
      <p:cxnSp>
        <p:nvCxnSpPr>
          <p:cNvPr id="443" name="Google Shape;443;p17"/>
          <p:cNvCxnSpPr/>
          <p:nvPr/>
        </p:nvCxnSpPr>
        <p:spPr>
          <a:xfrm>
            <a:off x="2335700" y="1234752"/>
            <a:ext cx="7433120" cy="0"/>
          </a:xfrm>
          <a:prstGeom prst="straightConnector1">
            <a:avLst/>
          </a:prstGeom>
          <a:noFill/>
          <a:ln w="38100" cap="flat" cmpd="sng">
            <a:solidFill>
              <a:srgbClr val="366092"/>
            </a:solidFill>
            <a:prstDash val="solid"/>
            <a:round/>
            <a:headEnd type="none" w="sm" len="sm"/>
            <a:tailEnd type="none" w="sm" len="sm"/>
          </a:ln>
        </p:spPr>
      </p:cxnSp>
      <p:sp>
        <p:nvSpPr>
          <p:cNvPr id="444" name="Google Shape;444;p17"/>
          <p:cNvSpPr txBox="1"/>
          <p:nvPr/>
        </p:nvSpPr>
        <p:spPr>
          <a:xfrm>
            <a:off x="80180" y="-34845"/>
            <a:ext cx="12369821" cy="3816375"/>
          </a:xfrm>
          <a:prstGeom prst="rect">
            <a:avLst/>
          </a:prstGeom>
          <a:solidFill>
            <a:schemeClr val="lt1"/>
          </a:solidFill>
          <a:ln>
            <a:noFill/>
          </a:ln>
        </p:spPr>
        <p:txBody>
          <a:bodyPr spcFirstLastPara="1" wrap="square" lIns="121900" tIns="60933" rIns="121900" bIns="60933" anchor="t" anchorCtr="0">
            <a:spAutoFit/>
          </a:bodyPr>
          <a:lstStyle/>
          <a:p>
            <a:pPr algn="just" defTabSz="1219170">
              <a:lnSpc>
                <a:spcPct val="150000"/>
              </a:lnSpc>
              <a:buClr>
                <a:srgbClr val="000000"/>
              </a:buClr>
            </a:pPr>
            <a:r>
              <a:rPr lang="en-US" sz="3200" kern="0" dirty="0">
                <a:solidFill>
                  <a:srgbClr val="002060"/>
                </a:solidFill>
                <a:latin typeface="Times New Roman"/>
                <a:ea typeface="Times New Roman"/>
                <a:cs typeface="Times New Roman"/>
                <a:sym typeface="Times New Roman"/>
              </a:rPr>
              <a:t>    </a:t>
            </a:r>
            <a:r>
              <a:rPr lang="en-US" sz="3200" b="1" kern="0" dirty="0">
                <a:solidFill>
                  <a:srgbClr val="002060"/>
                </a:solidFill>
                <a:latin typeface="Times New Roman"/>
                <a:ea typeface="Times New Roman"/>
                <a:cs typeface="Times New Roman"/>
                <a:sym typeface="Times New Roman"/>
              </a:rPr>
              <a:t>(T61).</a:t>
            </a:r>
            <a:r>
              <a:rPr lang="en-US" sz="3200" b="1" kern="0" dirty="0">
                <a:solidFill>
                  <a:srgbClr val="000000"/>
                </a:solidFill>
                <a:latin typeface="Times New Roman"/>
                <a:ea typeface="Times New Roman"/>
                <a:cs typeface="Times New Roman"/>
                <a:sym typeface="Times New Roman"/>
              </a:rPr>
              <a:t> </a:t>
            </a:r>
            <a:r>
              <a:rPr lang="en-US" sz="3200" kern="0" dirty="0">
                <a:solidFill>
                  <a:srgbClr val="000000"/>
                </a:solidFill>
                <a:latin typeface="Times New Roman"/>
                <a:ea typeface="Times New Roman"/>
                <a:cs typeface="Times New Roman"/>
                <a:sym typeface="Times New Roman"/>
              </a:rPr>
              <a:t>Ba </a:t>
            </a:r>
            <a:r>
              <a:rPr lang="en-US" sz="3200" kern="0" dirty="0" err="1">
                <a:solidFill>
                  <a:srgbClr val="000000"/>
                </a:solidFill>
                <a:latin typeface="Times New Roman"/>
                <a:ea typeface="Times New Roman"/>
                <a:cs typeface="Times New Roman"/>
                <a:sym typeface="Times New Roman"/>
              </a:rPr>
              <a:t>chú</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rủ</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nhau</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đi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cân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A </a:t>
            </a:r>
            <a:r>
              <a:rPr lang="en-US" sz="3200" kern="0" dirty="0" err="1">
                <a:solidFill>
                  <a:srgbClr val="000000"/>
                </a:solidFill>
                <a:latin typeface="Times New Roman"/>
                <a:ea typeface="Times New Roman"/>
                <a:cs typeface="Times New Roman"/>
                <a:sym typeface="Times New Roman"/>
              </a:rPr>
              <a:t>cân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nặng</a:t>
            </a:r>
            <a:r>
              <a:rPr lang="en-US" sz="3200" kern="0" dirty="0">
                <a:solidFill>
                  <a:srgbClr val="000000"/>
                </a:solidFill>
                <a:latin typeface="Times New Roman"/>
                <a:ea typeface="Times New Roman"/>
                <a:cs typeface="Times New Roman"/>
                <a:sym typeface="Times New Roman"/>
              </a:rPr>
              <a:t> 32 kg, </a:t>
            </a:r>
            <a:endParaRPr sz="1867" kern="0" dirty="0">
              <a:solidFill>
                <a:srgbClr val="000000"/>
              </a:solidFill>
              <a:latin typeface="Arial"/>
              <a:cs typeface="Arial"/>
              <a:sym typeface="Arial"/>
            </a:endParaRPr>
          </a:p>
          <a:p>
            <a:pPr algn="just" defTabSz="1219170">
              <a:lnSpc>
                <a:spcPct val="150000"/>
              </a:lnSpc>
              <a:buClr>
                <a:srgbClr val="000000"/>
              </a:buClr>
            </a:pP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B </a:t>
            </a:r>
            <a:r>
              <a:rPr lang="en-US" sz="3200" kern="0" dirty="0" err="1">
                <a:solidFill>
                  <a:srgbClr val="000000"/>
                </a:solidFill>
                <a:latin typeface="Times New Roman"/>
                <a:ea typeface="Times New Roman"/>
                <a:cs typeface="Times New Roman"/>
                <a:sym typeface="Times New Roman"/>
              </a:rPr>
              <a:t>nặng</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hơn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A </a:t>
            </a:r>
            <a:r>
              <a:rPr lang="en-US" sz="3200" kern="0" dirty="0" err="1">
                <a:solidFill>
                  <a:srgbClr val="000000"/>
                </a:solidFill>
                <a:latin typeface="Times New Roman"/>
                <a:ea typeface="Times New Roman"/>
                <a:cs typeface="Times New Roman"/>
                <a:sym typeface="Times New Roman"/>
              </a:rPr>
              <a:t>là</a:t>
            </a:r>
            <a:r>
              <a:rPr lang="en-US" sz="3200" kern="0" dirty="0">
                <a:solidFill>
                  <a:srgbClr val="000000"/>
                </a:solidFill>
                <a:latin typeface="Times New Roman"/>
                <a:ea typeface="Times New Roman"/>
                <a:cs typeface="Times New Roman"/>
                <a:sym typeface="Times New Roman"/>
              </a:rPr>
              <a:t> 2 </a:t>
            </a:r>
            <a:r>
              <a:rPr lang="en-US" sz="3200" kern="0" dirty="0" err="1">
                <a:solidFill>
                  <a:srgbClr val="000000"/>
                </a:solidFill>
                <a:latin typeface="Times New Roman"/>
                <a:ea typeface="Times New Roman"/>
                <a:cs typeface="Times New Roman"/>
                <a:sym typeface="Times New Roman"/>
              </a:rPr>
              <a:t>kg,rô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C </a:t>
            </a:r>
            <a:r>
              <a:rPr lang="en-US" sz="3200" kern="0" dirty="0" err="1">
                <a:solidFill>
                  <a:srgbClr val="000000"/>
                </a:solidFill>
                <a:latin typeface="Times New Roman"/>
                <a:ea typeface="Times New Roman"/>
                <a:cs typeface="Times New Roman"/>
                <a:sym typeface="Times New Roman"/>
              </a:rPr>
              <a:t>nhẹ</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hơn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A 2kg. </a:t>
            </a:r>
            <a:r>
              <a:rPr lang="en-US" sz="3200" kern="0" dirty="0" err="1">
                <a:solidFill>
                  <a:srgbClr val="000000"/>
                </a:solidFill>
                <a:latin typeface="Times New Roman"/>
                <a:ea typeface="Times New Roman"/>
                <a:cs typeface="Times New Roman"/>
                <a:sym typeface="Times New Roman"/>
              </a:rPr>
              <a:t>Hỏi</a:t>
            </a:r>
            <a:r>
              <a:rPr lang="en-US" sz="3200" kern="0" dirty="0">
                <a:solidFill>
                  <a:srgbClr val="000000"/>
                </a:solidFill>
                <a:latin typeface="Times New Roman"/>
                <a:ea typeface="Times New Roman"/>
                <a:cs typeface="Times New Roman"/>
                <a:sym typeface="Times New Roman"/>
              </a:rPr>
              <a:t>:</a:t>
            </a:r>
            <a:endParaRPr sz="1867" kern="0" dirty="0">
              <a:solidFill>
                <a:srgbClr val="000000"/>
              </a:solidFill>
              <a:latin typeface="Arial"/>
              <a:cs typeface="Arial"/>
              <a:sym typeface="Arial"/>
            </a:endParaRPr>
          </a:p>
          <a:p>
            <a:pPr marL="685783" indent="-685783" algn="just" defTabSz="1219170">
              <a:lnSpc>
                <a:spcPct val="150000"/>
              </a:lnSpc>
              <a:buClr>
                <a:srgbClr val="000000"/>
              </a:buClr>
              <a:buSzPts val="2400"/>
              <a:buFont typeface="Times New Roman"/>
              <a:buAutoNum type="alphaLcParenR"/>
            </a:pP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B </a:t>
            </a:r>
            <a:r>
              <a:rPr lang="en-US" sz="3200" kern="0" dirty="0" err="1">
                <a:solidFill>
                  <a:srgbClr val="000000"/>
                </a:solidFill>
                <a:latin typeface="Times New Roman"/>
                <a:ea typeface="Times New Roman"/>
                <a:cs typeface="Times New Roman"/>
                <a:sym typeface="Times New Roman"/>
              </a:rPr>
              <a:t>cân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nặng</a:t>
            </a:r>
            <a:r>
              <a:rPr lang="en-US" sz="3200" kern="0" dirty="0">
                <a:solidFill>
                  <a:srgbClr val="000000"/>
                </a:solidFill>
                <a:latin typeface="Times New Roman"/>
                <a:ea typeface="Times New Roman"/>
                <a:cs typeface="Times New Roman"/>
                <a:sym typeface="Times New Roman"/>
              </a:rPr>
              <a:t> bao </a:t>
            </a:r>
            <a:r>
              <a:rPr lang="en-US" sz="3200" kern="0" dirty="0" err="1">
                <a:solidFill>
                  <a:srgbClr val="000000"/>
                </a:solidFill>
                <a:latin typeface="Times New Roman"/>
                <a:ea typeface="Times New Roman"/>
                <a:cs typeface="Times New Roman"/>
                <a:sym typeface="Times New Roman"/>
              </a:rPr>
              <a:t>nhiêu</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ki</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lô</a:t>
            </a:r>
            <a:r>
              <a:rPr lang="en-US" sz="3200" kern="0" dirty="0">
                <a:solidFill>
                  <a:srgbClr val="000000"/>
                </a:solidFill>
                <a:latin typeface="Times New Roman"/>
                <a:ea typeface="Times New Roman"/>
                <a:cs typeface="Times New Roman"/>
                <a:sym typeface="Times New Roman"/>
              </a:rPr>
              <a:t> – gam?</a:t>
            </a:r>
            <a:endParaRPr sz="1867" kern="0" dirty="0">
              <a:solidFill>
                <a:srgbClr val="000000"/>
              </a:solidFill>
              <a:latin typeface="Arial"/>
              <a:cs typeface="Arial"/>
              <a:sym typeface="Arial"/>
            </a:endParaRPr>
          </a:p>
          <a:p>
            <a:pPr marL="685783" indent="-685783" algn="just" defTabSz="1219170">
              <a:lnSpc>
                <a:spcPct val="150000"/>
              </a:lnSpc>
              <a:buClr>
                <a:srgbClr val="000000"/>
              </a:buClr>
              <a:buSzPts val="2400"/>
              <a:buFont typeface="Times New Roman"/>
              <a:buAutoNum type="alphaLcParenR"/>
            </a:pPr>
            <a:r>
              <a:rPr lang="en-US" sz="3200" kern="0" dirty="0" err="1">
                <a:solidFill>
                  <a:srgbClr val="000000"/>
                </a:solidFill>
                <a:latin typeface="Times New Roman"/>
                <a:ea typeface="Times New Roman"/>
                <a:cs typeface="Times New Roman"/>
                <a:sym typeface="Times New Roman"/>
              </a:rPr>
              <a:t>Rô</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bốt</a:t>
            </a:r>
            <a:r>
              <a:rPr lang="en-US" sz="3200" kern="0" dirty="0">
                <a:solidFill>
                  <a:srgbClr val="000000"/>
                </a:solidFill>
                <a:latin typeface="Times New Roman"/>
                <a:ea typeface="Times New Roman"/>
                <a:cs typeface="Times New Roman"/>
                <a:sym typeface="Times New Roman"/>
              </a:rPr>
              <a:t> C </a:t>
            </a:r>
            <a:r>
              <a:rPr lang="en-US" sz="3200" kern="0" dirty="0" err="1">
                <a:solidFill>
                  <a:srgbClr val="000000"/>
                </a:solidFill>
                <a:latin typeface="Times New Roman"/>
                <a:ea typeface="Times New Roman"/>
                <a:cs typeface="Times New Roman"/>
                <a:sym typeface="Times New Roman"/>
              </a:rPr>
              <a:t>cân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nặng</a:t>
            </a:r>
            <a:r>
              <a:rPr lang="en-US" sz="3200" kern="0" dirty="0">
                <a:solidFill>
                  <a:srgbClr val="000000"/>
                </a:solidFill>
                <a:latin typeface="Times New Roman"/>
                <a:ea typeface="Times New Roman"/>
                <a:cs typeface="Times New Roman"/>
                <a:sym typeface="Times New Roman"/>
              </a:rPr>
              <a:t> bao </a:t>
            </a:r>
            <a:r>
              <a:rPr lang="en-US" sz="3200" kern="0" dirty="0" err="1">
                <a:solidFill>
                  <a:srgbClr val="000000"/>
                </a:solidFill>
                <a:latin typeface="Times New Roman"/>
                <a:ea typeface="Times New Roman"/>
                <a:cs typeface="Times New Roman"/>
                <a:sym typeface="Times New Roman"/>
              </a:rPr>
              <a:t>nhiêu</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ki</a:t>
            </a:r>
            <a:r>
              <a:rPr lang="en-US" sz="3200" kern="0" dirty="0">
                <a:solidFill>
                  <a:srgbClr val="000000"/>
                </a:solidFill>
                <a:latin typeface="Times New Roman"/>
                <a:ea typeface="Times New Roman"/>
                <a:cs typeface="Times New Roman"/>
                <a:sym typeface="Times New Roman"/>
              </a:rPr>
              <a:t> – </a:t>
            </a:r>
            <a:r>
              <a:rPr lang="en-US" sz="3200" kern="0" dirty="0" err="1">
                <a:solidFill>
                  <a:srgbClr val="000000"/>
                </a:solidFill>
                <a:latin typeface="Times New Roman"/>
                <a:ea typeface="Times New Roman"/>
                <a:cs typeface="Times New Roman"/>
                <a:sym typeface="Times New Roman"/>
              </a:rPr>
              <a:t>lô</a:t>
            </a:r>
            <a:r>
              <a:rPr lang="en-US" sz="3200" kern="0" dirty="0">
                <a:solidFill>
                  <a:srgbClr val="000000"/>
                </a:solidFill>
                <a:latin typeface="Times New Roman"/>
                <a:ea typeface="Times New Roman"/>
                <a:cs typeface="Times New Roman"/>
                <a:sym typeface="Times New Roman"/>
              </a:rPr>
              <a:t> – gam?</a:t>
            </a:r>
            <a:endParaRPr sz="1867" kern="0" dirty="0">
              <a:solidFill>
                <a:srgbClr val="000000"/>
              </a:solidFill>
              <a:latin typeface="Arial"/>
              <a:cs typeface="Arial"/>
              <a:sym typeface="Arial"/>
            </a:endParaRPr>
          </a:p>
        </p:txBody>
      </p:sp>
      <p:pic>
        <p:nvPicPr>
          <p:cNvPr id="445" name="Google Shape;445;p17"/>
          <p:cNvPicPr preferRelativeResize="0"/>
          <p:nvPr/>
        </p:nvPicPr>
        <p:blipFill rotWithShape="1">
          <a:blip r:embed="rId3">
            <a:alphaModFix/>
          </a:blip>
          <a:srcRect/>
          <a:stretch/>
        </p:blipFill>
        <p:spPr>
          <a:xfrm>
            <a:off x="7739183" y="3784904"/>
            <a:ext cx="4059275" cy="2921445"/>
          </a:xfrm>
          <a:prstGeom prst="rect">
            <a:avLst/>
          </a:prstGeom>
          <a:noFill/>
          <a:ln>
            <a:noFill/>
          </a:ln>
        </p:spPr>
      </p:pic>
      <p:cxnSp>
        <p:nvCxnSpPr>
          <p:cNvPr id="446" name="Google Shape;446;p17"/>
          <p:cNvCxnSpPr>
            <a:cxnSpLocks/>
          </p:cNvCxnSpPr>
          <p:nvPr/>
        </p:nvCxnSpPr>
        <p:spPr>
          <a:xfrm>
            <a:off x="6847000" y="604520"/>
            <a:ext cx="4450920" cy="0"/>
          </a:xfrm>
          <a:prstGeom prst="straightConnector1">
            <a:avLst/>
          </a:prstGeom>
          <a:noFill/>
          <a:ln w="38100" cap="flat" cmpd="sng">
            <a:solidFill>
              <a:srgbClr val="7030A0"/>
            </a:solidFill>
            <a:prstDash val="solid"/>
            <a:round/>
            <a:headEnd type="none" w="sm" len="sm"/>
            <a:tailEnd type="none" w="sm" len="sm"/>
          </a:ln>
        </p:spPr>
      </p:cxnSp>
      <p:cxnSp>
        <p:nvCxnSpPr>
          <p:cNvPr id="449" name="Google Shape;449;p17"/>
          <p:cNvCxnSpPr/>
          <p:nvPr/>
        </p:nvCxnSpPr>
        <p:spPr>
          <a:xfrm>
            <a:off x="814473" y="2839720"/>
            <a:ext cx="1828800" cy="0"/>
          </a:xfrm>
          <a:prstGeom prst="straightConnector1">
            <a:avLst/>
          </a:prstGeom>
          <a:noFill/>
          <a:ln w="38100" cap="flat" cmpd="sng">
            <a:solidFill>
              <a:srgbClr val="FF0000"/>
            </a:solidFill>
            <a:prstDash val="solid"/>
            <a:round/>
            <a:headEnd type="none" w="sm" len="sm"/>
            <a:tailEnd type="none" w="sm" len="sm"/>
          </a:ln>
        </p:spPr>
      </p:cxnSp>
      <p:sp>
        <p:nvSpPr>
          <p:cNvPr id="450" name="Google Shape;450;p17"/>
          <p:cNvSpPr/>
          <p:nvPr/>
        </p:nvSpPr>
        <p:spPr>
          <a:xfrm>
            <a:off x="2868171" y="5719736"/>
            <a:ext cx="877131" cy="1091829"/>
          </a:xfrm>
          <a:prstGeom prst="ellipse">
            <a:avLst/>
          </a:prstGeom>
          <a:noFill/>
          <a:ln w="25400" cap="flat" cmpd="sng">
            <a:solidFill>
              <a:srgbClr val="C45598"/>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Calibri"/>
              <a:ea typeface="Calibri"/>
              <a:cs typeface="Calibri"/>
              <a:sym typeface="Calibri"/>
            </a:endParaRPr>
          </a:p>
        </p:txBody>
      </p:sp>
      <p:cxnSp>
        <p:nvCxnSpPr>
          <p:cNvPr id="451" name="Google Shape;451;p17"/>
          <p:cNvCxnSpPr>
            <a:cxnSpLocks/>
          </p:cNvCxnSpPr>
          <p:nvPr/>
        </p:nvCxnSpPr>
        <p:spPr>
          <a:xfrm>
            <a:off x="6675120" y="1375676"/>
            <a:ext cx="5516880" cy="0"/>
          </a:xfrm>
          <a:prstGeom prst="straightConnector1">
            <a:avLst/>
          </a:prstGeom>
          <a:noFill/>
          <a:ln w="38100" cap="flat" cmpd="sng">
            <a:solidFill>
              <a:srgbClr val="0070C0"/>
            </a:solidFill>
            <a:prstDash val="solid"/>
            <a:round/>
            <a:headEnd type="none" w="sm" len="sm"/>
            <a:tailEnd type="none" w="sm" len="sm"/>
          </a:ln>
        </p:spPr>
      </p:cxnSp>
      <p:cxnSp>
        <p:nvCxnSpPr>
          <p:cNvPr id="452" name="Google Shape;452;p17"/>
          <p:cNvCxnSpPr/>
          <p:nvPr/>
        </p:nvCxnSpPr>
        <p:spPr>
          <a:xfrm>
            <a:off x="814473" y="3550920"/>
            <a:ext cx="1828800" cy="0"/>
          </a:xfrm>
          <a:prstGeom prst="straightConnector1">
            <a:avLst/>
          </a:prstGeom>
          <a:noFill/>
          <a:ln w="38100" cap="flat" cmpd="sng">
            <a:solidFill>
              <a:srgbClr val="FF0000"/>
            </a:solidFill>
            <a:prstDash val="solid"/>
            <a:round/>
            <a:headEnd type="none" w="sm" len="sm"/>
            <a:tailEnd type="none" w="sm" len="sm"/>
          </a:ln>
        </p:spPr>
      </p:cxnSp>
      <p:cxnSp>
        <p:nvCxnSpPr>
          <p:cNvPr id="453" name="Google Shape;453;p17"/>
          <p:cNvCxnSpPr>
            <a:cxnSpLocks/>
          </p:cNvCxnSpPr>
          <p:nvPr/>
        </p:nvCxnSpPr>
        <p:spPr>
          <a:xfrm flipV="1">
            <a:off x="101601" y="1373984"/>
            <a:ext cx="6403487" cy="1"/>
          </a:xfrm>
          <a:prstGeom prst="straightConnector1">
            <a:avLst/>
          </a:prstGeom>
          <a:noFill/>
          <a:ln w="38100" cap="flat" cmpd="sng">
            <a:solidFill>
              <a:srgbClr val="FF0000"/>
            </a:solidFill>
            <a:prstDash val="solid"/>
            <a:round/>
            <a:headEnd type="none" w="sm" len="sm"/>
            <a:tailEnd type="none" w="sm" len="sm"/>
          </a:ln>
        </p:spPr>
      </p:cxnSp>
      <p:sp>
        <p:nvSpPr>
          <p:cNvPr id="455" name="Google Shape;455;p17"/>
          <p:cNvSpPr/>
          <p:nvPr/>
        </p:nvSpPr>
        <p:spPr>
          <a:xfrm>
            <a:off x="101601" y="177801"/>
            <a:ext cx="523220" cy="523220"/>
          </a:xfrm>
          <a:prstGeom prst="ellipse">
            <a:avLst/>
          </a:prstGeom>
          <a:solidFill>
            <a:srgbClr val="7030A0"/>
          </a:solidFill>
          <a:ln w="25400" cap="flat" cmpd="sng">
            <a:solidFill>
              <a:srgbClr val="D6E3BC"/>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4000" b="1" kern="0">
                <a:solidFill>
                  <a:srgbClr val="FFFFFF"/>
                </a:solidFill>
                <a:latin typeface="Arial"/>
                <a:ea typeface="Arial"/>
                <a:cs typeface="Arial"/>
                <a:sym typeface="Arial"/>
              </a:rPr>
              <a:t>4</a:t>
            </a:r>
            <a:endParaRPr sz="4000" b="1" kern="0">
              <a:solidFill>
                <a:srgbClr val="FFFFFF"/>
              </a:solidFill>
              <a:latin typeface="Arial"/>
              <a:ea typeface="Arial"/>
              <a:cs typeface="Arial"/>
              <a:sym typeface="Arial"/>
            </a:endParaRPr>
          </a:p>
        </p:txBody>
      </p:sp>
      <p:sp>
        <p:nvSpPr>
          <p:cNvPr id="456" name="Google Shape;456;p17"/>
          <p:cNvSpPr txBox="1"/>
          <p:nvPr/>
        </p:nvSpPr>
        <p:spPr>
          <a:xfrm>
            <a:off x="473355" y="3757692"/>
            <a:ext cx="5981867" cy="3077711"/>
          </a:xfrm>
          <a:prstGeom prst="rect">
            <a:avLst/>
          </a:prstGeom>
          <a:noFill/>
          <a:ln>
            <a:noFill/>
          </a:ln>
        </p:spPr>
        <p:txBody>
          <a:bodyPr spcFirstLastPara="1" wrap="square" lIns="121900" tIns="60933" rIns="121900" bIns="60933" anchor="t" anchorCtr="0">
            <a:spAutoFit/>
          </a:bodyPr>
          <a:lstStyle/>
          <a:p>
            <a:pPr algn="ctr" defTabSz="1219170">
              <a:buClr>
                <a:srgbClr val="000000"/>
              </a:buClr>
            </a:pPr>
            <a:r>
              <a:rPr lang="en-US" sz="3200" kern="0" dirty="0" err="1">
                <a:solidFill>
                  <a:srgbClr val="FF0000"/>
                </a:solidFill>
                <a:latin typeface="Times New Roman"/>
                <a:ea typeface="Times New Roman"/>
                <a:cs typeface="Times New Roman"/>
                <a:sym typeface="Times New Roman"/>
              </a:rPr>
              <a:t>Tóm</a:t>
            </a:r>
            <a:r>
              <a:rPr lang="en-US" sz="3200" kern="0" dirty="0">
                <a:solidFill>
                  <a:srgbClr val="FF0000"/>
                </a:solidFill>
                <a:latin typeface="Times New Roman"/>
                <a:ea typeface="Times New Roman"/>
                <a:cs typeface="Times New Roman"/>
                <a:sym typeface="Times New Roman"/>
              </a:rPr>
              <a:t> </a:t>
            </a:r>
            <a:r>
              <a:rPr lang="en-US" sz="3200" kern="0" dirty="0" err="1">
                <a:solidFill>
                  <a:srgbClr val="FF0000"/>
                </a:solidFill>
                <a:latin typeface="Times New Roman"/>
                <a:ea typeface="Times New Roman"/>
                <a:cs typeface="Times New Roman"/>
                <a:sym typeface="Times New Roman"/>
              </a:rPr>
              <a:t>tắt</a:t>
            </a:r>
            <a:endParaRPr sz="3200" kern="0" dirty="0">
              <a:solidFill>
                <a:srgbClr val="FF0000"/>
              </a:solidFill>
              <a:latin typeface="Times New Roman"/>
              <a:ea typeface="Times New Roman"/>
              <a:cs typeface="Times New Roman"/>
              <a:sym typeface="Times New Roman"/>
            </a:endParaRPr>
          </a:p>
          <a:p>
            <a:pPr defTabSz="1219170">
              <a:buClr>
                <a:srgbClr val="000000"/>
              </a:buClr>
            </a:pP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A: 32 kg</a:t>
            </a:r>
            <a:endParaRPr sz="1867" kern="0" dirty="0">
              <a:solidFill>
                <a:srgbClr val="000000"/>
              </a:solidFill>
              <a:latin typeface="Arial"/>
              <a:cs typeface="Arial"/>
              <a:sym typeface="Arial"/>
            </a:endParaRPr>
          </a:p>
          <a:p>
            <a:pPr defTabSz="1219170">
              <a:buClr>
                <a:srgbClr val="000000"/>
              </a:buClr>
            </a:pP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B </a:t>
            </a:r>
            <a:r>
              <a:rPr lang="en-US" sz="3200" kern="0" dirty="0" err="1">
                <a:solidFill>
                  <a:srgbClr val="002060"/>
                </a:solidFill>
                <a:latin typeface="Times New Roman"/>
                <a:ea typeface="Times New Roman"/>
                <a:cs typeface="Times New Roman"/>
                <a:sym typeface="Times New Roman"/>
              </a:rPr>
              <a:t>nặng</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hơn</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A: 2kg</a:t>
            </a:r>
            <a:endParaRPr sz="1867" kern="0" dirty="0">
              <a:solidFill>
                <a:srgbClr val="000000"/>
              </a:solidFill>
              <a:latin typeface="Arial"/>
              <a:cs typeface="Arial"/>
              <a:sym typeface="Arial"/>
            </a:endParaRPr>
          </a:p>
          <a:p>
            <a:pPr defTabSz="1219170">
              <a:buClr>
                <a:srgbClr val="000000"/>
              </a:buClr>
            </a:pP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C </a:t>
            </a:r>
            <a:r>
              <a:rPr lang="en-US" sz="3200" kern="0" dirty="0" err="1">
                <a:solidFill>
                  <a:srgbClr val="002060"/>
                </a:solidFill>
                <a:latin typeface="Times New Roman"/>
                <a:ea typeface="Times New Roman"/>
                <a:cs typeface="Times New Roman"/>
                <a:sym typeface="Times New Roman"/>
              </a:rPr>
              <a:t>nhẹ</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hơn</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A: 2kg</a:t>
            </a:r>
            <a:endParaRPr sz="1867" kern="0" dirty="0">
              <a:solidFill>
                <a:srgbClr val="000000"/>
              </a:solidFill>
              <a:latin typeface="Arial"/>
              <a:cs typeface="Arial"/>
              <a:sym typeface="Arial"/>
            </a:endParaRPr>
          </a:p>
          <a:p>
            <a:pPr defTabSz="1219170">
              <a:buClr>
                <a:srgbClr val="000000"/>
              </a:buClr>
            </a:pPr>
            <a:r>
              <a:rPr lang="en-US" sz="3200" kern="0" dirty="0">
                <a:solidFill>
                  <a:srgbClr val="002060"/>
                </a:solidFill>
                <a:latin typeface="Times New Roman"/>
                <a:ea typeface="Times New Roman"/>
                <a:cs typeface="Times New Roman"/>
                <a:sym typeface="Times New Roman"/>
              </a:rPr>
              <a:t>a, </a:t>
            </a: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B: …kg?</a:t>
            </a:r>
            <a:endParaRPr sz="1867" kern="0" dirty="0">
              <a:solidFill>
                <a:srgbClr val="000000"/>
              </a:solidFill>
              <a:latin typeface="Arial"/>
              <a:cs typeface="Arial"/>
              <a:sym typeface="Arial"/>
            </a:endParaRPr>
          </a:p>
          <a:p>
            <a:pPr defTabSz="1219170">
              <a:buClr>
                <a:srgbClr val="000000"/>
              </a:buClr>
            </a:pPr>
            <a:r>
              <a:rPr lang="en-US" sz="3200" kern="0" dirty="0">
                <a:solidFill>
                  <a:srgbClr val="002060"/>
                </a:solidFill>
                <a:latin typeface="Times New Roman"/>
                <a:ea typeface="Times New Roman"/>
                <a:cs typeface="Times New Roman"/>
                <a:sym typeface="Times New Roman"/>
              </a:rPr>
              <a:t>b, </a:t>
            </a:r>
            <a:r>
              <a:rPr lang="en-US" sz="3200" kern="0" dirty="0" err="1">
                <a:solidFill>
                  <a:srgbClr val="002060"/>
                </a:solidFill>
                <a:latin typeface="Times New Roman"/>
                <a:ea typeface="Times New Roman"/>
                <a:cs typeface="Times New Roman"/>
                <a:sym typeface="Times New Roman"/>
              </a:rPr>
              <a:t>Rô</a:t>
            </a:r>
            <a:r>
              <a:rPr lang="en-US" sz="3200" kern="0" dirty="0">
                <a:solidFill>
                  <a:srgbClr val="002060"/>
                </a:solidFill>
                <a:latin typeface="Times New Roman"/>
                <a:ea typeface="Times New Roman"/>
                <a:cs typeface="Times New Roman"/>
                <a:sym typeface="Times New Roman"/>
              </a:rPr>
              <a:t> </a:t>
            </a:r>
            <a:r>
              <a:rPr lang="en-US" sz="3200" kern="0" dirty="0" err="1">
                <a:solidFill>
                  <a:srgbClr val="002060"/>
                </a:solidFill>
                <a:latin typeface="Times New Roman"/>
                <a:ea typeface="Times New Roman"/>
                <a:cs typeface="Times New Roman"/>
                <a:sym typeface="Times New Roman"/>
              </a:rPr>
              <a:t>bốt</a:t>
            </a:r>
            <a:r>
              <a:rPr lang="en-US" sz="3200" kern="0" dirty="0">
                <a:solidFill>
                  <a:srgbClr val="002060"/>
                </a:solidFill>
                <a:latin typeface="Times New Roman"/>
                <a:ea typeface="Times New Roman"/>
                <a:cs typeface="Times New Roman"/>
                <a:sym typeface="Times New Roman"/>
              </a:rPr>
              <a:t> C: …kg?</a:t>
            </a:r>
            <a:endParaRPr sz="3200" kern="0" dirty="0">
              <a:solidFill>
                <a:srgbClr val="002060"/>
              </a:solidFill>
              <a:latin typeface="Times New Roman"/>
              <a:ea typeface="Times New Roman"/>
              <a:cs typeface="Times New Roman"/>
              <a:sym typeface="Times New Roman"/>
            </a:endParaRPr>
          </a:p>
        </p:txBody>
      </p:sp>
      <p:sp>
        <p:nvSpPr>
          <p:cNvPr id="457" name="Google Shape;457;p17"/>
          <p:cNvSpPr/>
          <p:nvPr/>
        </p:nvSpPr>
        <p:spPr>
          <a:xfrm>
            <a:off x="457161" y="3733800"/>
            <a:ext cx="5857260" cy="3077765"/>
          </a:xfrm>
          <a:prstGeom prst="roundRect">
            <a:avLst>
              <a:gd name="adj" fmla="val 16667"/>
            </a:avLst>
          </a:prstGeom>
          <a:noFill/>
          <a:ln w="25400" cap="flat" cmpd="sng">
            <a:solidFill>
              <a:srgbClr val="395E89"/>
            </a:solidFill>
            <a:prstDash val="lgDash"/>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Calibri"/>
              <a:ea typeface="Calibri"/>
              <a:cs typeface="Calibri"/>
              <a:sym typeface="Calibri"/>
            </a:endParaRPr>
          </a:p>
        </p:txBody>
      </p:sp>
      <p:cxnSp>
        <p:nvCxnSpPr>
          <p:cNvPr id="26" name="Google Shape;449;p17">
            <a:extLst>
              <a:ext uri="{FF2B5EF4-FFF2-40B4-BE49-F238E27FC236}">
                <a16:creationId xmlns:a16="http://schemas.microsoft.com/office/drawing/2014/main" id="{5AC926D4-FBD6-7C45-8A1D-114D774E4C40}"/>
              </a:ext>
            </a:extLst>
          </p:cNvPr>
          <p:cNvCxnSpPr>
            <a:cxnSpLocks/>
          </p:cNvCxnSpPr>
          <p:nvPr/>
        </p:nvCxnSpPr>
        <p:spPr>
          <a:xfrm>
            <a:off x="6052261" y="2839720"/>
            <a:ext cx="2258620" cy="0"/>
          </a:xfrm>
          <a:prstGeom prst="straightConnector1">
            <a:avLst/>
          </a:prstGeom>
          <a:noFill/>
          <a:ln w="38100" cap="flat" cmpd="sng">
            <a:solidFill>
              <a:srgbClr val="FF0000"/>
            </a:solidFill>
            <a:prstDash val="solid"/>
            <a:round/>
            <a:headEnd type="none" w="sm" len="sm"/>
            <a:tailEnd type="none" w="sm" len="sm"/>
          </a:ln>
        </p:spPr>
      </p:cxnSp>
      <p:cxnSp>
        <p:nvCxnSpPr>
          <p:cNvPr id="28" name="Google Shape;452;p17">
            <a:extLst>
              <a:ext uri="{FF2B5EF4-FFF2-40B4-BE49-F238E27FC236}">
                <a16:creationId xmlns:a16="http://schemas.microsoft.com/office/drawing/2014/main" id="{4D1FCBF6-0EC6-DA44-AB9F-2FED228B07D5}"/>
              </a:ext>
            </a:extLst>
          </p:cNvPr>
          <p:cNvCxnSpPr>
            <a:cxnSpLocks/>
          </p:cNvCxnSpPr>
          <p:nvPr/>
        </p:nvCxnSpPr>
        <p:spPr>
          <a:xfrm>
            <a:off x="6052261" y="3550920"/>
            <a:ext cx="2167180" cy="0"/>
          </a:xfrm>
          <a:prstGeom prst="straightConnector1">
            <a:avLst/>
          </a:prstGeom>
          <a:noFill/>
          <a:ln w="38100" cap="flat" cmpd="sng">
            <a:solidFill>
              <a:srgbClr val="FF0000"/>
            </a:solidFill>
            <a:prstDash val="solid"/>
            <a:round/>
            <a:headEnd type="none" w="sm" len="sm"/>
            <a:tailEnd type="none" w="sm" len="sm"/>
          </a:ln>
        </p:spPr>
      </p:cxnSp>
      <p:sp>
        <p:nvSpPr>
          <p:cNvPr id="30" name="Google Shape;450;p17">
            <a:extLst>
              <a:ext uri="{FF2B5EF4-FFF2-40B4-BE49-F238E27FC236}">
                <a16:creationId xmlns:a16="http://schemas.microsoft.com/office/drawing/2014/main" id="{1C244587-E1D0-8840-9728-431245EE72DF}"/>
              </a:ext>
            </a:extLst>
          </p:cNvPr>
          <p:cNvSpPr/>
          <p:nvPr/>
        </p:nvSpPr>
        <p:spPr>
          <a:xfrm>
            <a:off x="2066096" y="4823453"/>
            <a:ext cx="1679205" cy="473121"/>
          </a:xfrm>
          <a:prstGeom prst="ellipse">
            <a:avLst/>
          </a:prstGeom>
          <a:noFill/>
          <a:ln w="25400" cap="flat" cmpd="sng">
            <a:solidFill>
              <a:srgbClr val="C45598"/>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Calibri"/>
              <a:ea typeface="Calibri"/>
              <a:cs typeface="Calibri"/>
              <a:sym typeface="Calibri"/>
            </a:endParaRPr>
          </a:p>
        </p:txBody>
      </p:sp>
      <p:sp>
        <p:nvSpPr>
          <p:cNvPr id="31" name="Google Shape;450;p17">
            <a:extLst>
              <a:ext uri="{FF2B5EF4-FFF2-40B4-BE49-F238E27FC236}">
                <a16:creationId xmlns:a16="http://schemas.microsoft.com/office/drawing/2014/main" id="{4812EEB9-4592-DC4D-8C04-4A6F2F39C513}"/>
              </a:ext>
            </a:extLst>
          </p:cNvPr>
          <p:cNvSpPr/>
          <p:nvPr/>
        </p:nvSpPr>
        <p:spPr>
          <a:xfrm>
            <a:off x="2071761" y="5297000"/>
            <a:ext cx="1507180" cy="473121"/>
          </a:xfrm>
          <a:prstGeom prst="ellipse">
            <a:avLst/>
          </a:prstGeom>
          <a:noFill/>
          <a:ln w="25400" cap="flat" cmpd="sng">
            <a:solidFill>
              <a:srgbClr val="C45598"/>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Calibri"/>
              <a:ea typeface="Calibri"/>
              <a:cs typeface="Calibri"/>
              <a:sym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6"/>
                                        </p:tgtEl>
                                        <p:attrNameLst>
                                          <p:attrName>style.visibility</p:attrName>
                                        </p:attrNameLst>
                                      </p:cBhvr>
                                      <p:to>
                                        <p:strVal val="visible"/>
                                      </p:to>
                                    </p:set>
                                    <p:animEffect transition="in" filter="wipe(left)">
                                      <p:cBhvr>
                                        <p:cTn id="7" dur="500"/>
                                        <p:tgtEl>
                                          <p:spTgt spid="446"/>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53"/>
                                        </p:tgtEl>
                                        <p:attrNameLst>
                                          <p:attrName>style.visibility</p:attrName>
                                        </p:attrNameLst>
                                      </p:cBhvr>
                                      <p:to>
                                        <p:strVal val="visible"/>
                                      </p:to>
                                    </p:set>
                                    <p:animEffect transition="in" filter="wipe(left)">
                                      <p:cBhvr>
                                        <p:cTn id="11" dur="500"/>
                                        <p:tgtEl>
                                          <p:spTgt spid="45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51"/>
                                        </p:tgtEl>
                                        <p:attrNameLst>
                                          <p:attrName>style.visibility</p:attrName>
                                        </p:attrNameLst>
                                      </p:cBhvr>
                                      <p:to>
                                        <p:strVal val="visible"/>
                                      </p:to>
                                    </p:set>
                                    <p:animEffect transition="in" filter="wipe(left)">
                                      <p:cBhvr>
                                        <p:cTn id="15" dur="500"/>
                                        <p:tgtEl>
                                          <p:spTgt spid="45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49"/>
                                        </p:tgtEl>
                                        <p:attrNameLst>
                                          <p:attrName>style.visibility</p:attrName>
                                        </p:attrNameLst>
                                      </p:cBhvr>
                                      <p:to>
                                        <p:strVal val="visible"/>
                                      </p:to>
                                    </p:set>
                                    <p:animEffect transition="in" filter="wipe(left)">
                                      <p:cBhvr>
                                        <p:cTn id="20" dur="500"/>
                                        <p:tgtEl>
                                          <p:spTgt spid="449"/>
                                        </p:tgtEl>
                                      </p:cBhvr>
                                    </p:animEffect>
                                  </p:childTnLst>
                                </p:cTn>
                              </p:par>
                              <p:par>
                                <p:cTn id="21" presetID="22" presetClass="entr" presetSubtype="8" fill="hold" nodeType="with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wipe(left)">
                                      <p:cBhvr>
                                        <p:cTn id="23" dur="500"/>
                                        <p:tgtEl>
                                          <p:spTgt spid="26"/>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52"/>
                                        </p:tgtEl>
                                        <p:attrNameLst>
                                          <p:attrName>style.visibility</p:attrName>
                                        </p:attrNameLst>
                                      </p:cBhvr>
                                      <p:to>
                                        <p:strVal val="visible"/>
                                      </p:to>
                                    </p:set>
                                    <p:animEffect transition="in" filter="wipe(left)">
                                      <p:cBhvr>
                                        <p:cTn id="28" dur="500"/>
                                        <p:tgtEl>
                                          <p:spTgt spid="452"/>
                                        </p:tgtEl>
                                      </p:cBhvr>
                                    </p:animEffect>
                                  </p:childTnLst>
                                </p:cTn>
                              </p:par>
                              <p:par>
                                <p:cTn id="29" presetID="22" presetClass="entr" presetSubtype="8"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wipe(left)">
                                      <p:cBhvr>
                                        <p:cTn id="31" dur="500"/>
                                        <p:tgtEl>
                                          <p:spTgt spid="28"/>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456"/>
                                        </p:tgtEl>
                                        <p:attrNameLst>
                                          <p:attrName>style.visibility</p:attrName>
                                        </p:attrNameLst>
                                      </p:cBhvr>
                                      <p:to>
                                        <p:strVal val="visible"/>
                                      </p:to>
                                    </p:set>
                                    <p:animEffect transition="in" filter="checkerboard(across)">
                                      <p:cBhvr>
                                        <p:cTn id="36" dur="500"/>
                                        <p:tgtEl>
                                          <p:spTgt spid="456"/>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checkerboard(across)">
                                      <p:cBhvr>
                                        <p:cTn id="41" dur="500"/>
                                        <p:tgtEl>
                                          <p:spTgt spid="30"/>
                                        </p:tgtEl>
                                      </p:cBhvr>
                                    </p:animEffect>
                                  </p:childTnLst>
                                </p:cTn>
                              </p:par>
                            </p:childTnLst>
                          </p:cTn>
                        </p:par>
                      </p:childTnLst>
                    </p:cTn>
                  </p:par>
                  <p:par>
                    <p:cTn id="42" fill="hold">
                      <p:stCondLst>
                        <p:cond delay="indefinite"/>
                      </p:stCondLst>
                      <p:childTnLst>
                        <p:par>
                          <p:cTn id="43" fill="hold">
                            <p:stCondLst>
                              <p:cond delay="0"/>
                            </p:stCondLst>
                            <p:childTnLst>
                              <p:par>
                                <p:cTn id="44" presetID="5" presetClass="entr" presetSubtype="10" fill="hold" grpId="0" nodeType="clickEffect">
                                  <p:stCondLst>
                                    <p:cond delay="0"/>
                                  </p:stCondLst>
                                  <p:childTnLst>
                                    <p:set>
                                      <p:cBhvr>
                                        <p:cTn id="45" dur="1" fill="hold">
                                          <p:stCondLst>
                                            <p:cond delay="0"/>
                                          </p:stCondLst>
                                        </p:cTn>
                                        <p:tgtEl>
                                          <p:spTgt spid="31"/>
                                        </p:tgtEl>
                                        <p:attrNameLst>
                                          <p:attrName>style.visibility</p:attrName>
                                        </p:attrNameLst>
                                      </p:cBhvr>
                                      <p:to>
                                        <p:strVal val="visible"/>
                                      </p:to>
                                    </p:set>
                                    <p:animEffect transition="in" filter="checkerboard(across)">
                                      <p:cBhvr>
                                        <p:cTn id="46" dur="500"/>
                                        <p:tgtEl>
                                          <p:spTgt spid="31"/>
                                        </p:tgtEl>
                                      </p:cBhvr>
                                    </p:animEffect>
                                  </p:childTnLst>
                                </p:cTn>
                              </p:par>
                            </p:childTnLst>
                          </p:cTn>
                        </p:par>
                      </p:childTnLst>
                    </p:cTn>
                  </p:par>
                  <p:par>
                    <p:cTn id="47" fill="hold">
                      <p:stCondLst>
                        <p:cond delay="indefinite"/>
                      </p:stCondLst>
                      <p:childTnLst>
                        <p:par>
                          <p:cTn id="48" fill="hold">
                            <p:stCondLst>
                              <p:cond delay="0"/>
                            </p:stCondLst>
                            <p:childTnLst>
                              <p:par>
                                <p:cTn id="49" presetID="5" presetClass="entr" presetSubtype="10" fill="hold" grpId="0" nodeType="clickEffect">
                                  <p:stCondLst>
                                    <p:cond delay="0"/>
                                  </p:stCondLst>
                                  <p:childTnLst>
                                    <p:set>
                                      <p:cBhvr>
                                        <p:cTn id="50" dur="1" fill="hold">
                                          <p:stCondLst>
                                            <p:cond delay="0"/>
                                          </p:stCondLst>
                                        </p:cTn>
                                        <p:tgtEl>
                                          <p:spTgt spid="450"/>
                                        </p:tgtEl>
                                        <p:attrNameLst>
                                          <p:attrName>style.visibility</p:attrName>
                                        </p:attrNameLst>
                                      </p:cBhvr>
                                      <p:to>
                                        <p:strVal val="visible"/>
                                      </p:to>
                                    </p:set>
                                    <p:animEffect transition="in" filter="checkerboard(across)">
                                      <p:cBhvr>
                                        <p:cTn id="51" dur="500"/>
                                        <p:tgtEl>
                                          <p:spTgt spid="4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P spid="456" grpId="0"/>
      <p:bldP spid="30" grpId="0" animBg="1"/>
      <p:bldP spid="3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34" name="TextBox 33">
            <a:extLst>
              <a:ext uri="{FF2B5EF4-FFF2-40B4-BE49-F238E27FC236}">
                <a16:creationId xmlns:a16="http://schemas.microsoft.com/office/drawing/2014/main" id="{E174B639-2912-45E7-AE76-CAC54516FE30}"/>
              </a:ext>
            </a:extLst>
          </p:cNvPr>
          <p:cNvSpPr txBox="1"/>
          <p:nvPr/>
        </p:nvSpPr>
        <p:spPr>
          <a:xfrm>
            <a:off x="251013" y="530135"/>
            <a:ext cx="371764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3 ( tr 61 )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35" name="TextBox 34">
            <a:extLst>
              <a:ext uri="{FF2B5EF4-FFF2-40B4-BE49-F238E27FC236}">
                <a16:creationId xmlns:a16="http://schemas.microsoft.com/office/drawing/2014/main" id="{BEA67EF1-1356-422A-A58D-F6F9E96DF3D6}"/>
              </a:ext>
            </a:extLst>
          </p:cNvPr>
          <p:cNvSpPr txBox="1"/>
          <p:nvPr/>
        </p:nvSpPr>
        <p:spPr>
          <a:xfrm>
            <a:off x="3392843" y="1188832"/>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36" name="TextBox 35">
            <a:extLst>
              <a:ext uri="{FF2B5EF4-FFF2-40B4-BE49-F238E27FC236}">
                <a16:creationId xmlns:a16="http://schemas.microsoft.com/office/drawing/2014/main" id="{301C2D68-B9E1-4762-9C45-1FE54FE8E49D}"/>
              </a:ext>
            </a:extLst>
          </p:cNvPr>
          <p:cNvSpPr txBox="1"/>
          <p:nvPr/>
        </p:nvSpPr>
        <p:spPr>
          <a:xfrm>
            <a:off x="2224408" y="2353139"/>
            <a:ext cx="524810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32</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kumimoji="0" lang="en-US" sz="44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2</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34</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37" name="TextBox 36">
            <a:extLst>
              <a:ext uri="{FF2B5EF4-FFF2-40B4-BE49-F238E27FC236}">
                <a16:creationId xmlns:a16="http://schemas.microsoft.com/office/drawing/2014/main" id="{5E35D4DE-8A39-4B12-98CB-05FBEB96EA5A}"/>
              </a:ext>
            </a:extLst>
          </p:cNvPr>
          <p:cNvSpPr txBox="1"/>
          <p:nvPr/>
        </p:nvSpPr>
        <p:spPr>
          <a:xfrm>
            <a:off x="3471334" y="3159967"/>
            <a:ext cx="303864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a:t>
            </a:r>
            <a:r>
              <a:rPr lang="en-US" sz="3200" b="1">
                <a:solidFill>
                  <a:prstClr val="white"/>
                </a:solidFill>
                <a:latin typeface="HP001 4 hàng" panose="020B0603050302020204" pitchFamily="34" charset="0"/>
              </a:rPr>
              <a:t>34</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kg.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40" name="TextBox 39">
            <a:extLst>
              <a:ext uri="{FF2B5EF4-FFF2-40B4-BE49-F238E27FC236}">
                <a16:creationId xmlns:a16="http://schemas.microsoft.com/office/drawing/2014/main" id="{29050E2B-7DC5-49AA-A17A-38F2E9A8804E}"/>
              </a:ext>
            </a:extLst>
          </p:cNvPr>
          <p:cNvSpPr txBox="1"/>
          <p:nvPr/>
        </p:nvSpPr>
        <p:spPr>
          <a:xfrm>
            <a:off x="774516" y="1814487"/>
            <a:ext cx="712753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Rô – bốt </a:t>
            </a:r>
            <a:r>
              <a:rPr lang="en-US" sz="3200">
                <a:solidFill>
                  <a:prstClr val="white"/>
                </a:solidFill>
              </a:rPr>
              <a:t>B</a:t>
            </a:r>
            <a:r>
              <a:rPr lang="en-US" sz="3200" b="1">
                <a:solidFill>
                  <a:prstClr val="white"/>
                </a:solidFill>
                <a:latin typeface="HP001 4 hàng" panose="020B0603050302020204" pitchFamily="34" charset="0"/>
              </a:rPr>
              <a:t> nặng</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số</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ki – lô – gam </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là:</a:t>
            </a:r>
          </a:p>
        </p:txBody>
      </p:sp>
      <p:sp>
        <p:nvSpPr>
          <p:cNvPr id="41" name="TextBox 40">
            <a:extLst>
              <a:ext uri="{FF2B5EF4-FFF2-40B4-BE49-F238E27FC236}">
                <a16:creationId xmlns:a16="http://schemas.microsoft.com/office/drawing/2014/main" id="{6694F94C-13EB-42D9-868B-D147719F6719}"/>
              </a:ext>
            </a:extLst>
          </p:cNvPr>
          <p:cNvSpPr txBox="1"/>
          <p:nvPr/>
        </p:nvSpPr>
        <p:spPr>
          <a:xfrm>
            <a:off x="6465692" y="2501082"/>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42" name="TextBox 41">
            <a:extLst>
              <a:ext uri="{FF2B5EF4-FFF2-40B4-BE49-F238E27FC236}">
                <a16:creationId xmlns:a16="http://schemas.microsoft.com/office/drawing/2014/main" id="{BF900A78-479F-4997-9630-51DF5E0A29D9}"/>
              </a:ext>
            </a:extLst>
          </p:cNvPr>
          <p:cNvSpPr txBox="1"/>
          <p:nvPr/>
        </p:nvSpPr>
        <p:spPr>
          <a:xfrm>
            <a:off x="6217507" y="3167434"/>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33" name="TextBox 32">
            <a:extLst>
              <a:ext uri="{FF2B5EF4-FFF2-40B4-BE49-F238E27FC236}">
                <a16:creationId xmlns:a16="http://schemas.microsoft.com/office/drawing/2014/main" id="{B352932F-77DE-4A2B-9A3A-3E69799B589E}"/>
              </a:ext>
            </a:extLst>
          </p:cNvPr>
          <p:cNvSpPr txBox="1"/>
          <p:nvPr/>
        </p:nvSpPr>
        <p:spPr>
          <a:xfrm>
            <a:off x="291957" y="1183086"/>
            <a:ext cx="6498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a)</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43" name="TextBox 42">
            <a:extLst>
              <a:ext uri="{FF2B5EF4-FFF2-40B4-BE49-F238E27FC236}">
                <a16:creationId xmlns:a16="http://schemas.microsoft.com/office/drawing/2014/main" id="{EAED45D1-3FFB-4BD2-A45A-E27F80FA56D3}"/>
              </a:ext>
            </a:extLst>
          </p:cNvPr>
          <p:cNvSpPr txBox="1"/>
          <p:nvPr/>
        </p:nvSpPr>
        <p:spPr>
          <a:xfrm>
            <a:off x="308354" y="3819372"/>
            <a:ext cx="6498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b)</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44" name="TextBox 43">
            <a:extLst>
              <a:ext uri="{FF2B5EF4-FFF2-40B4-BE49-F238E27FC236}">
                <a16:creationId xmlns:a16="http://schemas.microsoft.com/office/drawing/2014/main" id="{52FC5117-FEAC-4B5E-A02C-06ABFA8DF3B0}"/>
              </a:ext>
            </a:extLst>
          </p:cNvPr>
          <p:cNvSpPr txBox="1"/>
          <p:nvPr/>
        </p:nvSpPr>
        <p:spPr>
          <a:xfrm>
            <a:off x="3545243" y="3811879"/>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45" name="TextBox 44">
            <a:extLst>
              <a:ext uri="{FF2B5EF4-FFF2-40B4-BE49-F238E27FC236}">
                <a16:creationId xmlns:a16="http://schemas.microsoft.com/office/drawing/2014/main" id="{0CC74D91-828A-4C32-B2C8-41BBF7F4A0BD}"/>
              </a:ext>
            </a:extLst>
          </p:cNvPr>
          <p:cNvSpPr txBox="1"/>
          <p:nvPr/>
        </p:nvSpPr>
        <p:spPr>
          <a:xfrm>
            <a:off x="2109836" y="4984242"/>
            <a:ext cx="524810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32</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4800" b="1">
                <a:solidFill>
                  <a:prstClr val="white"/>
                </a:solidFill>
                <a:latin typeface="HP001 4 hàng" panose="020B0603050302020204" pitchFamily="34" charset="0"/>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2</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30</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46" name="TextBox 45">
            <a:extLst>
              <a:ext uri="{FF2B5EF4-FFF2-40B4-BE49-F238E27FC236}">
                <a16:creationId xmlns:a16="http://schemas.microsoft.com/office/drawing/2014/main" id="{4E0695BB-5AE6-4224-A24A-7DF6A6FE9E6A}"/>
              </a:ext>
            </a:extLst>
          </p:cNvPr>
          <p:cNvSpPr txBox="1"/>
          <p:nvPr/>
        </p:nvSpPr>
        <p:spPr>
          <a:xfrm>
            <a:off x="3623734" y="5796266"/>
            <a:ext cx="3038648"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a:t>
            </a:r>
            <a:r>
              <a:rPr lang="en-US" sz="3200" b="1">
                <a:solidFill>
                  <a:prstClr val="white"/>
                </a:solidFill>
                <a:latin typeface="HP001 4 hàng" panose="020B0603050302020204" pitchFamily="34" charset="0"/>
              </a:rPr>
              <a:t>30</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kg.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47" name="TextBox 46">
            <a:extLst>
              <a:ext uri="{FF2B5EF4-FFF2-40B4-BE49-F238E27FC236}">
                <a16:creationId xmlns:a16="http://schemas.microsoft.com/office/drawing/2014/main" id="{4515A3E0-CC44-4BE5-A19D-3761D2CE0998}"/>
              </a:ext>
            </a:extLst>
          </p:cNvPr>
          <p:cNvSpPr txBox="1"/>
          <p:nvPr/>
        </p:nvSpPr>
        <p:spPr>
          <a:xfrm>
            <a:off x="926915" y="4450786"/>
            <a:ext cx="790318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Rô – bốt </a:t>
            </a:r>
            <a:r>
              <a:rPr lang="en-US" sz="3200">
                <a:solidFill>
                  <a:prstClr val="white"/>
                </a:solidFill>
              </a:rPr>
              <a:t>C</a:t>
            </a:r>
            <a:r>
              <a:rPr lang="en-US" sz="3200" b="1">
                <a:solidFill>
                  <a:prstClr val="white"/>
                </a:solidFill>
                <a:latin typeface="HP001 4 hàng" panose="020B0603050302020204" pitchFamily="34" charset="0"/>
              </a:rPr>
              <a:t> nặng số ki – lô - gam</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là:</a:t>
            </a:r>
          </a:p>
        </p:txBody>
      </p:sp>
      <p:sp>
        <p:nvSpPr>
          <p:cNvPr id="48" name="TextBox 47">
            <a:extLst>
              <a:ext uri="{FF2B5EF4-FFF2-40B4-BE49-F238E27FC236}">
                <a16:creationId xmlns:a16="http://schemas.microsoft.com/office/drawing/2014/main" id="{932271E0-8429-473F-ADB2-EBD084ABA7C7}"/>
              </a:ext>
            </a:extLst>
          </p:cNvPr>
          <p:cNvSpPr txBox="1"/>
          <p:nvPr/>
        </p:nvSpPr>
        <p:spPr>
          <a:xfrm>
            <a:off x="6349239" y="5133012"/>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49" name="TextBox 48">
            <a:extLst>
              <a:ext uri="{FF2B5EF4-FFF2-40B4-BE49-F238E27FC236}">
                <a16:creationId xmlns:a16="http://schemas.microsoft.com/office/drawing/2014/main" id="{336E8DAC-F594-4CA6-A12C-84A0630FBFED}"/>
              </a:ext>
            </a:extLst>
          </p:cNvPr>
          <p:cNvSpPr txBox="1"/>
          <p:nvPr/>
        </p:nvSpPr>
        <p:spPr>
          <a:xfrm>
            <a:off x="6369907" y="5790085"/>
            <a:ext cx="62628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94911956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64"/>
        <p:cNvGrpSpPr/>
        <p:nvPr/>
      </p:nvGrpSpPr>
      <p:grpSpPr>
        <a:xfrm>
          <a:off x="0" y="0"/>
          <a:ext cx="0" cy="0"/>
          <a:chOff x="0" y="0"/>
          <a:chExt cx="0" cy="0"/>
        </a:xfrm>
      </p:grpSpPr>
      <p:grpSp>
        <p:nvGrpSpPr>
          <p:cNvPr id="465" name="Google Shape;465;p18"/>
          <p:cNvGrpSpPr/>
          <p:nvPr/>
        </p:nvGrpSpPr>
        <p:grpSpPr>
          <a:xfrm>
            <a:off x="0" y="-231491"/>
            <a:ext cx="12192000" cy="6981825"/>
            <a:chOff x="0" y="0"/>
            <a:chExt cx="12192000" cy="6981372"/>
          </a:xfrm>
        </p:grpSpPr>
        <p:pic>
          <p:nvPicPr>
            <p:cNvPr id="466" name="Google Shape;466;p18"/>
            <p:cNvPicPr preferRelativeResize="0"/>
            <p:nvPr/>
          </p:nvPicPr>
          <p:blipFill rotWithShape="1">
            <a:blip r:embed="rId3">
              <a:alphaModFix/>
            </a:blip>
            <a:srcRect l="15529" t="24155" r="25346" b="23067"/>
            <a:stretch/>
          </p:blipFill>
          <p:spPr>
            <a:xfrm>
              <a:off x="5222416" y="3483429"/>
              <a:ext cx="6969584" cy="3497943"/>
            </a:xfrm>
            <a:prstGeom prst="rect">
              <a:avLst/>
            </a:prstGeom>
            <a:noFill/>
            <a:ln>
              <a:noFill/>
            </a:ln>
          </p:spPr>
        </p:pic>
        <p:pic>
          <p:nvPicPr>
            <p:cNvPr id="467" name="Google Shape;467;p18"/>
            <p:cNvPicPr preferRelativeResize="0"/>
            <p:nvPr/>
          </p:nvPicPr>
          <p:blipFill rotWithShape="1">
            <a:blip r:embed="rId3">
              <a:alphaModFix/>
            </a:blip>
            <a:srcRect l="15529" t="24155" r="25346" b="23067"/>
            <a:stretch/>
          </p:blipFill>
          <p:spPr>
            <a:xfrm>
              <a:off x="5222416" y="0"/>
              <a:ext cx="6969584" cy="3497943"/>
            </a:xfrm>
            <a:prstGeom prst="rect">
              <a:avLst/>
            </a:prstGeom>
            <a:noFill/>
            <a:ln>
              <a:noFill/>
            </a:ln>
          </p:spPr>
        </p:pic>
        <p:pic>
          <p:nvPicPr>
            <p:cNvPr id="468" name="Google Shape;468;p18"/>
            <p:cNvPicPr preferRelativeResize="0"/>
            <p:nvPr/>
          </p:nvPicPr>
          <p:blipFill rotWithShape="1">
            <a:blip r:embed="rId3">
              <a:alphaModFix/>
            </a:blip>
            <a:srcRect l="15529" t="24155" r="25346" b="23067"/>
            <a:stretch/>
          </p:blipFill>
          <p:spPr>
            <a:xfrm>
              <a:off x="4347028" y="3483429"/>
              <a:ext cx="6969584" cy="3497943"/>
            </a:xfrm>
            <a:prstGeom prst="rect">
              <a:avLst/>
            </a:prstGeom>
            <a:noFill/>
            <a:ln>
              <a:noFill/>
            </a:ln>
          </p:spPr>
        </p:pic>
        <p:pic>
          <p:nvPicPr>
            <p:cNvPr id="469" name="Google Shape;469;p18"/>
            <p:cNvPicPr preferRelativeResize="0"/>
            <p:nvPr/>
          </p:nvPicPr>
          <p:blipFill rotWithShape="1">
            <a:blip r:embed="rId3">
              <a:alphaModFix/>
            </a:blip>
            <a:srcRect l="15529" t="24155" r="25346" b="23067"/>
            <a:stretch/>
          </p:blipFill>
          <p:spPr>
            <a:xfrm>
              <a:off x="0" y="3483429"/>
              <a:ext cx="6969584" cy="3497943"/>
            </a:xfrm>
            <a:prstGeom prst="rect">
              <a:avLst/>
            </a:prstGeom>
            <a:noFill/>
            <a:ln>
              <a:noFill/>
            </a:ln>
          </p:spPr>
        </p:pic>
        <p:pic>
          <p:nvPicPr>
            <p:cNvPr id="470" name="Google Shape;470;p18"/>
            <p:cNvPicPr preferRelativeResize="0"/>
            <p:nvPr/>
          </p:nvPicPr>
          <p:blipFill rotWithShape="1">
            <a:blip r:embed="rId3">
              <a:alphaModFix/>
            </a:blip>
            <a:srcRect l="15529" t="24155" r="25346" b="23067"/>
            <a:stretch/>
          </p:blipFill>
          <p:spPr>
            <a:xfrm>
              <a:off x="4347028" y="0"/>
              <a:ext cx="6969584" cy="3497943"/>
            </a:xfrm>
            <a:prstGeom prst="rect">
              <a:avLst/>
            </a:prstGeom>
            <a:noFill/>
            <a:ln>
              <a:noFill/>
            </a:ln>
          </p:spPr>
        </p:pic>
        <p:pic>
          <p:nvPicPr>
            <p:cNvPr id="471" name="Google Shape;471;p18"/>
            <p:cNvPicPr preferRelativeResize="0"/>
            <p:nvPr/>
          </p:nvPicPr>
          <p:blipFill rotWithShape="1">
            <a:blip r:embed="rId3">
              <a:alphaModFix/>
            </a:blip>
            <a:srcRect l="15529" t="24155" r="25346" b="23067"/>
            <a:stretch/>
          </p:blipFill>
          <p:spPr>
            <a:xfrm>
              <a:off x="0" y="0"/>
              <a:ext cx="6969584" cy="3497943"/>
            </a:xfrm>
            <a:prstGeom prst="rect">
              <a:avLst/>
            </a:prstGeom>
            <a:noFill/>
            <a:ln>
              <a:noFill/>
            </a:ln>
          </p:spPr>
        </p:pic>
      </p:grpSp>
      <p:sp>
        <p:nvSpPr>
          <p:cNvPr id="472" name="Google Shape;472;p18"/>
          <p:cNvSpPr/>
          <p:nvPr/>
        </p:nvSpPr>
        <p:spPr>
          <a:xfrm>
            <a:off x="4563885" y="766944"/>
            <a:ext cx="4876800" cy="1046386"/>
          </a:xfrm>
          <a:prstGeom prst="rect">
            <a:avLst/>
          </a:prstGeom>
          <a:noFill/>
          <a:ln>
            <a:noFill/>
          </a:ln>
        </p:spPr>
        <p:txBody>
          <a:bodyPr spcFirstLastPara="1" wrap="square" lIns="121900" tIns="60933" rIns="121900" bIns="60933" anchor="t" anchorCtr="0">
            <a:spAutoFit/>
          </a:bodyPr>
          <a:lstStyle/>
          <a:p>
            <a:pPr algn="ct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Bài</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giải</a:t>
            </a:r>
            <a:endParaRPr sz="4000" b="1" kern="0" dirty="0">
              <a:solidFill>
                <a:srgbClr val="000000"/>
              </a:solidFill>
              <a:latin typeface="HP001 4 hàng" panose="020B0603050302020204" pitchFamily="34" charset="0"/>
              <a:cs typeface="Arial"/>
              <a:sym typeface="Arial"/>
            </a:endParaRPr>
          </a:p>
        </p:txBody>
      </p:sp>
      <p:sp>
        <p:nvSpPr>
          <p:cNvPr id="473" name="Google Shape;473;p18"/>
          <p:cNvSpPr/>
          <p:nvPr/>
        </p:nvSpPr>
        <p:spPr>
          <a:xfrm>
            <a:off x="2548983" y="1636692"/>
            <a:ext cx="10668000" cy="1046386"/>
          </a:xfrm>
          <a:prstGeom prst="rect">
            <a:avLst/>
          </a:prstGeom>
          <a:noFill/>
          <a:ln>
            <a:noFill/>
          </a:ln>
        </p:spPr>
        <p:txBody>
          <a:bodyPr spcFirstLastPara="1" wrap="square" lIns="121900" tIns="60933" rIns="121900" bIns="60933" anchor="t" anchorCtr="0">
            <a:spAutoFit/>
          </a:bodyPr>
          <a:lstStyle/>
          <a:p>
            <a:pP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a,Cân</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nặng</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của</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rô</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bốt</a:t>
            </a:r>
            <a:r>
              <a:rPr lang="en-US" sz="4000" b="1" kern="0" dirty="0">
                <a:solidFill>
                  <a:srgbClr val="000000"/>
                </a:solidFill>
                <a:latin typeface="HP001 4 hàng" panose="020B0603050302020204" pitchFamily="34" charset="0"/>
                <a:cs typeface="Arial"/>
                <a:sym typeface="Arial"/>
              </a:rPr>
              <a:t> B </a:t>
            </a:r>
            <a:r>
              <a:rPr lang="en-US" sz="4000" b="1" kern="0" dirty="0" err="1">
                <a:solidFill>
                  <a:srgbClr val="000000"/>
                </a:solidFill>
                <a:latin typeface="HP001 4 hàng" panose="020B0603050302020204" pitchFamily="34" charset="0"/>
                <a:cs typeface="Arial"/>
                <a:sym typeface="Arial"/>
              </a:rPr>
              <a:t>là</a:t>
            </a:r>
            <a:r>
              <a:rPr lang="en-US" sz="4000" b="1" kern="0" dirty="0">
                <a:solidFill>
                  <a:srgbClr val="000000"/>
                </a:solidFill>
                <a:latin typeface="HP001 4 hàng" panose="020B0603050302020204" pitchFamily="34" charset="0"/>
                <a:cs typeface="Arial"/>
                <a:sym typeface="Arial"/>
              </a:rPr>
              <a:t>:</a:t>
            </a:r>
            <a:endParaRPr sz="4000" kern="0" dirty="0">
              <a:solidFill>
                <a:srgbClr val="000000"/>
              </a:solidFill>
              <a:latin typeface="HP001 4 hàng" panose="020B0603050302020204" pitchFamily="34" charset="0"/>
              <a:cs typeface="Arial"/>
              <a:sym typeface="Arial"/>
            </a:endParaRPr>
          </a:p>
        </p:txBody>
      </p:sp>
      <p:sp>
        <p:nvSpPr>
          <p:cNvPr id="474" name="Google Shape;474;p18"/>
          <p:cNvSpPr txBox="1"/>
          <p:nvPr/>
        </p:nvSpPr>
        <p:spPr>
          <a:xfrm>
            <a:off x="-207278" y="2911187"/>
            <a:ext cx="246308" cy="738609"/>
          </a:xfrm>
          <a:prstGeom prst="rect">
            <a:avLst/>
          </a:prstGeom>
          <a:noFill/>
          <a:ln>
            <a:noFill/>
          </a:ln>
        </p:spPr>
        <p:txBody>
          <a:bodyPr spcFirstLastPara="1" wrap="square" lIns="121900" tIns="60933" rIns="121900" bIns="60933" anchor="t" anchorCtr="0">
            <a:spAutoFit/>
          </a:bodyPr>
          <a:lstStyle/>
          <a:p>
            <a:pPr defTabSz="1219170">
              <a:buClr>
                <a:srgbClr val="000000"/>
              </a:buClr>
            </a:pPr>
            <a:endParaRPr sz="4000" kern="0">
              <a:solidFill>
                <a:srgbClr val="000000"/>
              </a:solidFill>
              <a:latin typeface="HP001 4 hàng" panose="020B0603050302020204" pitchFamily="34" charset="0"/>
              <a:ea typeface="Calibri"/>
              <a:cs typeface="Calibri"/>
              <a:sym typeface="Calibri"/>
            </a:endParaRPr>
          </a:p>
        </p:txBody>
      </p:sp>
      <p:sp>
        <p:nvSpPr>
          <p:cNvPr id="475" name="Google Shape;475;p18"/>
          <p:cNvSpPr/>
          <p:nvPr/>
        </p:nvSpPr>
        <p:spPr>
          <a:xfrm>
            <a:off x="1304893" y="2506755"/>
            <a:ext cx="9723627" cy="1046386"/>
          </a:xfrm>
          <a:prstGeom prst="rect">
            <a:avLst/>
          </a:prstGeom>
          <a:noFill/>
          <a:ln>
            <a:noFill/>
          </a:ln>
        </p:spPr>
        <p:txBody>
          <a:bodyPr spcFirstLastPara="1" wrap="square" lIns="121900" tIns="60933" rIns="121900" bIns="60933" anchor="t" anchorCtr="0">
            <a:spAutoFit/>
          </a:bodyPr>
          <a:lstStyle/>
          <a:p>
            <a:pPr algn="ctr" defTabSz="1219170">
              <a:lnSpc>
                <a:spcPct val="150000"/>
              </a:lnSpc>
              <a:buClr>
                <a:srgbClr val="000000"/>
              </a:buClr>
            </a:pPr>
            <a:r>
              <a:rPr lang="en-US" sz="4000" b="1" kern="0" dirty="0">
                <a:solidFill>
                  <a:srgbClr val="000000"/>
                </a:solidFill>
                <a:latin typeface="HP001 4 hàng" panose="020B0603050302020204" pitchFamily="34" charset="0"/>
                <a:cs typeface="Arial"/>
                <a:sym typeface="Arial"/>
              </a:rPr>
              <a:t>  32 + 2 = 34 (kg)</a:t>
            </a:r>
            <a:endParaRPr sz="4000" b="1" kern="0" dirty="0">
              <a:solidFill>
                <a:srgbClr val="000000"/>
              </a:solidFill>
              <a:latin typeface="HP001 4 hàng" panose="020B0603050302020204" pitchFamily="34" charset="0"/>
              <a:cs typeface="Arial"/>
              <a:sym typeface="Arial"/>
            </a:endParaRPr>
          </a:p>
        </p:txBody>
      </p:sp>
      <p:sp>
        <p:nvSpPr>
          <p:cNvPr id="476" name="Google Shape;476;p18"/>
          <p:cNvSpPr/>
          <p:nvPr/>
        </p:nvSpPr>
        <p:spPr>
          <a:xfrm>
            <a:off x="4293546" y="5112979"/>
            <a:ext cx="7025617" cy="1046386"/>
          </a:xfrm>
          <a:prstGeom prst="rect">
            <a:avLst/>
          </a:prstGeom>
          <a:noFill/>
          <a:ln>
            <a:noFill/>
          </a:ln>
        </p:spPr>
        <p:txBody>
          <a:bodyPr spcFirstLastPara="1" wrap="square" lIns="121900" tIns="60933" rIns="121900" bIns="60933" anchor="t" anchorCtr="0">
            <a:spAutoFit/>
          </a:bodyPr>
          <a:lstStyle/>
          <a:p>
            <a:pPr algn="ct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Đáp</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số</a:t>
            </a:r>
            <a:r>
              <a:rPr lang="en-US" sz="4000" b="1" kern="0" dirty="0">
                <a:solidFill>
                  <a:srgbClr val="000000"/>
                </a:solidFill>
                <a:latin typeface="HP001 4 hàng" panose="020B0603050302020204" pitchFamily="34" charset="0"/>
                <a:cs typeface="Arial"/>
                <a:sym typeface="Arial"/>
              </a:rPr>
              <a:t>: a,34kg</a:t>
            </a:r>
            <a:endParaRPr sz="4000" b="1" kern="0" dirty="0">
              <a:solidFill>
                <a:srgbClr val="000000"/>
              </a:solidFill>
              <a:latin typeface="HP001 4 hàng" panose="020B0603050302020204" pitchFamily="34" charset="0"/>
              <a:cs typeface="Arial"/>
              <a:sym typeface="Arial"/>
            </a:endParaRPr>
          </a:p>
        </p:txBody>
      </p:sp>
      <p:sp>
        <p:nvSpPr>
          <p:cNvPr id="478" name="Google Shape;478;p18"/>
          <p:cNvSpPr/>
          <p:nvPr/>
        </p:nvSpPr>
        <p:spPr>
          <a:xfrm>
            <a:off x="1763619" y="-115355"/>
            <a:ext cx="3212188" cy="1046386"/>
          </a:xfrm>
          <a:prstGeom prst="rect">
            <a:avLst/>
          </a:prstGeom>
          <a:noFill/>
          <a:ln>
            <a:noFill/>
          </a:ln>
        </p:spPr>
        <p:txBody>
          <a:bodyPr spcFirstLastPara="1" wrap="square" lIns="121900" tIns="60933" rIns="121900" bIns="60933" anchor="t" anchorCtr="0">
            <a:spAutoFit/>
          </a:bodyPr>
          <a:lstStyle/>
          <a:p>
            <a:pPr algn="ct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Bài</a:t>
            </a:r>
            <a:r>
              <a:rPr lang="en-US" sz="4000" b="1" kern="0" dirty="0">
                <a:solidFill>
                  <a:srgbClr val="000000"/>
                </a:solidFill>
                <a:latin typeface="HP001 4 hàng" panose="020B0603050302020204" pitchFamily="34" charset="0"/>
                <a:cs typeface="Arial"/>
                <a:sym typeface="Arial"/>
              </a:rPr>
              <a:t> 4:</a:t>
            </a:r>
            <a:endParaRPr sz="4000" b="1" kern="0" dirty="0">
              <a:solidFill>
                <a:srgbClr val="000000"/>
              </a:solidFill>
              <a:latin typeface="HP001 4 hàng" panose="020B0603050302020204" pitchFamily="34" charset="0"/>
              <a:cs typeface="Arial"/>
              <a:sym typeface="Arial"/>
            </a:endParaRPr>
          </a:p>
        </p:txBody>
      </p:sp>
      <p:sp>
        <p:nvSpPr>
          <p:cNvPr id="479" name="Google Shape;479;p18"/>
          <p:cNvSpPr/>
          <p:nvPr/>
        </p:nvSpPr>
        <p:spPr>
          <a:xfrm>
            <a:off x="4742169" y="5989569"/>
            <a:ext cx="7052913" cy="1046386"/>
          </a:xfrm>
          <a:prstGeom prst="rect">
            <a:avLst/>
          </a:prstGeom>
          <a:noFill/>
          <a:ln>
            <a:noFill/>
          </a:ln>
        </p:spPr>
        <p:txBody>
          <a:bodyPr spcFirstLastPara="1" wrap="square" lIns="121900" tIns="60933" rIns="121900" bIns="60933" anchor="t" anchorCtr="0">
            <a:spAutoFit/>
          </a:bodyPr>
          <a:lstStyle/>
          <a:p>
            <a:pPr algn="ctr" defTabSz="1219170">
              <a:lnSpc>
                <a:spcPct val="150000"/>
              </a:lnSpc>
              <a:buClr>
                <a:srgbClr val="000000"/>
              </a:buClr>
            </a:pPr>
            <a:r>
              <a:rPr lang="en-US" sz="4000" b="1" kern="0" dirty="0">
                <a:solidFill>
                  <a:srgbClr val="000000"/>
                </a:solidFill>
                <a:latin typeface="HP001 4 hàng" panose="020B0603050302020204" pitchFamily="34" charset="0"/>
                <a:cs typeface="Arial"/>
                <a:sym typeface="Arial"/>
              </a:rPr>
              <a:t>     b,30kg</a:t>
            </a:r>
            <a:endParaRPr sz="4000" b="1" kern="0" dirty="0">
              <a:solidFill>
                <a:srgbClr val="000000"/>
              </a:solidFill>
              <a:latin typeface="HP001 4 hàng" panose="020B0603050302020204" pitchFamily="34" charset="0"/>
              <a:cs typeface="Arial"/>
              <a:sym typeface="Arial"/>
            </a:endParaRPr>
          </a:p>
        </p:txBody>
      </p:sp>
      <p:sp>
        <p:nvSpPr>
          <p:cNvPr id="480" name="Google Shape;480;p18"/>
          <p:cNvSpPr/>
          <p:nvPr/>
        </p:nvSpPr>
        <p:spPr>
          <a:xfrm>
            <a:off x="2536849" y="3387074"/>
            <a:ext cx="10668000" cy="1046386"/>
          </a:xfrm>
          <a:prstGeom prst="rect">
            <a:avLst/>
          </a:prstGeom>
          <a:noFill/>
          <a:ln>
            <a:noFill/>
          </a:ln>
        </p:spPr>
        <p:txBody>
          <a:bodyPr spcFirstLastPara="1" wrap="square" lIns="121900" tIns="60933" rIns="121900" bIns="60933" anchor="t" anchorCtr="0">
            <a:spAutoFit/>
          </a:bodyPr>
          <a:lstStyle/>
          <a:p>
            <a:pP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b,Rô</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bốt</a:t>
            </a:r>
            <a:r>
              <a:rPr lang="en-US" sz="4000" b="1" kern="0" dirty="0">
                <a:solidFill>
                  <a:srgbClr val="000000"/>
                </a:solidFill>
                <a:latin typeface="HP001 4 hàng" panose="020B0603050302020204" pitchFamily="34" charset="0"/>
                <a:cs typeface="Arial"/>
                <a:sym typeface="Arial"/>
              </a:rPr>
              <a:t> C </a:t>
            </a:r>
            <a:r>
              <a:rPr lang="en-US" sz="4000" b="1" kern="0" dirty="0" err="1">
                <a:solidFill>
                  <a:srgbClr val="000000"/>
                </a:solidFill>
                <a:latin typeface="HP001 4 hàng" panose="020B0603050302020204" pitchFamily="34" charset="0"/>
                <a:cs typeface="Arial"/>
                <a:sym typeface="Arial"/>
              </a:rPr>
              <a:t>cân</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nặng</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số</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ki</a:t>
            </a:r>
            <a:r>
              <a:rPr lang="en-US" sz="4000" b="1" kern="0" dirty="0">
                <a:solidFill>
                  <a:srgbClr val="000000"/>
                </a:solidFill>
                <a:latin typeface="HP001 4 hàng" panose="020B0603050302020204" pitchFamily="34" charset="0"/>
                <a:cs typeface="Arial"/>
                <a:sym typeface="Arial"/>
              </a:rPr>
              <a:t>-</a:t>
            </a:r>
            <a:r>
              <a:rPr lang="en-US" sz="4000" b="1" kern="0" dirty="0" err="1">
                <a:solidFill>
                  <a:srgbClr val="000000"/>
                </a:solidFill>
                <a:latin typeface="HP001 4 hàng" panose="020B0603050302020204" pitchFamily="34" charset="0"/>
                <a:cs typeface="Arial"/>
                <a:sym typeface="Arial"/>
              </a:rPr>
              <a:t>lô</a:t>
            </a:r>
            <a:r>
              <a:rPr lang="en-US" sz="4000" b="1" kern="0" dirty="0">
                <a:solidFill>
                  <a:srgbClr val="000000"/>
                </a:solidFill>
                <a:latin typeface="HP001 4 hàng" panose="020B0603050302020204" pitchFamily="34" charset="0"/>
                <a:cs typeface="Arial"/>
                <a:sym typeface="Arial"/>
              </a:rPr>
              <a:t>-gam </a:t>
            </a:r>
            <a:r>
              <a:rPr lang="en-US" sz="4000" b="1" kern="0" dirty="0" err="1">
                <a:solidFill>
                  <a:srgbClr val="000000"/>
                </a:solidFill>
                <a:latin typeface="HP001 4 hàng" panose="020B0603050302020204" pitchFamily="34" charset="0"/>
                <a:cs typeface="Arial"/>
                <a:sym typeface="Arial"/>
              </a:rPr>
              <a:t>là</a:t>
            </a:r>
            <a:r>
              <a:rPr lang="en-US" sz="4000" b="1" kern="0" dirty="0">
                <a:solidFill>
                  <a:srgbClr val="000000"/>
                </a:solidFill>
                <a:latin typeface="HP001 4 hàng" panose="020B0603050302020204" pitchFamily="34" charset="0"/>
                <a:cs typeface="Arial"/>
                <a:sym typeface="Arial"/>
              </a:rPr>
              <a:t>:</a:t>
            </a:r>
            <a:endParaRPr sz="4000" kern="0" dirty="0">
              <a:solidFill>
                <a:srgbClr val="000000"/>
              </a:solidFill>
              <a:latin typeface="HP001 4 hàng" panose="020B0603050302020204" pitchFamily="34" charset="0"/>
              <a:cs typeface="Arial"/>
              <a:sym typeface="Arial"/>
            </a:endParaRPr>
          </a:p>
        </p:txBody>
      </p:sp>
      <p:sp>
        <p:nvSpPr>
          <p:cNvPr id="481" name="Google Shape;481;p18"/>
          <p:cNvSpPr/>
          <p:nvPr/>
        </p:nvSpPr>
        <p:spPr>
          <a:xfrm>
            <a:off x="1216660" y="4247245"/>
            <a:ext cx="9723627" cy="1046386"/>
          </a:xfrm>
          <a:prstGeom prst="rect">
            <a:avLst/>
          </a:prstGeom>
          <a:noFill/>
          <a:ln>
            <a:noFill/>
          </a:ln>
        </p:spPr>
        <p:txBody>
          <a:bodyPr spcFirstLastPara="1" wrap="square" lIns="121900" tIns="60933" rIns="121900" bIns="60933" anchor="t" anchorCtr="0">
            <a:spAutoFit/>
          </a:bodyPr>
          <a:lstStyle/>
          <a:p>
            <a:pPr algn="ctr" defTabSz="1219170">
              <a:lnSpc>
                <a:spcPct val="150000"/>
              </a:lnSpc>
              <a:buClr>
                <a:srgbClr val="000000"/>
              </a:buClr>
            </a:pPr>
            <a:r>
              <a:rPr lang="en-US" sz="4000" b="1" kern="0" dirty="0">
                <a:solidFill>
                  <a:srgbClr val="000000"/>
                </a:solidFill>
                <a:latin typeface="HP001 4 hàng" panose="020B0603050302020204" pitchFamily="34" charset="0"/>
                <a:cs typeface="Arial"/>
                <a:sym typeface="Arial"/>
              </a:rPr>
              <a:t>  32 - 2 = 30 (kg)</a:t>
            </a:r>
            <a:endParaRPr sz="4000" b="1" kern="0" dirty="0">
              <a:solidFill>
                <a:srgbClr val="000000"/>
              </a:solidFill>
              <a:latin typeface="HP001 4 hàng" panose="020B0603050302020204" pitchFamily="34" charset="0"/>
              <a:cs typeface="Arial"/>
              <a:sym typeface="Arial"/>
            </a:endParaRPr>
          </a:p>
        </p:txBody>
      </p:sp>
      <p:sp>
        <p:nvSpPr>
          <p:cNvPr id="482" name="Google Shape;482;p18"/>
          <p:cNvSpPr/>
          <p:nvPr/>
        </p:nvSpPr>
        <p:spPr>
          <a:xfrm>
            <a:off x="2524716" y="1629324"/>
            <a:ext cx="10668000" cy="1046386"/>
          </a:xfrm>
          <a:prstGeom prst="rect">
            <a:avLst/>
          </a:prstGeom>
          <a:noFill/>
          <a:ln>
            <a:noFill/>
          </a:ln>
        </p:spPr>
        <p:txBody>
          <a:bodyPr spcFirstLastPara="1" wrap="square" lIns="121900" tIns="60933" rIns="121900" bIns="60933" anchor="t" anchorCtr="0">
            <a:spAutoFit/>
          </a:bodyPr>
          <a:lstStyle/>
          <a:p>
            <a:pP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a,Rô</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bốt</a:t>
            </a:r>
            <a:r>
              <a:rPr lang="en-US" sz="4000" b="1" kern="0" dirty="0">
                <a:solidFill>
                  <a:srgbClr val="000000"/>
                </a:solidFill>
                <a:latin typeface="HP001 4 hàng" panose="020B0603050302020204" pitchFamily="34" charset="0"/>
                <a:cs typeface="Arial"/>
                <a:sym typeface="Arial"/>
              </a:rPr>
              <a:t> B </a:t>
            </a:r>
            <a:r>
              <a:rPr lang="en-US" sz="4000" b="1" kern="0" dirty="0" err="1">
                <a:solidFill>
                  <a:srgbClr val="000000"/>
                </a:solidFill>
                <a:latin typeface="HP001 4 hàng" panose="020B0603050302020204" pitchFamily="34" charset="0"/>
                <a:cs typeface="Arial"/>
                <a:sym typeface="Arial"/>
              </a:rPr>
              <a:t>cân</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nặng</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số</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ki</a:t>
            </a:r>
            <a:r>
              <a:rPr lang="en-US" sz="4000" b="1" kern="0" dirty="0">
                <a:solidFill>
                  <a:srgbClr val="000000"/>
                </a:solidFill>
                <a:latin typeface="HP001 4 hàng" panose="020B0603050302020204" pitchFamily="34" charset="0"/>
                <a:cs typeface="Arial"/>
                <a:sym typeface="Arial"/>
              </a:rPr>
              <a:t>-</a:t>
            </a:r>
            <a:r>
              <a:rPr lang="en-US" sz="4000" b="1" kern="0" dirty="0" err="1">
                <a:solidFill>
                  <a:srgbClr val="000000"/>
                </a:solidFill>
                <a:latin typeface="HP001 4 hàng" panose="020B0603050302020204" pitchFamily="34" charset="0"/>
                <a:cs typeface="Arial"/>
                <a:sym typeface="Arial"/>
              </a:rPr>
              <a:t>lô</a:t>
            </a:r>
            <a:r>
              <a:rPr lang="en-US" sz="4000" b="1" kern="0" dirty="0">
                <a:solidFill>
                  <a:srgbClr val="000000"/>
                </a:solidFill>
                <a:latin typeface="HP001 4 hàng" panose="020B0603050302020204" pitchFamily="34" charset="0"/>
                <a:cs typeface="Arial"/>
                <a:sym typeface="Arial"/>
              </a:rPr>
              <a:t>-gam </a:t>
            </a:r>
            <a:r>
              <a:rPr lang="en-US" sz="4000" b="1" kern="0" dirty="0" err="1">
                <a:solidFill>
                  <a:srgbClr val="000000"/>
                </a:solidFill>
                <a:latin typeface="HP001 4 hàng" panose="020B0603050302020204" pitchFamily="34" charset="0"/>
                <a:cs typeface="Arial"/>
                <a:sym typeface="Arial"/>
              </a:rPr>
              <a:t>là</a:t>
            </a:r>
            <a:r>
              <a:rPr lang="en-US" sz="4000" b="1" kern="0" dirty="0">
                <a:solidFill>
                  <a:srgbClr val="000000"/>
                </a:solidFill>
                <a:latin typeface="HP001 4 hàng" panose="020B0603050302020204" pitchFamily="34" charset="0"/>
                <a:cs typeface="Arial"/>
                <a:sym typeface="Arial"/>
              </a:rPr>
              <a:t>:</a:t>
            </a:r>
            <a:endParaRPr sz="4000" kern="0" dirty="0">
              <a:solidFill>
                <a:srgbClr val="000000"/>
              </a:solidFill>
              <a:latin typeface="HP001 4 hàng" panose="020B0603050302020204" pitchFamily="34" charset="0"/>
              <a:cs typeface="Arial"/>
              <a:sym typeface="Arial"/>
            </a:endParaRPr>
          </a:p>
        </p:txBody>
      </p:sp>
      <p:sp>
        <p:nvSpPr>
          <p:cNvPr id="483" name="Google Shape;483;p18"/>
          <p:cNvSpPr/>
          <p:nvPr/>
        </p:nvSpPr>
        <p:spPr>
          <a:xfrm>
            <a:off x="2536849" y="3400367"/>
            <a:ext cx="10668000" cy="1046386"/>
          </a:xfrm>
          <a:prstGeom prst="rect">
            <a:avLst/>
          </a:prstGeom>
          <a:noFill/>
          <a:ln>
            <a:noFill/>
          </a:ln>
        </p:spPr>
        <p:txBody>
          <a:bodyPr spcFirstLastPara="1" wrap="square" lIns="121900" tIns="60933" rIns="121900" bIns="60933" anchor="t" anchorCtr="0">
            <a:spAutoFit/>
          </a:bodyPr>
          <a:lstStyle/>
          <a:p>
            <a:pPr defTabSz="1219170">
              <a:lnSpc>
                <a:spcPct val="150000"/>
              </a:lnSpc>
              <a:buClr>
                <a:srgbClr val="000000"/>
              </a:buClr>
            </a:pPr>
            <a:r>
              <a:rPr lang="en-US" sz="4000" b="1" kern="0" dirty="0" err="1">
                <a:solidFill>
                  <a:srgbClr val="000000"/>
                </a:solidFill>
                <a:latin typeface="HP001 4 hàng" panose="020B0603050302020204" pitchFamily="34" charset="0"/>
                <a:cs typeface="Arial"/>
                <a:sym typeface="Arial"/>
              </a:rPr>
              <a:t>b,Cân</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nặng</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của</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rô</a:t>
            </a:r>
            <a:r>
              <a:rPr lang="en-US" sz="4000" b="1" kern="0" dirty="0">
                <a:solidFill>
                  <a:srgbClr val="000000"/>
                </a:solidFill>
                <a:latin typeface="HP001 4 hàng" panose="020B0603050302020204" pitchFamily="34" charset="0"/>
                <a:cs typeface="Arial"/>
                <a:sym typeface="Arial"/>
              </a:rPr>
              <a:t> </a:t>
            </a:r>
            <a:r>
              <a:rPr lang="en-US" sz="4000" b="1" kern="0" dirty="0" err="1">
                <a:solidFill>
                  <a:srgbClr val="000000"/>
                </a:solidFill>
                <a:latin typeface="HP001 4 hàng" panose="020B0603050302020204" pitchFamily="34" charset="0"/>
                <a:cs typeface="Arial"/>
                <a:sym typeface="Arial"/>
              </a:rPr>
              <a:t>bốt</a:t>
            </a:r>
            <a:r>
              <a:rPr lang="en-US" sz="4000" b="1" kern="0" dirty="0">
                <a:solidFill>
                  <a:srgbClr val="000000"/>
                </a:solidFill>
                <a:latin typeface="HP001 4 hàng" panose="020B0603050302020204" pitchFamily="34" charset="0"/>
                <a:cs typeface="Arial"/>
                <a:sym typeface="Arial"/>
              </a:rPr>
              <a:t> C </a:t>
            </a:r>
            <a:r>
              <a:rPr lang="en-US" sz="4000" b="1" kern="0" dirty="0" err="1">
                <a:solidFill>
                  <a:srgbClr val="000000"/>
                </a:solidFill>
                <a:latin typeface="HP001 4 hàng" panose="020B0603050302020204" pitchFamily="34" charset="0"/>
                <a:cs typeface="Arial"/>
                <a:sym typeface="Arial"/>
              </a:rPr>
              <a:t>là</a:t>
            </a:r>
            <a:r>
              <a:rPr lang="en-US" sz="4000" b="1" kern="0" dirty="0">
                <a:solidFill>
                  <a:srgbClr val="000000"/>
                </a:solidFill>
                <a:latin typeface="HP001 4 hàng" panose="020B0603050302020204" pitchFamily="34" charset="0"/>
                <a:cs typeface="Arial"/>
                <a:sym typeface="Arial"/>
              </a:rPr>
              <a:t>:</a:t>
            </a:r>
            <a:endParaRPr sz="4000" kern="0" dirty="0">
              <a:solidFill>
                <a:srgbClr val="000000"/>
              </a:solidFill>
              <a:latin typeface="HP001 4 hàng" panose="020B0603050302020204" pitchFamily="34" charset="0"/>
              <a:cs typeface="Arial"/>
              <a:sym typeface="Arial"/>
            </a:endParaRPr>
          </a:p>
        </p:txBody>
      </p:sp>
      <p:sp>
        <p:nvSpPr>
          <p:cNvPr id="21" name="Google Shape;459;p17">
            <a:extLst>
              <a:ext uri="{FF2B5EF4-FFF2-40B4-BE49-F238E27FC236}">
                <a16:creationId xmlns:a16="http://schemas.microsoft.com/office/drawing/2014/main" id="{08A56B5A-8B59-B140-83AB-9FCCD08C9DC3}"/>
              </a:ext>
            </a:extLst>
          </p:cNvPr>
          <p:cNvSpPr/>
          <p:nvPr/>
        </p:nvSpPr>
        <p:spPr>
          <a:xfrm>
            <a:off x="7483831" y="67420"/>
            <a:ext cx="4572000" cy="844976"/>
          </a:xfrm>
          <a:prstGeom prst="roundRect">
            <a:avLst>
              <a:gd name="adj" fmla="val 16667"/>
            </a:avLst>
          </a:prstGeom>
          <a:noFill/>
          <a:ln w="28575" cap="flat" cmpd="sng">
            <a:solidFill>
              <a:srgbClr val="C45598"/>
            </a:solidFill>
            <a:prstDash val="lgDash"/>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3200" b="1" kern="0">
                <a:solidFill>
                  <a:srgbClr val="FF0000"/>
                </a:solidFill>
                <a:latin typeface="Times New Roman"/>
                <a:ea typeface="Times New Roman"/>
                <a:cs typeface="Times New Roman"/>
                <a:sym typeface="Times New Roman"/>
              </a:rPr>
              <a:t>*Viết câu lời giải khác</a:t>
            </a:r>
            <a:r>
              <a:rPr lang="en-US" sz="2400" kern="0">
                <a:solidFill>
                  <a:srgbClr val="FFFFFF"/>
                </a:solidFill>
                <a:latin typeface="Calibri"/>
                <a:ea typeface="Calibri"/>
                <a:cs typeface="Calibri"/>
                <a:sym typeface="Calibri"/>
              </a:rPr>
              <a:t>.</a:t>
            </a:r>
            <a:endParaRPr sz="2400" kern="0">
              <a:solidFill>
                <a:srgbClr val="FFFFFF"/>
              </a:solidFill>
              <a:latin typeface="Calibri"/>
              <a:ea typeface="Calibri"/>
              <a:cs typeface="Calibri"/>
              <a:sym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82"/>
                                        </p:tgtEl>
                                        <p:attrNameLst>
                                          <p:attrName>style.visibility</p:attrName>
                                        </p:attrNameLst>
                                      </p:cBhvr>
                                      <p:to>
                                        <p:strVal val="visible"/>
                                      </p:to>
                                    </p:set>
                                    <p:animEffect transition="in" filter="checkerboard(across)">
                                      <p:cBhvr>
                                        <p:cTn id="7" dur="500"/>
                                        <p:tgtEl>
                                          <p:spTgt spid="482"/>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75"/>
                                        </p:tgtEl>
                                        <p:attrNameLst>
                                          <p:attrName>style.visibility</p:attrName>
                                        </p:attrNameLst>
                                      </p:cBhvr>
                                      <p:to>
                                        <p:strVal val="visible"/>
                                      </p:to>
                                    </p:set>
                                    <p:animEffect transition="in" filter="checkerboard(across)">
                                      <p:cBhvr>
                                        <p:cTn id="12" dur="500"/>
                                        <p:tgtEl>
                                          <p:spTgt spid="475"/>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480"/>
                                        </p:tgtEl>
                                        <p:attrNameLst>
                                          <p:attrName>style.visibility</p:attrName>
                                        </p:attrNameLst>
                                      </p:cBhvr>
                                      <p:to>
                                        <p:strVal val="visible"/>
                                      </p:to>
                                    </p:set>
                                    <p:animEffect transition="in" filter="checkerboard(across)">
                                      <p:cBhvr>
                                        <p:cTn id="17" dur="500"/>
                                        <p:tgtEl>
                                          <p:spTgt spid="480"/>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481"/>
                                        </p:tgtEl>
                                        <p:attrNameLst>
                                          <p:attrName>style.visibility</p:attrName>
                                        </p:attrNameLst>
                                      </p:cBhvr>
                                      <p:to>
                                        <p:strVal val="visible"/>
                                      </p:to>
                                    </p:set>
                                    <p:animEffect transition="in" filter="checkerboard(across)">
                                      <p:cBhvr>
                                        <p:cTn id="22" dur="500"/>
                                        <p:tgtEl>
                                          <p:spTgt spid="481"/>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476"/>
                                        </p:tgtEl>
                                        <p:attrNameLst>
                                          <p:attrName>style.visibility</p:attrName>
                                        </p:attrNameLst>
                                      </p:cBhvr>
                                      <p:to>
                                        <p:strVal val="visible"/>
                                      </p:to>
                                    </p:set>
                                    <p:animEffect transition="in" filter="checkerboard(across)">
                                      <p:cBhvr>
                                        <p:cTn id="27" dur="500"/>
                                        <p:tgtEl>
                                          <p:spTgt spid="476"/>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479"/>
                                        </p:tgtEl>
                                        <p:attrNameLst>
                                          <p:attrName>style.visibility</p:attrName>
                                        </p:attrNameLst>
                                      </p:cBhvr>
                                      <p:to>
                                        <p:strVal val="visible"/>
                                      </p:to>
                                    </p:set>
                                    <p:animEffect transition="in" filter="checkerboard(across)">
                                      <p:cBhvr>
                                        <p:cTn id="32" dur="500"/>
                                        <p:tgtEl>
                                          <p:spTgt spid="479"/>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checkerboard(across)">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xit" presetSubtype="21" fill="hold" grpId="1" nodeType="clickEffect">
                                  <p:stCondLst>
                                    <p:cond delay="0"/>
                                  </p:stCondLst>
                                  <p:childTnLst>
                                    <p:animEffect transition="out" filter="barn(inVertical)">
                                      <p:cBhvr>
                                        <p:cTn id="41" dur="500"/>
                                        <p:tgtEl>
                                          <p:spTgt spid="482"/>
                                        </p:tgtEl>
                                      </p:cBhvr>
                                    </p:animEffect>
                                    <p:set>
                                      <p:cBhvr>
                                        <p:cTn id="42" dur="1" fill="hold">
                                          <p:stCondLst>
                                            <p:cond delay="499"/>
                                          </p:stCondLst>
                                        </p:cTn>
                                        <p:tgtEl>
                                          <p:spTgt spid="482"/>
                                        </p:tgtEl>
                                        <p:attrNameLst>
                                          <p:attrName>style.visibility</p:attrName>
                                        </p:attrNameLst>
                                      </p:cBhvr>
                                      <p:to>
                                        <p:strVal val="hidden"/>
                                      </p:to>
                                    </p:set>
                                  </p:childTnLst>
                                </p:cTn>
                              </p:par>
                              <p:par>
                                <p:cTn id="43" presetID="16" presetClass="exit" presetSubtype="21" fill="hold" grpId="1" nodeType="withEffect">
                                  <p:stCondLst>
                                    <p:cond delay="0"/>
                                  </p:stCondLst>
                                  <p:childTnLst>
                                    <p:animEffect transition="out" filter="barn(inVertical)">
                                      <p:cBhvr>
                                        <p:cTn id="44" dur="500"/>
                                        <p:tgtEl>
                                          <p:spTgt spid="480"/>
                                        </p:tgtEl>
                                      </p:cBhvr>
                                    </p:animEffect>
                                    <p:set>
                                      <p:cBhvr>
                                        <p:cTn id="45" dur="1" fill="hold">
                                          <p:stCondLst>
                                            <p:cond delay="499"/>
                                          </p:stCondLst>
                                        </p:cTn>
                                        <p:tgtEl>
                                          <p:spTgt spid="480"/>
                                        </p:tgtEl>
                                        <p:attrNameLst>
                                          <p:attrName>style.visibility</p:attrName>
                                        </p:attrNameLst>
                                      </p:cBhvr>
                                      <p:to>
                                        <p:strVal val="hidden"/>
                                      </p:to>
                                    </p:set>
                                  </p:childTnLst>
                                </p:cTn>
                              </p:par>
                              <p:par>
                                <p:cTn id="46" presetID="9" presetClass="entr" presetSubtype="0" fill="hold" grpId="0" nodeType="withEffect">
                                  <p:stCondLst>
                                    <p:cond delay="0"/>
                                  </p:stCondLst>
                                  <p:childTnLst>
                                    <p:set>
                                      <p:cBhvr>
                                        <p:cTn id="47" dur="1" fill="hold">
                                          <p:stCondLst>
                                            <p:cond delay="0"/>
                                          </p:stCondLst>
                                        </p:cTn>
                                        <p:tgtEl>
                                          <p:spTgt spid="473"/>
                                        </p:tgtEl>
                                        <p:attrNameLst>
                                          <p:attrName>style.visibility</p:attrName>
                                        </p:attrNameLst>
                                      </p:cBhvr>
                                      <p:to>
                                        <p:strVal val="visible"/>
                                      </p:to>
                                    </p:set>
                                    <p:animEffect transition="in" filter="dissolve">
                                      <p:cBhvr>
                                        <p:cTn id="48" dur="500"/>
                                        <p:tgtEl>
                                          <p:spTgt spid="47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483"/>
                                        </p:tgtEl>
                                        <p:attrNameLst>
                                          <p:attrName>style.visibility</p:attrName>
                                        </p:attrNameLst>
                                      </p:cBhvr>
                                      <p:to>
                                        <p:strVal val="visible"/>
                                      </p:to>
                                    </p:set>
                                    <p:animEffect transition="in" filter="dissolve">
                                      <p:cBhvr>
                                        <p:cTn id="51" dur="500"/>
                                        <p:tgtEl>
                                          <p:spTgt spid="4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3" grpId="0"/>
      <p:bldP spid="475" grpId="0"/>
      <p:bldP spid="476" grpId="0"/>
      <p:bldP spid="479" grpId="0"/>
      <p:bldP spid="480" grpId="0"/>
      <p:bldP spid="480" grpId="1"/>
      <p:bldP spid="481" grpId="0"/>
      <p:bldP spid="482" grpId="0"/>
      <p:bldP spid="482" grpId="1"/>
      <p:bldP spid="483" grpId="0"/>
      <p:bldP spid="2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2" name="TextBox 1">
            <a:extLst>
              <a:ext uri="{FF2B5EF4-FFF2-40B4-BE49-F238E27FC236}">
                <a16:creationId xmlns:a16="http://schemas.microsoft.com/office/drawing/2014/main" id="{F7447DB6-5F38-413A-B89C-AFCFD18629C8}"/>
              </a:ext>
            </a:extLst>
          </p:cNvPr>
          <p:cNvSpPr txBox="1"/>
          <p:nvPr/>
        </p:nvSpPr>
        <p:spPr>
          <a:xfrm>
            <a:off x="201577" y="1192696"/>
            <a:ext cx="694267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Thứ </a:t>
            </a:r>
            <a:r>
              <a:rPr lang="vi-VN" sz="3200" b="1">
                <a:solidFill>
                  <a:prstClr val="white"/>
                </a:solidFill>
                <a:latin typeface="HP001 4 hàng" panose="020B0603050302020204" pitchFamily="34" charset="0"/>
              </a:rPr>
              <a:t>Tư</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ngày </a:t>
            </a:r>
            <a:r>
              <a:rPr lang="vi-VN" sz="3200" b="1">
                <a:solidFill>
                  <a:prstClr val="white"/>
                </a:solidFill>
                <a:latin typeface="HP001 4 hàng" panose="020B0603050302020204" pitchFamily="34" charset="0"/>
              </a:rPr>
              <a:t>3</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tháng 11 </a:t>
            </a: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năm 2021</a:t>
            </a:r>
          </a:p>
        </p:txBody>
      </p:sp>
      <p:sp>
        <p:nvSpPr>
          <p:cNvPr id="3" name="TextBox 2">
            <a:extLst>
              <a:ext uri="{FF2B5EF4-FFF2-40B4-BE49-F238E27FC236}">
                <a16:creationId xmlns:a16="http://schemas.microsoft.com/office/drawing/2014/main" id="{80E529EE-C7D4-4A3F-924C-EE937BB5D701}"/>
              </a:ext>
            </a:extLst>
          </p:cNvPr>
          <p:cNvSpPr txBox="1"/>
          <p:nvPr/>
        </p:nvSpPr>
        <p:spPr>
          <a:xfrm>
            <a:off x="3332925" y="1843731"/>
            <a:ext cx="245827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Toán</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6" name="TextBox 5">
            <a:extLst>
              <a:ext uri="{FF2B5EF4-FFF2-40B4-BE49-F238E27FC236}">
                <a16:creationId xmlns:a16="http://schemas.microsoft.com/office/drawing/2014/main" id="{294D5C60-A0BF-41B3-B2AF-979B6C6833F1}"/>
              </a:ext>
            </a:extLst>
          </p:cNvPr>
          <p:cNvSpPr txBox="1"/>
          <p:nvPr/>
        </p:nvSpPr>
        <p:spPr>
          <a:xfrm>
            <a:off x="1421991" y="2494766"/>
            <a:ext cx="7684879"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Bài 15: Luyện</a:t>
            </a:r>
            <a:r>
              <a:rPr kumimoji="0" lang="en-US" sz="3200" b="1" i="0" u="none" strike="noStrike" kern="1200" cap="none" spc="0" normalizeH="0" noProof="0">
                <a:ln>
                  <a:noFill/>
                </a:ln>
                <a:solidFill>
                  <a:srgbClr val="FFFF00"/>
                </a:solidFill>
                <a:effectLst/>
                <a:uLnTx/>
                <a:uFillTx/>
                <a:latin typeface="HP001 4 hàng" panose="020B0603050302020204" pitchFamily="34" charset="0"/>
                <a:ea typeface="+mn-ea"/>
                <a:cs typeface="+mn-cs"/>
              </a:rPr>
              <a:t> tập</a:t>
            </a:r>
            <a:r>
              <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 Tiết 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3757549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500" fill="hold"/>
                                        <p:tgtEl>
                                          <p:spTgt spid="3"/>
                                        </p:tgtEl>
                                        <p:attrNameLst>
                                          <p:attrName>ppt_w</p:attrName>
                                        </p:attrNameLst>
                                      </p:cBhvr>
                                      <p:tavLst>
                                        <p:tav tm="0">
                                          <p:val>
                                            <p:fltVal val="0"/>
                                          </p:val>
                                        </p:tav>
                                        <p:tav tm="100000">
                                          <p:val>
                                            <p:strVal val="#ppt_w"/>
                                          </p:val>
                                        </p:tav>
                                      </p:tavLst>
                                    </p:anim>
                                    <p:anim calcmode="lin" valueType="num">
                                      <p:cBhvr>
                                        <p:cTn id="15" dur="500" fill="hold"/>
                                        <p:tgtEl>
                                          <p:spTgt spid="3"/>
                                        </p:tgtEl>
                                        <p:attrNameLst>
                                          <p:attrName>ppt_h</p:attrName>
                                        </p:attrNameLst>
                                      </p:cBhvr>
                                      <p:tavLst>
                                        <p:tav tm="0">
                                          <p:val>
                                            <p:fltVal val="0"/>
                                          </p:val>
                                        </p:tav>
                                        <p:tav tm="100000">
                                          <p:val>
                                            <p:strVal val="#ppt_h"/>
                                          </p:val>
                                        </p:tav>
                                      </p:tavLst>
                                    </p:anim>
                                    <p:animEffect transition="in" filter="fad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95"/>
        <p:cNvGrpSpPr/>
        <p:nvPr/>
      </p:nvGrpSpPr>
      <p:grpSpPr>
        <a:xfrm>
          <a:off x="0" y="0"/>
          <a:ext cx="0" cy="0"/>
          <a:chOff x="0" y="0"/>
          <a:chExt cx="0" cy="0"/>
        </a:xfrm>
      </p:grpSpPr>
      <p:pic>
        <p:nvPicPr>
          <p:cNvPr id="496" name="Google Shape;496;p20" descr="https://f46-zpg.zdn.vn/1332333314722446486/12d940726032a86cf123.jpg"/>
          <p:cNvPicPr preferRelativeResize="0"/>
          <p:nvPr/>
        </p:nvPicPr>
        <p:blipFill rotWithShape="1">
          <a:blip r:embed="rId3">
            <a:alphaModFix/>
          </a:blip>
          <a:srcRect/>
          <a:stretch/>
        </p:blipFill>
        <p:spPr>
          <a:xfrm>
            <a:off x="3298654" y="685801"/>
            <a:ext cx="5824469" cy="4759177"/>
          </a:xfrm>
          <a:prstGeom prst="rect">
            <a:avLst/>
          </a:prstGeom>
          <a:noFill/>
          <a:ln>
            <a:noFill/>
          </a:ln>
        </p:spPr>
      </p:pic>
      <p:pic>
        <p:nvPicPr>
          <p:cNvPr id="497" name="Google Shape;497;p20"/>
          <p:cNvPicPr preferRelativeResize="0"/>
          <p:nvPr/>
        </p:nvPicPr>
        <p:blipFill rotWithShape="1">
          <a:blip r:embed="rId4">
            <a:alphaModFix/>
          </a:blip>
          <a:srcRect/>
          <a:stretch/>
        </p:blipFill>
        <p:spPr>
          <a:xfrm flipH="1">
            <a:off x="8636000" y="49107"/>
            <a:ext cx="4037781" cy="3273621"/>
          </a:xfrm>
          <a:prstGeom prst="rect">
            <a:avLst/>
          </a:prstGeom>
          <a:noFill/>
          <a:ln>
            <a:noFill/>
          </a:ln>
        </p:spPr>
      </p:pic>
      <p:pic>
        <p:nvPicPr>
          <p:cNvPr id="498" name="Google Shape;498;p20"/>
          <p:cNvPicPr preferRelativeResize="0"/>
          <p:nvPr/>
        </p:nvPicPr>
        <p:blipFill rotWithShape="1">
          <a:blip r:embed="rId5">
            <a:alphaModFix/>
          </a:blip>
          <a:srcRect t="10872" b="5641"/>
          <a:stretch/>
        </p:blipFill>
        <p:spPr>
          <a:xfrm rot="1504869" flipH="1">
            <a:off x="-85693" y="3751967"/>
            <a:ext cx="3257751" cy="2237771"/>
          </a:xfrm>
          <a:prstGeom prst="rect">
            <a:avLst/>
          </a:prstGeom>
          <a:noFill/>
          <a:ln>
            <a:noFill/>
          </a:ln>
        </p:spPr>
      </p:pic>
      <p:pic>
        <p:nvPicPr>
          <p:cNvPr id="499" name="Google Shape;499;p20"/>
          <p:cNvPicPr preferRelativeResize="0"/>
          <p:nvPr/>
        </p:nvPicPr>
        <p:blipFill rotWithShape="1">
          <a:blip r:embed="rId6">
            <a:alphaModFix/>
          </a:blip>
          <a:srcRect/>
          <a:stretch/>
        </p:blipFill>
        <p:spPr>
          <a:xfrm>
            <a:off x="9144001" y="4749800"/>
            <a:ext cx="2716097" cy="2195541"/>
          </a:xfrm>
          <a:prstGeom prst="rect">
            <a:avLst/>
          </a:prstGeom>
          <a:noFill/>
          <a:ln>
            <a:noFill/>
          </a:ln>
        </p:spPr>
      </p:pic>
      <p:sp>
        <p:nvSpPr>
          <p:cNvPr id="7" name="Rectangle 6">
            <a:extLst>
              <a:ext uri="{FF2B5EF4-FFF2-40B4-BE49-F238E27FC236}">
                <a16:creationId xmlns:a16="http://schemas.microsoft.com/office/drawing/2014/main" id="{0D87A302-24F4-4C98-A6F2-F2130B8097CE}"/>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30"/>
        <p:cNvGrpSpPr/>
        <p:nvPr/>
      </p:nvGrpSpPr>
      <p:grpSpPr>
        <a:xfrm>
          <a:off x="0" y="0"/>
          <a:ext cx="0" cy="0"/>
          <a:chOff x="0" y="0"/>
          <a:chExt cx="0" cy="0"/>
        </a:xfrm>
      </p:grpSpPr>
      <p:sp>
        <p:nvSpPr>
          <p:cNvPr id="531" name="Google Shape;531;p22"/>
          <p:cNvSpPr txBox="1"/>
          <p:nvPr/>
        </p:nvSpPr>
        <p:spPr>
          <a:xfrm>
            <a:off x="5035666" y="734701"/>
            <a:ext cx="2753612" cy="677054"/>
          </a:xfrm>
          <a:prstGeom prst="rect">
            <a:avLst/>
          </a:prstGeom>
          <a:noFill/>
          <a:ln>
            <a:noFill/>
          </a:ln>
        </p:spPr>
        <p:txBody>
          <a:bodyPr spcFirstLastPara="1" wrap="square" lIns="121900" tIns="60933" rIns="121900" bIns="60933" anchor="t" anchorCtr="0">
            <a:spAutoFit/>
          </a:bodyPr>
          <a:lstStyle/>
          <a:p>
            <a:pPr defTabSz="1219170">
              <a:buClr>
                <a:srgbClr val="000000"/>
              </a:buClr>
            </a:pPr>
            <a:r>
              <a:rPr lang="en-US" sz="3600" b="1" kern="0">
                <a:solidFill>
                  <a:srgbClr val="FF0000"/>
                </a:solidFill>
                <a:latin typeface="Times New Roman"/>
                <a:ea typeface="Times New Roman"/>
                <a:cs typeface="Times New Roman"/>
                <a:sym typeface="Times New Roman"/>
              </a:rPr>
              <a:t>NHIỆM VỤ</a:t>
            </a:r>
            <a:endParaRPr sz="3600" b="1" kern="0">
              <a:solidFill>
                <a:srgbClr val="FF0000"/>
              </a:solidFill>
              <a:latin typeface="Times New Roman"/>
              <a:ea typeface="Times New Roman"/>
              <a:cs typeface="Times New Roman"/>
              <a:sym typeface="Times New Roman"/>
            </a:endParaRPr>
          </a:p>
        </p:txBody>
      </p:sp>
      <p:sp>
        <p:nvSpPr>
          <p:cNvPr id="532" name="Google Shape;532;p22"/>
          <p:cNvSpPr/>
          <p:nvPr/>
        </p:nvSpPr>
        <p:spPr>
          <a:xfrm>
            <a:off x="914400" y="2209800"/>
            <a:ext cx="10566400" cy="1932709"/>
          </a:xfrm>
          <a:prstGeom prst="roundRect">
            <a:avLst>
              <a:gd name="adj" fmla="val 16667"/>
            </a:avLst>
          </a:prstGeom>
          <a:solidFill>
            <a:srgbClr val="7030A0"/>
          </a:solidFill>
          <a:ln w="25400" cap="flat" cmpd="sng">
            <a:solidFill>
              <a:srgbClr val="395E89"/>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3600" b="1" kern="0">
                <a:solidFill>
                  <a:srgbClr val="FFFFFF"/>
                </a:solidFill>
                <a:latin typeface="Times New Roman"/>
                <a:ea typeface="Times New Roman"/>
                <a:cs typeface="Times New Roman"/>
                <a:sym typeface="Times New Roman"/>
              </a:rPr>
              <a:t>Con hãy thực hành cân một số đồ vật bằng cân đĩa hoặc cân nặng của con với cân bàn (cân sức khỏe).</a:t>
            </a:r>
            <a:endParaRPr sz="3600" b="1" kern="0">
              <a:solidFill>
                <a:srgbClr val="FFFFFF"/>
              </a:solidFill>
              <a:latin typeface="Times New Roman"/>
              <a:ea typeface="Times New Roman"/>
              <a:cs typeface="Times New Roman"/>
              <a:sym typeface="Times New Roman"/>
            </a:endParaRPr>
          </a:p>
        </p:txBody>
      </p:sp>
      <p:sp>
        <p:nvSpPr>
          <p:cNvPr id="4" name="Rectangle 3">
            <a:extLst>
              <a:ext uri="{FF2B5EF4-FFF2-40B4-BE49-F238E27FC236}">
                <a16:creationId xmlns:a16="http://schemas.microsoft.com/office/drawing/2014/main" id="{5FD00F2D-126C-485C-BF8D-429B69963FBA}"/>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9" name="TextBox 8">
            <a:extLst>
              <a:ext uri="{FF2B5EF4-FFF2-40B4-BE49-F238E27FC236}">
                <a16:creationId xmlns:a16="http://schemas.microsoft.com/office/drawing/2014/main" id="{9C65E73E-5BA3-4B4D-8755-FB074395EEDF}"/>
              </a:ext>
            </a:extLst>
          </p:cNvPr>
          <p:cNvSpPr txBox="1"/>
          <p:nvPr/>
        </p:nvSpPr>
        <p:spPr>
          <a:xfrm>
            <a:off x="256186" y="2356353"/>
            <a:ext cx="880681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dirty="0">
                <a:ln>
                  <a:noFill/>
                </a:ln>
                <a:solidFill>
                  <a:srgbClr val="FFFF00"/>
                </a:solidFill>
                <a:effectLst/>
                <a:uLnTx/>
                <a:uFillTx/>
                <a:latin typeface="UTM Cookies"/>
                <a:ea typeface="+mn-ea"/>
                <a:cs typeface="+mn-cs"/>
              </a:rPr>
              <a:t>VBT</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Tiếng Việt bài </a:t>
            </a:r>
            <a:r>
              <a:rPr lang="vi-VN" sz="3200" b="1">
                <a:solidFill>
                  <a:srgbClr val="FFFF00"/>
                </a:solidFill>
                <a:latin typeface="HP001 4 hàng" panose="020B0603050302020204" pitchFamily="34" charset="0"/>
              </a:rPr>
              <a:t>7</a:t>
            </a:r>
            <a:r>
              <a:rPr lang="vi-VN" sz="4800" b="1">
                <a:solidFill>
                  <a:srgbClr val="FFFF00"/>
                </a:solidFill>
                <a:latin typeface="HP001 4 hàng" panose="020B0603050302020204" pitchFamily="34" charset="0"/>
              </a:rPr>
              <a:t>,</a:t>
            </a:r>
            <a:r>
              <a:rPr lang="vi-VN" sz="3200" b="1">
                <a:solidFill>
                  <a:srgbClr val="FFFF00"/>
                </a:solidFill>
                <a:latin typeface="HP001 4 hàng" panose="020B0603050302020204" pitchFamily="34" charset="0"/>
              </a:rPr>
              <a:t> 8</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trang </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9C65E73E-5BA3-4B4D-8755-FB074395EEDF}"/>
              </a:ext>
            </a:extLst>
          </p:cNvPr>
          <p:cNvSpPr txBox="1"/>
          <p:nvPr/>
        </p:nvSpPr>
        <p:spPr>
          <a:xfrm>
            <a:off x="298523" y="1851046"/>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1. Tiếng Việt    </a:t>
            </a:r>
          </a:p>
        </p:txBody>
      </p:sp>
      <p:sp>
        <p:nvSpPr>
          <p:cNvPr id="8" name="TextBox 7">
            <a:extLst>
              <a:ext uri="{FF2B5EF4-FFF2-40B4-BE49-F238E27FC236}">
                <a16:creationId xmlns:a16="http://schemas.microsoft.com/office/drawing/2014/main" id="{9C65E73E-5BA3-4B4D-8755-FB074395EEDF}"/>
              </a:ext>
            </a:extLst>
          </p:cNvPr>
          <p:cNvSpPr txBox="1"/>
          <p:nvPr/>
        </p:nvSpPr>
        <p:spPr>
          <a:xfrm>
            <a:off x="4701713" y="1189873"/>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Ngày 3/11/2021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9638EA11-1AAE-4C1B-AC8F-90AB071EB35E}"/>
              </a:ext>
            </a:extLst>
          </p:cNvPr>
          <p:cNvSpPr txBox="1"/>
          <p:nvPr/>
        </p:nvSpPr>
        <p:spPr>
          <a:xfrm>
            <a:off x="271176" y="3822601"/>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2</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Toán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8CA3130B-7B5E-4F3F-A5F7-EE4780D91184}"/>
              </a:ext>
            </a:extLst>
          </p:cNvPr>
          <p:cNvSpPr txBox="1"/>
          <p:nvPr/>
        </p:nvSpPr>
        <p:spPr>
          <a:xfrm>
            <a:off x="263626" y="4315716"/>
            <a:ext cx="87794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a:ln>
                  <a:noFill/>
                </a:ln>
                <a:solidFill>
                  <a:srgbClr val="FFFF00"/>
                </a:solidFill>
                <a:effectLst/>
                <a:uLnTx/>
                <a:uFillTx/>
                <a:latin typeface="UTM Cookies"/>
                <a:ea typeface="+mn-ea"/>
                <a:cs typeface="+mn-cs"/>
              </a:rPr>
              <a:t>VBT</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Toán bài 1, 2, 3 ( Tiết 3)</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4" name="TextBox 13">
            <a:extLst>
              <a:ext uri="{FF2B5EF4-FFF2-40B4-BE49-F238E27FC236}">
                <a16:creationId xmlns:a16="http://schemas.microsoft.com/office/drawing/2014/main" id="{1AA7D5AB-1E5B-45B7-AE8E-5420563D2027}"/>
              </a:ext>
            </a:extLst>
          </p:cNvPr>
          <p:cNvSpPr txBox="1"/>
          <p:nvPr/>
        </p:nvSpPr>
        <p:spPr>
          <a:xfrm>
            <a:off x="3474725" y="5797448"/>
            <a:ext cx="7649724"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EEECE1"/>
                </a:solidFill>
                <a:effectLst/>
                <a:uLnTx/>
                <a:uFillTx/>
                <a:latin typeface="HP001 4 hàng" panose="020B0603050302020204" pitchFamily="34" charset="0"/>
                <a:ea typeface="+mn-ea"/>
                <a:cs typeface="+mn-cs"/>
              </a:rPr>
              <a:t>Chữ ký phụ huynh   </a:t>
            </a:r>
            <a:endParaRPr kumimoji="0" lang="vi-VN" sz="3200" b="1" i="0" u="none" strike="noStrike" kern="1200" cap="none" spc="0" normalizeH="0" baseline="0" noProof="0" dirty="0">
              <a:ln>
                <a:noFill/>
              </a:ln>
              <a:solidFill>
                <a:srgbClr val="EEECE1"/>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5F9D314E-AB61-4EE4-8BE2-11B4CDEDA2AC}"/>
              </a:ext>
            </a:extLst>
          </p:cNvPr>
          <p:cNvSpPr txBox="1"/>
          <p:nvPr/>
        </p:nvSpPr>
        <p:spPr>
          <a:xfrm>
            <a:off x="256186" y="4980099"/>
            <a:ext cx="87794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trang 59 + </a:t>
            </a:r>
            <a:r>
              <a:rPr lang="vi-VN" sz="3200" b="1">
                <a:solidFill>
                  <a:srgbClr val="FFFF00"/>
                </a:solidFill>
                <a:latin typeface="HP001 4 hàng" panose="020B0603050302020204" pitchFamily="34" charset="0"/>
              </a:rPr>
              <a:t>60</a:t>
            </a: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cxnSp>
        <p:nvCxnSpPr>
          <p:cNvPr id="15" name="Straight Connector 14">
            <a:extLst>
              <a:ext uri="{FF2B5EF4-FFF2-40B4-BE49-F238E27FC236}">
                <a16:creationId xmlns:a16="http://schemas.microsoft.com/office/drawing/2014/main" id="{5AA01EF0-4C8E-469A-B9D7-205C92CA2DE9}"/>
              </a:ext>
            </a:extLst>
          </p:cNvPr>
          <p:cNvCxnSpPr>
            <a:cxnSpLocks/>
          </p:cNvCxnSpPr>
          <p:nvPr/>
        </p:nvCxnSpPr>
        <p:spPr>
          <a:xfrm>
            <a:off x="8717276" y="432083"/>
            <a:ext cx="0" cy="5875411"/>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F115898B-0859-474F-B7B3-2E09D99FCB85}"/>
              </a:ext>
            </a:extLst>
          </p:cNvPr>
          <p:cNvSpPr txBox="1"/>
          <p:nvPr/>
        </p:nvSpPr>
        <p:spPr>
          <a:xfrm>
            <a:off x="123547" y="3158218"/>
            <a:ext cx="880681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37 + 38.</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2146045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iterate type="lt">
                                    <p:tmPct val="5000"/>
                                  </p:iterate>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iterate type="lt">
                                    <p:tmPct val="5000"/>
                                  </p:iterate>
                                  <p:childTnLst>
                                    <p:set>
                                      <p:cBhvr>
                                        <p:cTn id="14" dur="1" fill="hold">
                                          <p:stCondLst>
                                            <p:cond delay="0"/>
                                          </p:stCondLst>
                                        </p:cTn>
                                        <p:tgtEl>
                                          <p:spTgt spid="13"/>
                                        </p:tgtEl>
                                        <p:attrNameLst>
                                          <p:attrName>style.visibility</p:attrName>
                                        </p:attrNameLst>
                                      </p:cBhvr>
                                      <p:to>
                                        <p:strVal val="visible"/>
                                      </p:to>
                                    </p:set>
                                    <p:anim calcmode="lin" valueType="num">
                                      <p:cBhvr>
                                        <p:cTn id="15" dur="1000" fill="hold"/>
                                        <p:tgtEl>
                                          <p:spTgt spid="13"/>
                                        </p:tgtEl>
                                        <p:attrNameLst>
                                          <p:attrName>ppt_w</p:attrName>
                                        </p:attrNameLst>
                                      </p:cBhvr>
                                      <p:tavLst>
                                        <p:tav tm="0">
                                          <p:val>
                                            <p:fltVal val="0"/>
                                          </p:val>
                                        </p:tav>
                                        <p:tav tm="100000">
                                          <p:val>
                                            <p:strVal val="#ppt_w"/>
                                          </p:val>
                                        </p:tav>
                                      </p:tavLst>
                                    </p:anim>
                                    <p:anim calcmode="lin" valueType="num">
                                      <p:cBhvr>
                                        <p:cTn id="16" dur="1000" fill="hold"/>
                                        <p:tgtEl>
                                          <p:spTgt spid="13"/>
                                        </p:tgtEl>
                                        <p:attrNameLst>
                                          <p:attrName>ppt_h</p:attrName>
                                        </p:attrNameLst>
                                      </p:cBhvr>
                                      <p:tavLst>
                                        <p:tav tm="0">
                                          <p:val>
                                            <p:fltVal val="0"/>
                                          </p:val>
                                        </p:tav>
                                        <p:tav tm="100000">
                                          <p:val>
                                            <p:strVal val="#ppt_h"/>
                                          </p:val>
                                        </p:tav>
                                      </p:tavLst>
                                    </p:anim>
                                    <p:anim calcmode="lin" valueType="num">
                                      <p:cBhvr>
                                        <p:cTn id="17" dur="1000" fill="hold"/>
                                        <p:tgtEl>
                                          <p:spTgt spid="13"/>
                                        </p:tgtEl>
                                        <p:attrNameLst>
                                          <p:attrName>style.rotation</p:attrName>
                                        </p:attrNameLst>
                                      </p:cBhvr>
                                      <p:tavLst>
                                        <p:tav tm="0">
                                          <p:val>
                                            <p:fltVal val="90"/>
                                          </p:val>
                                        </p:tav>
                                        <p:tav tm="100000">
                                          <p:val>
                                            <p:fltVal val="0"/>
                                          </p:val>
                                        </p:tav>
                                      </p:tavLst>
                                    </p:anim>
                                    <p:animEffect transition="in" filter="fade">
                                      <p:cBhvr>
                                        <p:cTn id="18" dur="10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grpId="0" nodeType="clickEffect">
                                  <p:stCondLst>
                                    <p:cond delay="0"/>
                                  </p:stCondLst>
                                  <p:iterate type="lt">
                                    <p:tmPct val="5000"/>
                                  </p:iterate>
                                  <p:childTnLst>
                                    <p:set>
                                      <p:cBhvr>
                                        <p:cTn id="22" dur="1" fill="hold">
                                          <p:stCondLst>
                                            <p:cond delay="0"/>
                                          </p:stCondLst>
                                        </p:cTn>
                                        <p:tgtEl>
                                          <p:spTgt spid="10"/>
                                        </p:tgtEl>
                                        <p:attrNameLst>
                                          <p:attrName>style.visibility</p:attrName>
                                        </p:attrNameLst>
                                      </p:cBhvr>
                                      <p:to>
                                        <p:strVal val="visible"/>
                                      </p:to>
                                    </p:set>
                                    <p:anim calcmode="lin" valueType="num">
                                      <p:cBhvr>
                                        <p:cTn id="23" dur="1000" fill="hold"/>
                                        <p:tgtEl>
                                          <p:spTgt spid="10"/>
                                        </p:tgtEl>
                                        <p:attrNameLst>
                                          <p:attrName>ppt_w</p:attrName>
                                        </p:attrNameLst>
                                      </p:cBhvr>
                                      <p:tavLst>
                                        <p:tav tm="0">
                                          <p:val>
                                            <p:fltVal val="0"/>
                                          </p:val>
                                        </p:tav>
                                        <p:tav tm="100000">
                                          <p:val>
                                            <p:strVal val="#ppt_w"/>
                                          </p:val>
                                        </p:tav>
                                      </p:tavLst>
                                    </p:anim>
                                    <p:anim calcmode="lin" valueType="num">
                                      <p:cBhvr>
                                        <p:cTn id="24" dur="1000" fill="hold"/>
                                        <p:tgtEl>
                                          <p:spTgt spid="10"/>
                                        </p:tgtEl>
                                        <p:attrNameLst>
                                          <p:attrName>ppt_h</p:attrName>
                                        </p:attrNameLst>
                                      </p:cBhvr>
                                      <p:tavLst>
                                        <p:tav tm="0">
                                          <p:val>
                                            <p:fltVal val="0"/>
                                          </p:val>
                                        </p:tav>
                                        <p:tav tm="100000">
                                          <p:val>
                                            <p:strVal val="#ppt_h"/>
                                          </p:val>
                                        </p:tav>
                                      </p:tavLst>
                                    </p:anim>
                                    <p:anim calcmode="lin" valueType="num">
                                      <p:cBhvr>
                                        <p:cTn id="25" dur="1000" fill="hold"/>
                                        <p:tgtEl>
                                          <p:spTgt spid="10"/>
                                        </p:tgtEl>
                                        <p:attrNameLst>
                                          <p:attrName>style.rotation</p:attrName>
                                        </p:attrNameLst>
                                      </p:cBhvr>
                                      <p:tavLst>
                                        <p:tav tm="0">
                                          <p:val>
                                            <p:fltVal val="90"/>
                                          </p:val>
                                        </p:tav>
                                        <p:tav tm="100000">
                                          <p:val>
                                            <p:fltVal val="0"/>
                                          </p:val>
                                        </p:tav>
                                      </p:tavLst>
                                    </p:anim>
                                    <p:animEffect transition="in" filter="fade">
                                      <p:cBhvr>
                                        <p:cTn id="26" dur="10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31" presetClass="entr" presetSubtype="0" fill="hold" grpId="0" nodeType="clickEffect">
                                  <p:stCondLst>
                                    <p:cond delay="0"/>
                                  </p:stCondLst>
                                  <p:iterate type="lt">
                                    <p:tmPct val="5000"/>
                                  </p:iterate>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14" grpId="0"/>
      <p:bldP spid="1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2"/>
        <p:cNvGrpSpPr/>
        <p:nvPr/>
      </p:nvGrpSpPr>
      <p:grpSpPr>
        <a:xfrm>
          <a:off x="0" y="0"/>
          <a:ext cx="0" cy="0"/>
          <a:chOff x="0" y="0"/>
          <a:chExt cx="0" cy="0"/>
        </a:xfrm>
      </p:grpSpPr>
      <p:sp>
        <p:nvSpPr>
          <p:cNvPr id="233" name="Google Shape;233;p5"/>
          <p:cNvSpPr/>
          <p:nvPr/>
        </p:nvSpPr>
        <p:spPr>
          <a:xfrm>
            <a:off x="2035192" y="4512937"/>
            <a:ext cx="1248000" cy="1248000"/>
          </a:xfrm>
          <a:prstGeom prst="ellipse">
            <a:avLst/>
          </a:prstGeom>
          <a:solidFill>
            <a:schemeClr val="accent1"/>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34" name="Google Shape;234;p5"/>
          <p:cNvSpPr/>
          <p:nvPr/>
        </p:nvSpPr>
        <p:spPr>
          <a:xfrm>
            <a:off x="1419473" y="2554047"/>
            <a:ext cx="1248000" cy="1248000"/>
          </a:xfrm>
          <a:prstGeom prst="ellipse">
            <a:avLst/>
          </a:prstGeom>
          <a:solidFill>
            <a:schemeClr val="accent6"/>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35" name="Google Shape;235;p5"/>
          <p:cNvSpPr txBox="1"/>
          <p:nvPr/>
        </p:nvSpPr>
        <p:spPr>
          <a:xfrm>
            <a:off x="1635198" y="218745"/>
            <a:ext cx="8358471" cy="959760"/>
          </a:xfrm>
          <a:prstGeom prst="rect">
            <a:avLst/>
          </a:prstGeom>
          <a:noFill/>
          <a:ln>
            <a:noFill/>
          </a:ln>
        </p:spPr>
        <p:txBody>
          <a:bodyPr spcFirstLastPara="1" wrap="square" lIns="121900" tIns="121900" rIns="121900" bIns="121900" anchor="t" anchorCtr="0">
            <a:noAutofit/>
          </a:bodyPr>
          <a:lstStyle/>
          <a:p>
            <a:pPr algn="ctr" defTabSz="1219170">
              <a:buClr>
                <a:srgbClr val="C00000"/>
              </a:buClr>
              <a:buSzPts val="4400"/>
            </a:pPr>
            <a:r>
              <a:rPr lang="en-US" sz="5867" b="1" kern="0" dirty="0">
                <a:solidFill>
                  <a:srgbClr val="C00000"/>
                </a:solidFill>
                <a:latin typeface="Times New Roman"/>
                <a:ea typeface="Times New Roman"/>
                <a:cs typeface="Times New Roman"/>
                <a:sym typeface="Times New Roman"/>
              </a:rPr>
              <a:t>YÊU CẦU CẦN ĐẠT</a:t>
            </a:r>
            <a:endParaRPr sz="1867" kern="0" dirty="0">
              <a:solidFill>
                <a:srgbClr val="000000"/>
              </a:solidFill>
              <a:latin typeface="Arial"/>
              <a:cs typeface="Arial"/>
              <a:sym typeface="Arial"/>
            </a:endParaRPr>
          </a:p>
        </p:txBody>
      </p:sp>
      <p:sp>
        <p:nvSpPr>
          <p:cNvPr id="236" name="Google Shape;236;p5"/>
          <p:cNvSpPr txBox="1"/>
          <p:nvPr/>
        </p:nvSpPr>
        <p:spPr>
          <a:xfrm>
            <a:off x="1190755" y="2982544"/>
            <a:ext cx="1745600" cy="770400"/>
          </a:xfrm>
          <a:prstGeom prst="rect">
            <a:avLst/>
          </a:prstGeom>
          <a:noFill/>
          <a:ln>
            <a:noFill/>
          </a:ln>
        </p:spPr>
        <p:txBody>
          <a:bodyPr spcFirstLastPara="1" wrap="square" lIns="121900" tIns="121900" rIns="121900" bIns="121900" anchor="b" anchorCtr="0">
            <a:noAutofit/>
          </a:bodyPr>
          <a:lstStyle/>
          <a:p>
            <a:pPr algn="ctr" defTabSz="1219170">
              <a:buClr>
                <a:srgbClr val="000000"/>
              </a:buClr>
              <a:buSzPts val="4400"/>
            </a:pPr>
            <a:r>
              <a:rPr lang="en-US" sz="5867" b="1" kern="0" dirty="0">
                <a:solidFill>
                  <a:srgbClr val="000000"/>
                </a:solidFill>
                <a:latin typeface="Times New Roman"/>
                <a:ea typeface="Times New Roman"/>
                <a:cs typeface="Times New Roman"/>
                <a:sym typeface="Times New Roman"/>
              </a:rPr>
              <a:t>01</a:t>
            </a:r>
            <a:endParaRPr sz="1867" kern="0" dirty="0">
              <a:solidFill>
                <a:srgbClr val="000000"/>
              </a:solidFill>
              <a:latin typeface="Arial"/>
              <a:cs typeface="Arial"/>
              <a:sym typeface="Arial"/>
            </a:endParaRPr>
          </a:p>
        </p:txBody>
      </p:sp>
      <p:sp>
        <p:nvSpPr>
          <p:cNvPr id="237" name="Google Shape;237;p5"/>
          <p:cNvSpPr txBox="1"/>
          <p:nvPr/>
        </p:nvSpPr>
        <p:spPr>
          <a:xfrm>
            <a:off x="1786392" y="4909095"/>
            <a:ext cx="1745600" cy="770400"/>
          </a:xfrm>
          <a:prstGeom prst="rect">
            <a:avLst/>
          </a:prstGeom>
          <a:noFill/>
          <a:ln>
            <a:noFill/>
          </a:ln>
        </p:spPr>
        <p:txBody>
          <a:bodyPr spcFirstLastPara="1" wrap="square" lIns="121900" tIns="121900" rIns="121900" bIns="121900" anchor="b" anchorCtr="0">
            <a:noAutofit/>
          </a:bodyPr>
          <a:lstStyle/>
          <a:p>
            <a:pPr algn="ctr" defTabSz="1219170">
              <a:buClr>
                <a:srgbClr val="000000"/>
              </a:buClr>
              <a:buSzPts val="4400"/>
            </a:pPr>
            <a:r>
              <a:rPr lang="en-US" sz="5867" b="1" kern="0" dirty="0">
                <a:solidFill>
                  <a:srgbClr val="000000"/>
                </a:solidFill>
                <a:latin typeface="Times New Roman"/>
                <a:ea typeface="Times New Roman"/>
                <a:cs typeface="Times New Roman"/>
                <a:sym typeface="Times New Roman"/>
              </a:rPr>
              <a:t>02</a:t>
            </a:r>
            <a:endParaRPr sz="1867" kern="0" dirty="0">
              <a:solidFill>
                <a:srgbClr val="000000"/>
              </a:solidFill>
              <a:latin typeface="Arial"/>
              <a:cs typeface="Arial"/>
              <a:sym typeface="Arial"/>
            </a:endParaRPr>
          </a:p>
        </p:txBody>
      </p:sp>
      <p:sp>
        <p:nvSpPr>
          <p:cNvPr id="242" name="Google Shape;242;p5"/>
          <p:cNvSpPr/>
          <p:nvPr/>
        </p:nvSpPr>
        <p:spPr>
          <a:xfrm>
            <a:off x="2920399" y="2644948"/>
            <a:ext cx="8132133" cy="1107941"/>
          </a:xfrm>
          <a:prstGeom prst="rect">
            <a:avLst/>
          </a:prstGeom>
          <a:solidFill>
            <a:srgbClr val="FABF8E"/>
          </a:solidFill>
          <a:ln>
            <a:noFill/>
          </a:ln>
        </p:spPr>
        <p:txBody>
          <a:bodyPr spcFirstLastPara="1" wrap="square" lIns="121900" tIns="60933" rIns="121900" bIns="60933" anchor="t" anchorCtr="0">
            <a:spAutoFit/>
          </a:bodyPr>
          <a:lstStyle/>
          <a:p>
            <a:pPr defTabSz="1219170">
              <a:buClr>
                <a:srgbClr val="000000"/>
              </a:buClr>
              <a:buSzPts val="2400"/>
            </a:pPr>
            <a:r>
              <a:rPr lang="en-US" sz="3200" kern="0" dirty="0" err="1">
                <a:solidFill>
                  <a:srgbClr val="000000"/>
                </a:solidFill>
                <a:latin typeface="Times New Roman"/>
                <a:ea typeface="Times New Roman"/>
                <a:cs typeface="Times New Roman"/>
                <a:sym typeface="Times New Roman"/>
              </a:rPr>
              <a:t>Thực</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hiện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tính</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chính</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xác</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các</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phép</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tính</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cộng</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trừ</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với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đơn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vị</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đo</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khối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lượng</a:t>
            </a:r>
            <a:r>
              <a:rPr lang="en-US" sz="3200" kern="0" dirty="0">
                <a:solidFill>
                  <a:srgbClr val="000000"/>
                </a:solidFill>
                <a:latin typeface="Times New Roman"/>
                <a:ea typeface="Times New Roman"/>
                <a:cs typeface="Times New Roman"/>
                <a:sym typeface="Times New Roman"/>
              </a:rPr>
              <a:t>;</a:t>
            </a:r>
            <a:endParaRPr sz="3200" kern="0" dirty="0">
              <a:solidFill>
                <a:srgbClr val="000000"/>
              </a:solidFill>
              <a:latin typeface="Times New Roman"/>
              <a:ea typeface="Times New Roman"/>
              <a:cs typeface="Times New Roman"/>
              <a:sym typeface="Times New Roman"/>
            </a:endParaRPr>
          </a:p>
        </p:txBody>
      </p:sp>
      <p:sp>
        <p:nvSpPr>
          <p:cNvPr id="243" name="Google Shape;243;p5"/>
          <p:cNvSpPr/>
          <p:nvPr/>
        </p:nvSpPr>
        <p:spPr>
          <a:xfrm>
            <a:off x="3404047" y="4652941"/>
            <a:ext cx="8536780" cy="1107941"/>
          </a:xfrm>
          <a:prstGeom prst="rect">
            <a:avLst/>
          </a:prstGeom>
          <a:solidFill>
            <a:srgbClr val="538CD5"/>
          </a:solidFill>
          <a:ln>
            <a:noFill/>
          </a:ln>
        </p:spPr>
        <p:txBody>
          <a:bodyPr spcFirstLastPara="1" wrap="square" lIns="121900" tIns="60933" rIns="121900" bIns="60933" anchor="t" anchorCtr="0">
            <a:spAutoFit/>
          </a:bodyPr>
          <a:lstStyle/>
          <a:p>
            <a:pPr defTabSz="1219170">
              <a:buClr>
                <a:srgbClr val="000000"/>
              </a:buClr>
              <a:buSzPts val="2400"/>
            </a:pPr>
            <a:r>
              <a:rPr lang="en-US" sz="3200" kern="0" dirty="0" err="1">
                <a:solidFill>
                  <a:srgbClr val="000000"/>
                </a:solidFill>
                <a:latin typeface="Times New Roman"/>
                <a:ea typeface="Times New Roman"/>
                <a:cs typeface="Times New Roman"/>
                <a:sym typeface="Times New Roman"/>
              </a:rPr>
              <a:t>Vận</a:t>
            </a:r>
            <a:r>
              <a:rPr lang="en-US" sz="3200" kern="0" dirty="0">
                <a:solidFill>
                  <a:srgbClr val="000000"/>
                </a:solidFill>
                <a:latin typeface="Times New Roman"/>
                <a:ea typeface="Times New Roman"/>
                <a:cs typeface="Times New Roman"/>
                <a:sym typeface="Times New Roman"/>
              </a:rPr>
              <a:t> dung </a:t>
            </a:r>
            <a:r>
              <a:rPr lang="en-US" sz="3200" kern="0" dirty="0" err="1">
                <a:solidFill>
                  <a:srgbClr val="000000"/>
                </a:solidFill>
                <a:latin typeface="Times New Roman"/>
                <a:ea typeface="Times New Roman"/>
                <a:cs typeface="Times New Roman"/>
                <a:sym typeface="Times New Roman"/>
              </a:rPr>
              <a:t>vào</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giải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thành</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thạo</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bài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toán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có</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lời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văn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liên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quan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đến</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phép</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cộng</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trừ</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với</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số</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đo</a:t>
            </a:r>
            <a:r>
              <a:rPr lang="en-US" sz="3200" kern="0" dirty="0">
                <a:solidFill>
                  <a:srgbClr val="000000"/>
                </a:solidFill>
                <a:latin typeface="Times New Roman"/>
                <a:ea typeface="Times New Roman"/>
                <a:cs typeface="Times New Roman"/>
                <a:sym typeface="Times New Roman"/>
              </a:rPr>
              <a:t> </a:t>
            </a:r>
            <a:r>
              <a:rPr lang="en-US" sz="3200" kern="0" dirty="0" err="1">
                <a:solidFill>
                  <a:srgbClr val="000000"/>
                </a:solidFill>
                <a:latin typeface="Times New Roman"/>
                <a:ea typeface="Times New Roman"/>
                <a:cs typeface="Times New Roman"/>
                <a:sym typeface="Times New Roman"/>
              </a:rPr>
              <a:t>ki</a:t>
            </a:r>
            <a:r>
              <a:rPr lang="en-US" sz="3200" kern="0" dirty="0">
                <a:solidFill>
                  <a:srgbClr val="000000"/>
                </a:solidFill>
                <a:latin typeface="Times New Roman"/>
                <a:ea typeface="Times New Roman"/>
                <a:cs typeface="Times New Roman"/>
                <a:sym typeface="Times New Roman"/>
              </a:rPr>
              <a:t>-</a:t>
            </a:r>
            <a:r>
              <a:rPr lang="en-US" sz="3200" kern="0" dirty="0" err="1">
                <a:solidFill>
                  <a:srgbClr val="000000"/>
                </a:solidFill>
                <a:latin typeface="Times New Roman"/>
                <a:ea typeface="Times New Roman"/>
                <a:cs typeface="Times New Roman"/>
                <a:sym typeface="Times New Roman"/>
              </a:rPr>
              <a:t>lô</a:t>
            </a:r>
            <a:r>
              <a:rPr lang="en-US" sz="3200" kern="0" dirty="0">
                <a:solidFill>
                  <a:srgbClr val="000000"/>
                </a:solidFill>
                <a:latin typeface="Times New Roman"/>
                <a:ea typeface="Times New Roman"/>
                <a:cs typeface="Times New Roman"/>
                <a:sym typeface="Times New Roman"/>
              </a:rPr>
              <a:t>-gam.</a:t>
            </a:r>
            <a:endParaRPr sz="3200" kern="0" dirty="0">
              <a:solidFill>
                <a:srgbClr val="000000"/>
              </a:solidFill>
              <a:latin typeface="Times New Roman"/>
              <a:ea typeface="Times New Roman"/>
              <a:cs typeface="Times New Roman"/>
              <a:sym typeface="Times New Roman"/>
            </a:endParaRPr>
          </a:p>
        </p:txBody>
      </p:sp>
      <p:grpSp>
        <p:nvGrpSpPr>
          <p:cNvPr id="244" name="Google Shape;244;p5"/>
          <p:cNvGrpSpPr/>
          <p:nvPr/>
        </p:nvGrpSpPr>
        <p:grpSpPr>
          <a:xfrm rot="975267">
            <a:off x="10915547" y="-437465"/>
            <a:ext cx="2022152" cy="3843476"/>
            <a:chOff x="4949150" y="3435000"/>
            <a:chExt cx="1154175" cy="2193725"/>
          </a:xfrm>
        </p:grpSpPr>
        <p:sp>
          <p:nvSpPr>
            <p:cNvPr id="245" name="Google Shape;245;p5"/>
            <p:cNvSpPr/>
            <p:nvPr/>
          </p:nvSpPr>
          <p:spPr>
            <a:xfrm>
              <a:off x="4959775" y="3435000"/>
              <a:ext cx="1143550" cy="959400"/>
            </a:xfrm>
            <a:custGeom>
              <a:avLst/>
              <a:gdLst/>
              <a:ahLst/>
              <a:cxnLst/>
              <a:rect l="l" t="t" r="r" b="b"/>
              <a:pathLst>
                <a:path w="45742" h="38376" extrusionOk="0">
                  <a:moveTo>
                    <a:pt x="19361" y="24932"/>
                  </a:moveTo>
                  <a:cubicBezTo>
                    <a:pt x="19465" y="24932"/>
                    <a:pt x="19570" y="24937"/>
                    <a:pt x="19673" y="24944"/>
                  </a:cubicBezTo>
                  <a:cubicBezTo>
                    <a:pt x="20499" y="24997"/>
                    <a:pt x="21223" y="25325"/>
                    <a:pt x="21842" y="25875"/>
                  </a:cubicBezTo>
                  <a:cubicBezTo>
                    <a:pt x="22439" y="26436"/>
                    <a:pt x="22908" y="27180"/>
                    <a:pt x="23139" y="27996"/>
                  </a:cubicBezTo>
                  <a:cubicBezTo>
                    <a:pt x="23371" y="28729"/>
                    <a:pt x="23389" y="29503"/>
                    <a:pt x="23242" y="30263"/>
                  </a:cubicBezTo>
                  <a:cubicBezTo>
                    <a:pt x="22805" y="30365"/>
                    <a:pt x="22364" y="30438"/>
                    <a:pt x="21919" y="30483"/>
                  </a:cubicBezTo>
                  <a:cubicBezTo>
                    <a:pt x="21641" y="30509"/>
                    <a:pt x="21364" y="30524"/>
                    <a:pt x="21089" y="30524"/>
                  </a:cubicBezTo>
                  <a:cubicBezTo>
                    <a:pt x="20466" y="30524"/>
                    <a:pt x="19852" y="30452"/>
                    <a:pt x="19264" y="30296"/>
                  </a:cubicBezTo>
                  <a:cubicBezTo>
                    <a:pt x="18414" y="30070"/>
                    <a:pt x="17582" y="29685"/>
                    <a:pt x="16974" y="29149"/>
                  </a:cubicBezTo>
                  <a:cubicBezTo>
                    <a:pt x="16663" y="28887"/>
                    <a:pt x="16429" y="28580"/>
                    <a:pt x="16290" y="28259"/>
                  </a:cubicBezTo>
                  <a:cubicBezTo>
                    <a:pt x="16156" y="27938"/>
                    <a:pt x="16077" y="27605"/>
                    <a:pt x="16138" y="27244"/>
                  </a:cubicBezTo>
                  <a:cubicBezTo>
                    <a:pt x="16220" y="26485"/>
                    <a:pt x="16634" y="25875"/>
                    <a:pt x="17314" y="25469"/>
                  </a:cubicBezTo>
                  <a:cubicBezTo>
                    <a:pt x="17899" y="25115"/>
                    <a:pt x="18637" y="24932"/>
                    <a:pt x="19361" y="24932"/>
                  </a:cubicBezTo>
                  <a:close/>
                  <a:moveTo>
                    <a:pt x="45087" y="1"/>
                  </a:moveTo>
                  <a:cubicBezTo>
                    <a:pt x="43175" y="1"/>
                    <a:pt x="41253" y="430"/>
                    <a:pt x="39532" y="1282"/>
                  </a:cubicBezTo>
                  <a:cubicBezTo>
                    <a:pt x="37709" y="2187"/>
                    <a:pt x="36046" y="3454"/>
                    <a:pt x="34765" y="5058"/>
                  </a:cubicBezTo>
                  <a:lnTo>
                    <a:pt x="34286" y="5662"/>
                  </a:lnTo>
                  <a:lnTo>
                    <a:pt x="33860" y="6304"/>
                  </a:lnTo>
                  <a:lnTo>
                    <a:pt x="33647" y="6625"/>
                  </a:lnTo>
                  <a:cubicBezTo>
                    <a:pt x="33581" y="6737"/>
                    <a:pt x="33522" y="6851"/>
                    <a:pt x="33460" y="6964"/>
                  </a:cubicBezTo>
                  <a:lnTo>
                    <a:pt x="33091" y="7644"/>
                  </a:lnTo>
                  <a:cubicBezTo>
                    <a:pt x="32665" y="8582"/>
                    <a:pt x="32288" y="9557"/>
                    <a:pt x="32107" y="10584"/>
                  </a:cubicBezTo>
                  <a:cubicBezTo>
                    <a:pt x="31680" y="12628"/>
                    <a:pt x="31826" y="14684"/>
                    <a:pt x="31964" y="16654"/>
                  </a:cubicBezTo>
                  <a:cubicBezTo>
                    <a:pt x="32108" y="18623"/>
                    <a:pt x="32278" y="20577"/>
                    <a:pt x="31985" y="22402"/>
                  </a:cubicBezTo>
                  <a:cubicBezTo>
                    <a:pt x="31838" y="23316"/>
                    <a:pt x="31554" y="24191"/>
                    <a:pt x="31133" y="24985"/>
                  </a:cubicBezTo>
                  <a:cubicBezTo>
                    <a:pt x="30712" y="25777"/>
                    <a:pt x="30144" y="26485"/>
                    <a:pt x="29469" y="27098"/>
                  </a:cubicBezTo>
                  <a:cubicBezTo>
                    <a:pt x="28796" y="27712"/>
                    <a:pt x="28016" y="28231"/>
                    <a:pt x="27188" y="28683"/>
                  </a:cubicBezTo>
                  <a:cubicBezTo>
                    <a:pt x="26467" y="29071"/>
                    <a:pt x="25706" y="29437"/>
                    <a:pt x="24944" y="29732"/>
                  </a:cubicBezTo>
                  <a:cubicBezTo>
                    <a:pt x="24956" y="29561"/>
                    <a:pt x="24962" y="29389"/>
                    <a:pt x="24961" y="29214"/>
                  </a:cubicBezTo>
                  <a:cubicBezTo>
                    <a:pt x="24949" y="28646"/>
                    <a:pt x="24864" y="28083"/>
                    <a:pt x="24707" y="27538"/>
                  </a:cubicBezTo>
                  <a:cubicBezTo>
                    <a:pt x="24401" y="26451"/>
                    <a:pt x="23796" y="25453"/>
                    <a:pt x="22957" y="24659"/>
                  </a:cubicBezTo>
                  <a:cubicBezTo>
                    <a:pt x="22524" y="24262"/>
                    <a:pt x="22030" y="23940"/>
                    <a:pt x="21493" y="23702"/>
                  </a:cubicBezTo>
                  <a:cubicBezTo>
                    <a:pt x="20951" y="23459"/>
                    <a:pt x="20361" y="23324"/>
                    <a:pt x="19789" y="23288"/>
                  </a:cubicBezTo>
                  <a:cubicBezTo>
                    <a:pt x="19651" y="23279"/>
                    <a:pt x="19515" y="23275"/>
                    <a:pt x="19377" y="23275"/>
                  </a:cubicBezTo>
                  <a:cubicBezTo>
                    <a:pt x="18368" y="23275"/>
                    <a:pt x="17362" y="23515"/>
                    <a:pt x="16457" y="24057"/>
                  </a:cubicBezTo>
                  <a:cubicBezTo>
                    <a:pt x="15947" y="24366"/>
                    <a:pt x="15476" y="24787"/>
                    <a:pt x="15128" y="25314"/>
                  </a:cubicBezTo>
                  <a:cubicBezTo>
                    <a:pt x="15039" y="25443"/>
                    <a:pt x="14970" y="25586"/>
                    <a:pt x="14892" y="25724"/>
                  </a:cubicBezTo>
                  <a:cubicBezTo>
                    <a:pt x="14818" y="25863"/>
                    <a:pt x="14770" y="26014"/>
                    <a:pt x="14709" y="26159"/>
                  </a:cubicBezTo>
                  <a:cubicBezTo>
                    <a:pt x="14649" y="26304"/>
                    <a:pt x="14627" y="26455"/>
                    <a:pt x="14588" y="26604"/>
                  </a:cubicBezTo>
                  <a:cubicBezTo>
                    <a:pt x="14554" y="26754"/>
                    <a:pt x="14512" y="26898"/>
                    <a:pt x="14506" y="27059"/>
                  </a:cubicBezTo>
                  <a:cubicBezTo>
                    <a:pt x="14411" y="27679"/>
                    <a:pt x="14540" y="28355"/>
                    <a:pt x="14796" y="28932"/>
                  </a:cubicBezTo>
                  <a:cubicBezTo>
                    <a:pt x="15056" y="29513"/>
                    <a:pt x="15453" y="30001"/>
                    <a:pt x="15895" y="30376"/>
                  </a:cubicBezTo>
                  <a:cubicBezTo>
                    <a:pt x="16781" y="31141"/>
                    <a:pt x="17802" y="31585"/>
                    <a:pt x="18853" y="31865"/>
                  </a:cubicBezTo>
                  <a:cubicBezTo>
                    <a:pt x="19562" y="32052"/>
                    <a:pt x="20288" y="32134"/>
                    <a:pt x="21007" y="32134"/>
                  </a:cubicBezTo>
                  <a:cubicBezTo>
                    <a:pt x="21364" y="32134"/>
                    <a:pt x="21723" y="32114"/>
                    <a:pt x="22079" y="32075"/>
                  </a:cubicBezTo>
                  <a:cubicBezTo>
                    <a:pt x="22255" y="32056"/>
                    <a:pt x="22430" y="32033"/>
                    <a:pt x="22604" y="32007"/>
                  </a:cubicBezTo>
                  <a:lnTo>
                    <a:pt x="22604" y="32007"/>
                  </a:lnTo>
                  <a:cubicBezTo>
                    <a:pt x="22442" y="32304"/>
                    <a:pt x="22260" y="32591"/>
                    <a:pt x="22058" y="32863"/>
                  </a:cubicBezTo>
                  <a:cubicBezTo>
                    <a:pt x="20980" y="34309"/>
                    <a:pt x="19391" y="35325"/>
                    <a:pt x="17626" y="35960"/>
                  </a:cubicBezTo>
                  <a:cubicBezTo>
                    <a:pt x="15861" y="36602"/>
                    <a:pt x="13935" y="36892"/>
                    <a:pt x="12005" y="37080"/>
                  </a:cubicBezTo>
                  <a:cubicBezTo>
                    <a:pt x="11039" y="37166"/>
                    <a:pt x="10071" y="37211"/>
                    <a:pt x="9098" y="37216"/>
                  </a:cubicBezTo>
                  <a:cubicBezTo>
                    <a:pt x="8970" y="37217"/>
                    <a:pt x="8841" y="37218"/>
                    <a:pt x="8712" y="37218"/>
                  </a:cubicBezTo>
                  <a:cubicBezTo>
                    <a:pt x="7869" y="37218"/>
                    <a:pt x="7025" y="37186"/>
                    <a:pt x="6182" y="37122"/>
                  </a:cubicBezTo>
                  <a:cubicBezTo>
                    <a:pt x="4239" y="36971"/>
                    <a:pt x="2308" y="36649"/>
                    <a:pt x="404" y="36190"/>
                  </a:cubicBezTo>
                  <a:cubicBezTo>
                    <a:pt x="381" y="36184"/>
                    <a:pt x="357" y="36181"/>
                    <a:pt x="333" y="36181"/>
                  </a:cubicBezTo>
                  <a:cubicBezTo>
                    <a:pt x="332" y="36181"/>
                    <a:pt x="331" y="36181"/>
                    <a:pt x="330" y="36181"/>
                  </a:cubicBezTo>
                  <a:cubicBezTo>
                    <a:pt x="178" y="36181"/>
                    <a:pt x="49" y="36290"/>
                    <a:pt x="25" y="36440"/>
                  </a:cubicBezTo>
                  <a:cubicBezTo>
                    <a:pt x="0" y="36590"/>
                    <a:pt x="89" y="36736"/>
                    <a:pt x="234" y="36783"/>
                  </a:cubicBezTo>
                  <a:cubicBezTo>
                    <a:pt x="2130" y="37405"/>
                    <a:pt x="4094" y="37833"/>
                    <a:pt x="6080" y="38095"/>
                  </a:cubicBezTo>
                  <a:cubicBezTo>
                    <a:pt x="7074" y="38226"/>
                    <a:pt x="8073" y="38312"/>
                    <a:pt x="9079" y="38354"/>
                  </a:cubicBezTo>
                  <a:cubicBezTo>
                    <a:pt x="9492" y="38368"/>
                    <a:pt x="9907" y="38376"/>
                    <a:pt x="10321" y="38376"/>
                  </a:cubicBezTo>
                  <a:cubicBezTo>
                    <a:pt x="10911" y="38376"/>
                    <a:pt x="11503" y="38360"/>
                    <a:pt x="12094" y="38331"/>
                  </a:cubicBezTo>
                  <a:cubicBezTo>
                    <a:pt x="14097" y="38221"/>
                    <a:pt x="16123" y="37973"/>
                    <a:pt x="18100" y="37322"/>
                  </a:cubicBezTo>
                  <a:cubicBezTo>
                    <a:pt x="19084" y="36994"/>
                    <a:pt x="20050" y="36563"/>
                    <a:pt x="20940" y="35977"/>
                  </a:cubicBezTo>
                  <a:cubicBezTo>
                    <a:pt x="21838" y="35395"/>
                    <a:pt x="22633" y="34659"/>
                    <a:pt x="23302" y="33811"/>
                  </a:cubicBezTo>
                  <a:cubicBezTo>
                    <a:pt x="23822" y="33128"/>
                    <a:pt x="24267" y="32366"/>
                    <a:pt x="24561" y="31536"/>
                  </a:cubicBezTo>
                  <a:cubicBezTo>
                    <a:pt x="24757" y="31472"/>
                    <a:pt x="24952" y="31406"/>
                    <a:pt x="25143" y="31335"/>
                  </a:cubicBezTo>
                  <a:cubicBezTo>
                    <a:pt x="25630" y="31155"/>
                    <a:pt x="26110" y="30949"/>
                    <a:pt x="26567" y="30730"/>
                  </a:cubicBezTo>
                  <a:cubicBezTo>
                    <a:pt x="26799" y="30624"/>
                    <a:pt x="27030" y="30515"/>
                    <a:pt x="27257" y="30393"/>
                  </a:cubicBezTo>
                  <a:cubicBezTo>
                    <a:pt x="27484" y="30272"/>
                    <a:pt x="27715" y="30165"/>
                    <a:pt x="27938" y="30030"/>
                  </a:cubicBezTo>
                  <a:cubicBezTo>
                    <a:pt x="28837" y="29526"/>
                    <a:pt x="29712" y="28937"/>
                    <a:pt x="30493" y="28212"/>
                  </a:cubicBezTo>
                  <a:cubicBezTo>
                    <a:pt x="31276" y="27492"/>
                    <a:pt x="31951" y="26624"/>
                    <a:pt x="32436" y="25662"/>
                  </a:cubicBezTo>
                  <a:cubicBezTo>
                    <a:pt x="32924" y="24699"/>
                    <a:pt x="33233" y="23661"/>
                    <a:pt x="33379" y="22621"/>
                  </a:cubicBezTo>
                  <a:cubicBezTo>
                    <a:pt x="33670" y="20525"/>
                    <a:pt x="33434" y="18505"/>
                    <a:pt x="33258" y="16547"/>
                  </a:cubicBezTo>
                  <a:cubicBezTo>
                    <a:pt x="33081" y="14591"/>
                    <a:pt x="32917" y="12651"/>
                    <a:pt x="33273" y="10806"/>
                  </a:cubicBezTo>
                  <a:cubicBezTo>
                    <a:pt x="33410" y="9878"/>
                    <a:pt x="33747" y="8992"/>
                    <a:pt x="34106" y="8123"/>
                  </a:cubicBezTo>
                  <a:lnTo>
                    <a:pt x="34424" y="7490"/>
                  </a:lnTo>
                  <a:cubicBezTo>
                    <a:pt x="34477" y="7385"/>
                    <a:pt x="34528" y="7277"/>
                    <a:pt x="34585" y="7174"/>
                  </a:cubicBezTo>
                  <a:lnTo>
                    <a:pt x="34772" y="6872"/>
                  </a:lnTo>
                  <a:lnTo>
                    <a:pt x="35147" y="6267"/>
                  </a:lnTo>
                  <a:lnTo>
                    <a:pt x="35572" y="5697"/>
                  </a:lnTo>
                  <a:cubicBezTo>
                    <a:pt x="36711" y="4173"/>
                    <a:pt x="38229" y="2939"/>
                    <a:pt x="39911" y="2035"/>
                  </a:cubicBezTo>
                  <a:cubicBezTo>
                    <a:pt x="41612" y="1137"/>
                    <a:pt x="43503" y="652"/>
                    <a:pt x="45427" y="622"/>
                  </a:cubicBezTo>
                  <a:lnTo>
                    <a:pt x="45437" y="622"/>
                  </a:lnTo>
                  <a:cubicBezTo>
                    <a:pt x="45605" y="619"/>
                    <a:pt x="45740" y="483"/>
                    <a:pt x="45741" y="316"/>
                  </a:cubicBezTo>
                  <a:cubicBezTo>
                    <a:pt x="45742" y="147"/>
                    <a:pt x="45608" y="9"/>
                    <a:pt x="45440" y="5"/>
                  </a:cubicBezTo>
                  <a:lnTo>
                    <a:pt x="45440" y="5"/>
                  </a:lnTo>
                  <a:lnTo>
                    <a:pt x="45441" y="6"/>
                  </a:lnTo>
                  <a:cubicBezTo>
                    <a:pt x="45322" y="3"/>
                    <a:pt x="45204" y="1"/>
                    <a:pt x="4508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46" name="Google Shape;246;p5"/>
            <p:cNvSpPr/>
            <p:nvPr/>
          </p:nvSpPr>
          <p:spPr>
            <a:xfrm>
              <a:off x="4951550" y="4337550"/>
              <a:ext cx="1049300" cy="1291175"/>
            </a:xfrm>
            <a:custGeom>
              <a:avLst/>
              <a:gdLst/>
              <a:ahLst/>
              <a:cxnLst/>
              <a:rect l="l" t="t" r="r" b="b"/>
              <a:pathLst>
                <a:path w="41972" h="51647" extrusionOk="0">
                  <a:moveTo>
                    <a:pt x="870" y="1"/>
                  </a:moveTo>
                  <a:cubicBezTo>
                    <a:pt x="856" y="1"/>
                    <a:pt x="842" y="1"/>
                    <a:pt x="828" y="2"/>
                  </a:cubicBezTo>
                  <a:cubicBezTo>
                    <a:pt x="623" y="10"/>
                    <a:pt x="431" y="98"/>
                    <a:pt x="289" y="244"/>
                  </a:cubicBezTo>
                  <a:cubicBezTo>
                    <a:pt x="93" y="446"/>
                    <a:pt x="0" y="753"/>
                    <a:pt x="97" y="1097"/>
                  </a:cubicBezTo>
                  <a:lnTo>
                    <a:pt x="225" y="1553"/>
                  </a:lnTo>
                  <a:lnTo>
                    <a:pt x="770" y="3488"/>
                  </a:lnTo>
                  <a:lnTo>
                    <a:pt x="3856" y="14457"/>
                  </a:lnTo>
                  <a:cubicBezTo>
                    <a:pt x="3861" y="14474"/>
                    <a:pt x="3868" y="14487"/>
                    <a:pt x="3874" y="14502"/>
                  </a:cubicBezTo>
                  <a:cubicBezTo>
                    <a:pt x="3884" y="14607"/>
                    <a:pt x="3922" y="14708"/>
                    <a:pt x="3985" y="14793"/>
                  </a:cubicBezTo>
                  <a:lnTo>
                    <a:pt x="30416" y="51044"/>
                  </a:lnTo>
                  <a:cubicBezTo>
                    <a:pt x="30423" y="51056"/>
                    <a:pt x="30426" y="51070"/>
                    <a:pt x="30434" y="51081"/>
                  </a:cubicBezTo>
                  <a:lnTo>
                    <a:pt x="30637" y="51346"/>
                  </a:lnTo>
                  <a:lnTo>
                    <a:pt x="30681" y="51408"/>
                  </a:lnTo>
                  <a:cubicBezTo>
                    <a:pt x="30687" y="51415"/>
                    <a:pt x="30693" y="51421"/>
                    <a:pt x="30699" y="51427"/>
                  </a:cubicBezTo>
                  <a:lnTo>
                    <a:pt x="30735" y="51475"/>
                  </a:lnTo>
                  <a:cubicBezTo>
                    <a:pt x="30820" y="51585"/>
                    <a:pt x="30950" y="51646"/>
                    <a:pt x="31083" y="51646"/>
                  </a:cubicBezTo>
                  <a:cubicBezTo>
                    <a:pt x="31131" y="51646"/>
                    <a:pt x="31178" y="51639"/>
                    <a:pt x="31225" y="51623"/>
                  </a:cubicBezTo>
                  <a:cubicBezTo>
                    <a:pt x="31241" y="51619"/>
                    <a:pt x="31259" y="51614"/>
                    <a:pt x="31275" y="51608"/>
                  </a:cubicBezTo>
                  <a:cubicBezTo>
                    <a:pt x="31304" y="51596"/>
                    <a:pt x="31330" y="51579"/>
                    <a:pt x="31354" y="51562"/>
                  </a:cubicBezTo>
                  <a:lnTo>
                    <a:pt x="34234" y="49363"/>
                  </a:lnTo>
                  <a:lnTo>
                    <a:pt x="36565" y="47584"/>
                  </a:lnTo>
                  <a:lnTo>
                    <a:pt x="41771" y="43610"/>
                  </a:lnTo>
                  <a:lnTo>
                    <a:pt x="41774" y="43607"/>
                  </a:lnTo>
                  <a:cubicBezTo>
                    <a:pt x="41812" y="43577"/>
                    <a:pt x="41844" y="43540"/>
                    <a:pt x="41868" y="43499"/>
                  </a:cubicBezTo>
                  <a:cubicBezTo>
                    <a:pt x="41972" y="43344"/>
                    <a:pt x="41967" y="43138"/>
                    <a:pt x="41853" y="42988"/>
                  </a:cubicBezTo>
                  <a:lnTo>
                    <a:pt x="41817" y="42941"/>
                  </a:lnTo>
                  <a:cubicBezTo>
                    <a:pt x="41811" y="42934"/>
                    <a:pt x="41808" y="42926"/>
                    <a:pt x="41804" y="42919"/>
                  </a:cubicBezTo>
                  <a:lnTo>
                    <a:pt x="41756" y="42859"/>
                  </a:lnTo>
                  <a:lnTo>
                    <a:pt x="41553" y="42595"/>
                  </a:lnTo>
                  <a:cubicBezTo>
                    <a:pt x="41545" y="42583"/>
                    <a:pt x="41531" y="42577"/>
                    <a:pt x="41522" y="42567"/>
                  </a:cubicBezTo>
                  <a:lnTo>
                    <a:pt x="13478" y="7451"/>
                  </a:lnTo>
                  <a:cubicBezTo>
                    <a:pt x="13415" y="7368"/>
                    <a:pt x="13329" y="7305"/>
                    <a:pt x="13230" y="7269"/>
                  </a:cubicBezTo>
                  <a:cubicBezTo>
                    <a:pt x="13220" y="7265"/>
                    <a:pt x="13210" y="7265"/>
                    <a:pt x="13201" y="7262"/>
                  </a:cubicBezTo>
                  <a:lnTo>
                    <a:pt x="11040" y="5963"/>
                  </a:lnTo>
                  <a:lnTo>
                    <a:pt x="10719" y="5771"/>
                  </a:lnTo>
                  <a:lnTo>
                    <a:pt x="9618" y="5109"/>
                  </a:lnTo>
                  <a:lnTo>
                    <a:pt x="8964" y="4716"/>
                  </a:lnTo>
                  <a:lnTo>
                    <a:pt x="8163" y="4235"/>
                  </a:lnTo>
                  <a:lnTo>
                    <a:pt x="7648" y="3924"/>
                  </a:lnTo>
                  <a:lnTo>
                    <a:pt x="7069" y="3578"/>
                  </a:lnTo>
                  <a:lnTo>
                    <a:pt x="6283" y="3105"/>
                  </a:lnTo>
                  <a:lnTo>
                    <a:pt x="5638" y="2717"/>
                  </a:lnTo>
                  <a:lnTo>
                    <a:pt x="4033" y="1753"/>
                  </a:lnTo>
                  <a:lnTo>
                    <a:pt x="3439" y="1396"/>
                  </a:lnTo>
                  <a:lnTo>
                    <a:pt x="3211" y="1259"/>
                  </a:lnTo>
                  <a:lnTo>
                    <a:pt x="2853" y="1044"/>
                  </a:lnTo>
                  <a:lnTo>
                    <a:pt x="1629" y="308"/>
                  </a:lnTo>
                  <a:lnTo>
                    <a:pt x="1444" y="197"/>
                  </a:lnTo>
                  <a:lnTo>
                    <a:pt x="1413" y="178"/>
                  </a:lnTo>
                  <a:lnTo>
                    <a:pt x="1350" y="141"/>
                  </a:lnTo>
                  <a:cubicBezTo>
                    <a:pt x="1230" y="66"/>
                    <a:pt x="1096" y="20"/>
                    <a:pt x="956" y="5"/>
                  </a:cubicBezTo>
                  <a:cubicBezTo>
                    <a:pt x="927" y="2"/>
                    <a:pt x="899" y="1"/>
                    <a:pt x="870" y="1"/>
                  </a:cubicBez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47" name="Google Shape;247;p5"/>
            <p:cNvSpPr/>
            <p:nvPr/>
          </p:nvSpPr>
          <p:spPr>
            <a:xfrm>
              <a:off x="4949150" y="4337350"/>
              <a:ext cx="355725" cy="379225"/>
            </a:xfrm>
            <a:custGeom>
              <a:avLst/>
              <a:gdLst/>
              <a:ahLst/>
              <a:cxnLst/>
              <a:rect l="l" t="t" r="r" b="b"/>
              <a:pathLst>
                <a:path w="14229" h="15169" extrusionOk="0">
                  <a:moveTo>
                    <a:pt x="965" y="1"/>
                  </a:moveTo>
                  <a:cubicBezTo>
                    <a:pt x="423" y="1"/>
                    <a:pt x="1" y="523"/>
                    <a:pt x="207" y="1136"/>
                  </a:cubicBezTo>
                  <a:lnTo>
                    <a:pt x="4639" y="14289"/>
                  </a:lnTo>
                  <a:cubicBezTo>
                    <a:pt x="4824" y="14839"/>
                    <a:pt x="5359" y="14955"/>
                    <a:pt x="5824" y="15050"/>
                  </a:cubicBezTo>
                  <a:cubicBezTo>
                    <a:pt x="6231" y="15134"/>
                    <a:pt x="6635" y="15169"/>
                    <a:pt x="7039" y="15169"/>
                  </a:cubicBezTo>
                  <a:cubicBezTo>
                    <a:pt x="7118" y="15169"/>
                    <a:pt x="7196" y="15168"/>
                    <a:pt x="7275" y="15165"/>
                  </a:cubicBezTo>
                  <a:cubicBezTo>
                    <a:pt x="8255" y="15133"/>
                    <a:pt x="9202" y="14914"/>
                    <a:pt x="10051" y="14515"/>
                  </a:cubicBezTo>
                  <a:cubicBezTo>
                    <a:pt x="12415" y="13404"/>
                    <a:pt x="13910" y="10992"/>
                    <a:pt x="14171" y="8250"/>
                  </a:cubicBezTo>
                  <a:cubicBezTo>
                    <a:pt x="14228" y="7657"/>
                    <a:pt x="14214" y="6954"/>
                    <a:pt x="13653" y="6655"/>
                  </a:cubicBezTo>
                  <a:lnTo>
                    <a:pt x="1409" y="117"/>
                  </a:lnTo>
                  <a:cubicBezTo>
                    <a:pt x="1259" y="37"/>
                    <a:pt x="1108" y="1"/>
                    <a:pt x="965" y="1"/>
                  </a:cubicBezTo>
                  <a:close/>
                </a:path>
              </a:pathLst>
            </a:custGeom>
            <a:solidFill>
              <a:srgbClr val="F6D2B6"/>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48" name="Google Shape;248;p5"/>
            <p:cNvSpPr/>
            <p:nvPr/>
          </p:nvSpPr>
          <p:spPr>
            <a:xfrm>
              <a:off x="5009050" y="4360375"/>
              <a:ext cx="295825" cy="264025"/>
            </a:xfrm>
            <a:custGeom>
              <a:avLst/>
              <a:gdLst/>
              <a:ahLst/>
              <a:cxnLst/>
              <a:rect l="l" t="t" r="r" b="b"/>
              <a:pathLst>
                <a:path w="11833" h="10561" extrusionOk="0">
                  <a:moveTo>
                    <a:pt x="521" y="1"/>
                  </a:moveTo>
                  <a:lnTo>
                    <a:pt x="1927" y="752"/>
                  </a:lnTo>
                  <a:cubicBezTo>
                    <a:pt x="1214" y="993"/>
                    <a:pt x="558" y="1378"/>
                    <a:pt x="0" y="1884"/>
                  </a:cubicBezTo>
                  <a:cubicBezTo>
                    <a:pt x="3878" y="4321"/>
                    <a:pt x="7517" y="7281"/>
                    <a:pt x="10807" y="10561"/>
                  </a:cubicBezTo>
                  <a:cubicBezTo>
                    <a:pt x="11333" y="9592"/>
                    <a:pt x="11665" y="8490"/>
                    <a:pt x="11775" y="7329"/>
                  </a:cubicBezTo>
                  <a:cubicBezTo>
                    <a:pt x="11832" y="6736"/>
                    <a:pt x="11818" y="6033"/>
                    <a:pt x="11257" y="5734"/>
                  </a:cubicBezTo>
                  <a:lnTo>
                    <a:pt x="521" y="1"/>
                  </a:ln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49" name="Google Shape;249;p5"/>
            <p:cNvSpPr/>
            <p:nvPr/>
          </p:nvSpPr>
          <p:spPr>
            <a:xfrm>
              <a:off x="4949150" y="4337350"/>
              <a:ext cx="108075" cy="106800"/>
            </a:xfrm>
            <a:custGeom>
              <a:avLst/>
              <a:gdLst/>
              <a:ahLst/>
              <a:cxnLst/>
              <a:rect l="l" t="t" r="r" b="b"/>
              <a:pathLst>
                <a:path w="4323" h="4272" extrusionOk="0">
                  <a:moveTo>
                    <a:pt x="966" y="1"/>
                  </a:moveTo>
                  <a:cubicBezTo>
                    <a:pt x="423" y="1"/>
                    <a:pt x="1" y="523"/>
                    <a:pt x="208" y="1136"/>
                  </a:cubicBezTo>
                  <a:lnTo>
                    <a:pt x="1264" y="4271"/>
                  </a:lnTo>
                  <a:cubicBezTo>
                    <a:pt x="1533" y="3762"/>
                    <a:pt x="1880" y="3298"/>
                    <a:pt x="2295" y="2898"/>
                  </a:cubicBezTo>
                  <a:cubicBezTo>
                    <a:pt x="2865" y="2348"/>
                    <a:pt x="3560" y="1934"/>
                    <a:pt x="4323" y="1673"/>
                  </a:cubicBezTo>
                  <a:lnTo>
                    <a:pt x="1410" y="117"/>
                  </a:lnTo>
                  <a:cubicBezTo>
                    <a:pt x="1260" y="37"/>
                    <a:pt x="1109" y="1"/>
                    <a:pt x="966"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0" name="Google Shape;250;p5"/>
            <p:cNvSpPr/>
            <p:nvPr/>
          </p:nvSpPr>
          <p:spPr>
            <a:xfrm>
              <a:off x="5062025" y="4502650"/>
              <a:ext cx="991525" cy="1085800"/>
            </a:xfrm>
            <a:custGeom>
              <a:avLst/>
              <a:gdLst/>
              <a:ahLst/>
              <a:cxnLst/>
              <a:rect l="l" t="t" r="r" b="b"/>
              <a:pathLst>
                <a:path w="39661" h="43432" extrusionOk="0">
                  <a:moveTo>
                    <a:pt x="8981" y="1"/>
                  </a:moveTo>
                  <a:cubicBezTo>
                    <a:pt x="8760" y="1"/>
                    <a:pt x="8568" y="161"/>
                    <a:pt x="8577" y="431"/>
                  </a:cubicBezTo>
                  <a:lnTo>
                    <a:pt x="8696" y="3806"/>
                  </a:lnTo>
                  <a:cubicBezTo>
                    <a:pt x="8713" y="4265"/>
                    <a:pt x="8385" y="4583"/>
                    <a:pt x="7972" y="4583"/>
                  </a:cubicBezTo>
                  <a:cubicBezTo>
                    <a:pt x="7869" y="4583"/>
                    <a:pt x="7760" y="4563"/>
                    <a:pt x="7650" y="4520"/>
                  </a:cubicBezTo>
                  <a:lnTo>
                    <a:pt x="5305" y="3614"/>
                  </a:lnTo>
                  <a:cubicBezTo>
                    <a:pt x="5194" y="3571"/>
                    <a:pt x="5085" y="3551"/>
                    <a:pt x="4982" y="3551"/>
                  </a:cubicBezTo>
                  <a:cubicBezTo>
                    <a:pt x="4513" y="3551"/>
                    <a:pt x="4165" y="3962"/>
                    <a:pt x="4279" y="4493"/>
                  </a:cubicBezTo>
                  <a:lnTo>
                    <a:pt x="4853" y="7144"/>
                  </a:lnTo>
                  <a:cubicBezTo>
                    <a:pt x="4966" y="7665"/>
                    <a:pt x="4627" y="8084"/>
                    <a:pt x="4152" y="8084"/>
                  </a:cubicBezTo>
                  <a:cubicBezTo>
                    <a:pt x="4085" y="8084"/>
                    <a:pt x="4016" y="8076"/>
                    <a:pt x="3945" y="8059"/>
                  </a:cubicBezTo>
                  <a:lnTo>
                    <a:pt x="653" y="7259"/>
                  </a:lnTo>
                  <a:cubicBezTo>
                    <a:pt x="612" y="7249"/>
                    <a:pt x="572" y="7244"/>
                    <a:pt x="535" y="7244"/>
                  </a:cubicBezTo>
                  <a:cubicBezTo>
                    <a:pt x="178" y="7244"/>
                    <a:pt x="0" y="7672"/>
                    <a:pt x="269" y="8005"/>
                  </a:cubicBezTo>
                  <a:lnTo>
                    <a:pt x="28789" y="43220"/>
                  </a:lnTo>
                  <a:cubicBezTo>
                    <a:pt x="28901" y="43358"/>
                    <a:pt x="29059" y="43432"/>
                    <a:pt x="29209" y="43432"/>
                  </a:cubicBezTo>
                  <a:cubicBezTo>
                    <a:pt x="29303" y="43432"/>
                    <a:pt x="29395" y="43402"/>
                    <a:pt x="29468" y="43340"/>
                  </a:cubicBezTo>
                  <a:lnTo>
                    <a:pt x="39472" y="34868"/>
                  </a:lnTo>
                  <a:cubicBezTo>
                    <a:pt x="39661" y="34707"/>
                    <a:pt x="39659" y="34395"/>
                    <a:pt x="39465" y="34178"/>
                  </a:cubicBezTo>
                  <a:lnTo>
                    <a:pt x="9379" y="193"/>
                  </a:lnTo>
                  <a:cubicBezTo>
                    <a:pt x="9262" y="61"/>
                    <a:pt x="9116" y="1"/>
                    <a:pt x="8981"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1" name="Google Shape;251;p5"/>
            <p:cNvSpPr/>
            <p:nvPr/>
          </p:nvSpPr>
          <p:spPr>
            <a:xfrm>
              <a:off x="5270300" y="4502650"/>
              <a:ext cx="783250" cy="931275"/>
            </a:xfrm>
            <a:custGeom>
              <a:avLst/>
              <a:gdLst/>
              <a:ahLst/>
              <a:cxnLst/>
              <a:rect l="l" t="t" r="r" b="b"/>
              <a:pathLst>
                <a:path w="31330" h="37251" extrusionOk="0">
                  <a:moveTo>
                    <a:pt x="650" y="1"/>
                  </a:moveTo>
                  <a:cubicBezTo>
                    <a:pt x="429" y="1"/>
                    <a:pt x="237" y="161"/>
                    <a:pt x="246" y="430"/>
                  </a:cubicBezTo>
                  <a:lnTo>
                    <a:pt x="366" y="3805"/>
                  </a:lnTo>
                  <a:cubicBezTo>
                    <a:pt x="377" y="4119"/>
                    <a:pt x="228" y="4366"/>
                    <a:pt x="0" y="4490"/>
                  </a:cubicBezTo>
                  <a:lnTo>
                    <a:pt x="28328" y="37250"/>
                  </a:lnTo>
                  <a:lnTo>
                    <a:pt x="31141" y="34868"/>
                  </a:lnTo>
                  <a:cubicBezTo>
                    <a:pt x="31330" y="34707"/>
                    <a:pt x="31328" y="34395"/>
                    <a:pt x="31134" y="34178"/>
                  </a:cubicBezTo>
                  <a:lnTo>
                    <a:pt x="1048" y="193"/>
                  </a:lnTo>
                  <a:cubicBezTo>
                    <a:pt x="931" y="61"/>
                    <a:pt x="785" y="1"/>
                    <a:pt x="650" y="1"/>
                  </a:cubicBez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2" name="Google Shape;252;p5"/>
            <p:cNvSpPr/>
            <p:nvPr/>
          </p:nvSpPr>
          <p:spPr>
            <a:xfrm>
              <a:off x="5062025" y="4683725"/>
              <a:ext cx="805800" cy="904725"/>
            </a:xfrm>
            <a:custGeom>
              <a:avLst/>
              <a:gdLst/>
              <a:ahLst/>
              <a:cxnLst/>
              <a:rect l="l" t="t" r="r" b="b"/>
              <a:pathLst>
                <a:path w="32232" h="36189" extrusionOk="0">
                  <a:moveTo>
                    <a:pt x="535" y="1"/>
                  </a:moveTo>
                  <a:cubicBezTo>
                    <a:pt x="178" y="1"/>
                    <a:pt x="0" y="429"/>
                    <a:pt x="269" y="762"/>
                  </a:cubicBezTo>
                  <a:lnTo>
                    <a:pt x="28789" y="35977"/>
                  </a:lnTo>
                  <a:cubicBezTo>
                    <a:pt x="28901" y="36115"/>
                    <a:pt x="29059" y="36189"/>
                    <a:pt x="29208" y="36189"/>
                  </a:cubicBezTo>
                  <a:cubicBezTo>
                    <a:pt x="29303" y="36189"/>
                    <a:pt x="29395" y="36159"/>
                    <a:pt x="29468" y="36097"/>
                  </a:cubicBezTo>
                  <a:lnTo>
                    <a:pt x="32232" y="33755"/>
                  </a:lnTo>
                  <a:lnTo>
                    <a:pt x="4533" y="736"/>
                  </a:lnTo>
                  <a:cubicBezTo>
                    <a:pt x="4423" y="803"/>
                    <a:pt x="4293" y="841"/>
                    <a:pt x="4151" y="841"/>
                  </a:cubicBezTo>
                  <a:cubicBezTo>
                    <a:pt x="4084" y="841"/>
                    <a:pt x="4016" y="833"/>
                    <a:pt x="3945" y="816"/>
                  </a:cubicBezTo>
                  <a:lnTo>
                    <a:pt x="653" y="16"/>
                  </a:lnTo>
                  <a:cubicBezTo>
                    <a:pt x="612" y="6"/>
                    <a:pt x="572" y="1"/>
                    <a:pt x="535" y="1"/>
                  </a:cubicBez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3" name="Google Shape;253;p5"/>
            <p:cNvSpPr/>
            <p:nvPr/>
          </p:nvSpPr>
          <p:spPr>
            <a:xfrm>
              <a:off x="5016750" y="4357550"/>
              <a:ext cx="975" cy="550"/>
            </a:xfrm>
            <a:custGeom>
              <a:avLst/>
              <a:gdLst/>
              <a:ahLst/>
              <a:cxnLst/>
              <a:rect l="l" t="t" r="r" b="b"/>
              <a:pathLst>
                <a:path w="39" h="22" extrusionOk="0">
                  <a:moveTo>
                    <a:pt x="1" y="1"/>
                  </a:moveTo>
                  <a:lnTo>
                    <a:pt x="39" y="22"/>
                  </a:lnTo>
                  <a:close/>
                </a:path>
              </a:pathLst>
            </a:custGeom>
            <a:solidFill>
              <a:srgbClr val="F6D2B6"/>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4" name="Google Shape;254;p5"/>
            <p:cNvSpPr/>
            <p:nvPr/>
          </p:nvSpPr>
          <p:spPr>
            <a:xfrm>
              <a:off x="4986000" y="4341125"/>
              <a:ext cx="850" cy="475"/>
            </a:xfrm>
            <a:custGeom>
              <a:avLst/>
              <a:gdLst/>
              <a:ahLst/>
              <a:cxnLst/>
              <a:rect l="l" t="t" r="r" b="b"/>
              <a:pathLst>
                <a:path w="34" h="19" extrusionOk="0">
                  <a:moveTo>
                    <a:pt x="1" y="1"/>
                  </a:moveTo>
                  <a:lnTo>
                    <a:pt x="34" y="18"/>
                  </a:lnTo>
                  <a:close/>
                </a:path>
              </a:pathLst>
            </a:custGeom>
            <a:solidFill>
              <a:srgbClr val="F6D2B6"/>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5" name="Google Shape;255;p5"/>
            <p:cNvSpPr/>
            <p:nvPr/>
          </p:nvSpPr>
          <p:spPr>
            <a:xfrm>
              <a:off x="4999650" y="4348400"/>
              <a:ext cx="12550" cy="6725"/>
            </a:xfrm>
            <a:custGeom>
              <a:avLst/>
              <a:gdLst/>
              <a:ahLst/>
              <a:cxnLst/>
              <a:rect l="l" t="t" r="r" b="b"/>
              <a:pathLst>
                <a:path w="502" h="269" extrusionOk="0">
                  <a:moveTo>
                    <a:pt x="0" y="1"/>
                  </a:moveTo>
                  <a:lnTo>
                    <a:pt x="501" y="269"/>
                  </a:lnTo>
                  <a:close/>
                </a:path>
              </a:pathLst>
            </a:custGeom>
            <a:solidFill>
              <a:srgbClr val="F6D2B6"/>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6" name="Google Shape;256;p5"/>
            <p:cNvSpPr/>
            <p:nvPr/>
          </p:nvSpPr>
          <p:spPr>
            <a:xfrm>
              <a:off x="4994075" y="4345450"/>
              <a:ext cx="2475" cy="1350"/>
            </a:xfrm>
            <a:custGeom>
              <a:avLst/>
              <a:gdLst/>
              <a:ahLst/>
              <a:cxnLst/>
              <a:rect l="l" t="t" r="r" b="b"/>
              <a:pathLst>
                <a:path w="99" h="54" extrusionOk="0">
                  <a:moveTo>
                    <a:pt x="0" y="1"/>
                  </a:moveTo>
                  <a:lnTo>
                    <a:pt x="99" y="53"/>
                  </a:lnTo>
                  <a:close/>
                </a:path>
              </a:pathLst>
            </a:custGeom>
            <a:solidFill>
              <a:srgbClr val="F6D2B6"/>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7" name="Google Shape;257;p5"/>
            <p:cNvSpPr/>
            <p:nvPr/>
          </p:nvSpPr>
          <p:spPr>
            <a:xfrm>
              <a:off x="4996525" y="4346775"/>
              <a:ext cx="3125" cy="1650"/>
            </a:xfrm>
            <a:custGeom>
              <a:avLst/>
              <a:gdLst/>
              <a:ahLst/>
              <a:cxnLst/>
              <a:rect l="l" t="t" r="r" b="b"/>
              <a:pathLst>
                <a:path w="125" h="66" extrusionOk="0">
                  <a:moveTo>
                    <a:pt x="1" y="0"/>
                  </a:moveTo>
                  <a:lnTo>
                    <a:pt x="124" y="66"/>
                  </a:lnTo>
                  <a:close/>
                </a:path>
              </a:pathLst>
            </a:custGeom>
            <a:solidFill>
              <a:srgbClr val="383838"/>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8" name="Google Shape;258;p5"/>
            <p:cNvSpPr/>
            <p:nvPr/>
          </p:nvSpPr>
          <p:spPr>
            <a:xfrm>
              <a:off x="4986825" y="4341575"/>
              <a:ext cx="7275" cy="3900"/>
            </a:xfrm>
            <a:custGeom>
              <a:avLst/>
              <a:gdLst/>
              <a:ahLst/>
              <a:cxnLst/>
              <a:rect l="l" t="t" r="r" b="b"/>
              <a:pathLst>
                <a:path w="291" h="156" extrusionOk="0">
                  <a:moveTo>
                    <a:pt x="1" y="0"/>
                  </a:moveTo>
                  <a:lnTo>
                    <a:pt x="290" y="156"/>
                  </a:lnTo>
                  <a:close/>
                </a:path>
              </a:pathLst>
            </a:custGeom>
            <a:solidFill>
              <a:srgbClr val="383838"/>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59" name="Google Shape;259;p5"/>
            <p:cNvSpPr/>
            <p:nvPr/>
          </p:nvSpPr>
          <p:spPr>
            <a:xfrm>
              <a:off x="4984400" y="4340250"/>
              <a:ext cx="1625" cy="900"/>
            </a:xfrm>
            <a:custGeom>
              <a:avLst/>
              <a:gdLst/>
              <a:ahLst/>
              <a:cxnLst/>
              <a:rect l="l" t="t" r="r" b="b"/>
              <a:pathLst>
                <a:path w="65" h="36" extrusionOk="0">
                  <a:moveTo>
                    <a:pt x="0" y="1"/>
                  </a:moveTo>
                  <a:lnTo>
                    <a:pt x="65" y="36"/>
                  </a:lnTo>
                  <a:close/>
                </a:path>
              </a:pathLst>
            </a:custGeom>
            <a:solidFill>
              <a:srgbClr val="383838"/>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0" name="Google Shape;260;p5"/>
            <p:cNvSpPr/>
            <p:nvPr/>
          </p:nvSpPr>
          <p:spPr>
            <a:xfrm>
              <a:off x="4954300" y="4365725"/>
              <a:ext cx="3825" cy="11300"/>
            </a:xfrm>
            <a:custGeom>
              <a:avLst/>
              <a:gdLst/>
              <a:ahLst/>
              <a:cxnLst/>
              <a:rect l="l" t="t" r="r" b="b"/>
              <a:pathLst>
                <a:path w="153" h="452" extrusionOk="0">
                  <a:moveTo>
                    <a:pt x="1" y="1"/>
                  </a:moveTo>
                  <a:lnTo>
                    <a:pt x="153" y="451"/>
                  </a:lnTo>
                  <a:lnTo>
                    <a:pt x="153" y="451"/>
                  </a:lnTo>
                  <a:close/>
                </a:path>
              </a:pathLst>
            </a:custGeom>
            <a:solidFill>
              <a:srgbClr val="383838"/>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1" name="Google Shape;261;p5"/>
            <p:cNvSpPr/>
            <p:nvPr/>
          </p:nvSpPr>
          <p:spPr>
            <a:xfrm>
              <a:off x="5012175" y="4355100"/>
              <a:ext cx="4600" cy="2475"/>
            </a:xfrm>
            <a:custGeom>
              <a:avLst/>
              <a:gdLst/>
              <a:ahLst/>
              <a:cxnLst/>
              <a:rect l="l" t="t" r="r" b="b"/>
              <a:pathLst>
                <a:path w="184" h="99" extrusionOk="0">
                  <a:moveTo>
                    <a:pt x="0" y="1"/>
                  </a:moveTo>
                  <a:lnTo>
                    <a:pt x="184" y="99"/>
                  </a:lnTo>
                  <a:close/>
                </a:path>
              </a:pathLst>
            </a:custGeom>
            <a:solidFill>
              <a:srgbClr val="383838"/>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2" name="Google Shape;262;p5"/>
            <p:cNvSpPr/>
            <p:nvPr/>
          </p:nvSpPr>
          <p:spPr>
            <a:xfrm>
              <a:off x="4958100" y="4377000"/>
              <a:ext cx="22625" cy="67150"/>
            </a:xfrm>
            <a:custGeom>
              <a:avLst/>
              <a:gdLst/>
              <a:ahLst/>
              <a:cxnLst/>
              <a:rect l="l" t="t" r="r" b="b"/>
              <a:pathLst>
                <a:path w="905" h="2686" extrusionOk="0">
                  <a:moveTo>
                    <a:pt x="1" y="0"/>
                  </a:moveTo>
                  <a:lnTo>
                    <a:pt x="905" y="2685"/>
                  </a:lnTo>
                  <a:lnTo>
                    <a:pt x="905" y="2685"/>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3" name="Google Shape;263;p5"/>
            <p:cNvSpPr/>
            <p:nvPr/>
          </p:nvSpPr>
          <p:spPr>
            <a:xfrm>
              <a:off x="5017750" y="4358075"/>
              <a:ext cx="4325" cy="2325"/>
            </a:xfrm>
            <a:custGeom>
              <a:avLst/>
              <a:gdLst/>
              <a:ahLst/>
              <a:cxnLst/>
              <a:rect l="l" t="t" r="r" b="b"/>
              <a:pathLst>
                <a:path w="173" h="93" extrusionOk="0">
                  <a:moveTo>
                    <a:pt x="0" y="1"/>
                  </a:moveTo>
                  <a:lnTo>
                    <a:pt x="54" y="30"/>
                  </a:lnTo>
                  <a:lnTo>
                    <a:pt x="54" y="30"/>
                  </a:lnTo>
                  <a:cubicBezTo>
                    <a:pt x="36" y="20"/>
                    <a:pt x="18" y="10"/>
                    <a:pt x="0" y="1"/>
                  </a:cubicBezTo>
                  <a:close/>
                  <a:moveTo>
                    <a:pt x="54" y="30"/>
                  </a:moveTo>
                  <a:lnTo>
                    <a:pt x="54" y="30"/>
                  </a:lnTo>
                  <a:cubicBezTo>
                    <a:pt x="93" y="50"/>
                    <a:pt x="132" y="71"/>
                    <a:pt x="173" y="93"/>
                  </a:cubicBezTo>
                  <a:lnTo>
                    <a:pt x="54" y="30"/>
                  </a:lnTo>
                  <a:close/>
                </a:path>
              </a:pathLst>
            </a:custGeom>
            <a:solidFill>
              <a:srgbClr val="383838"/>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4" name="Google Shape;264;p5"/>
            <p:cNvSpPr/>
            <p:nvPr/>
          </p:nvSpPr>
          <p:spPr>
            <a:xfrm>
              <a:off x="4949150" y="4337350"/>
              <a:ext cx="108075" cy="70150"/>
            </a:xfrm>
            <a:custGeom>
              <a:avLst/>
              <a:gdLst/>
              <a:ahLst/>
              <a:cxnLst/>
              <a:rect l="l" t="t" r="r" b="b"/>
              <a:pathLst>
                <a:path w="4323" h="2806" extrusionOk="0">
                  <a:moveTo>
                    <a:pt x="966" y="1"/>
                  </a:moveTo>
                  <a:cubicBezTo>
                    <a:pt x="424" y="1"/>
                    <a:pt x="1" y="523"/>
                    <a:pt x="208" y="1136"/>
                  </a:cubicBezTo>
                  <a:lnTo>
                    <a:pt x="360" y="1586"/>
                  </a:lnTo>
                  <a:cubicBezTo>
                    <a:pt x="1045" y="1977"/>
                    <a:pt x="1724" y="2382"/>
                    <a:pt x="2396" y="2805"/>
                  </a:cubicBezTo>
                  <a:cubicBezTo>
                    <a:pt x="2954" y="2299"/>
                    <a:pt x="3610" y="1914"/>
                    <a:pt x="4323" y="1673"/>
                  </a:cubicBezTo>
                  <a:lnTo>
                    <a:pt x="2917" y="922"/>
                  </a:lnTo>
                  <a:lnTo>
                    <a:pt x="2744" y="830"/>
                  </a:lnTo>
                  <a:lnTo>
                    <a:pt x="2705" y="809"/>
                  </a:lnTo>
                  <a:lnTo>
                    <a:pt x="2521" y="711"/>
                  </a:lnTo>
                  <a:lnTo>
                    <a:pt x="2019" y="443"/>
                  </a:lnTo>
                  <a:lnTo>
                    <a:pt x="1896" y="376"/>
                  </a:lnTo>
                  <a:lnTo>
                    <a:pt x="1798" y="325"/>
                  </a:lnTo>
                  <a:lnTo>
                    <a:pt x="1509" y="169"/>
                  </a:lnTo>
                  <a:lnTo>
                    <a:pt x="1476" y="152"/>
                  </a:lnTo>
                  <a:lnTo>
                    <a:pt x="1410" y="117"/>
                  </a:lnTo>
                  <a:cubicBezTo>
                    <a:pt x="1260" y="37"/>
                    <a:pt x="1109" y="1"/>
                    <a:pt x="966" y="1"/>
                  </a:cubicBez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5" name="Google Shape;265;p5"/>
            <p:cNvSpPr/>
            <p:nvPr/>
          </p:nvSpPr>
          <p:spPr>
            <a:xfrm>
              <a:off x="5771200" y="5345375"/>
              <a:ext cx="282800" cy="243325"/>
            </a:xfrm>
            <a:custGeom>
              <a:avLst/>
              <a:gdLst/>
              <a:ahLst/>
              <a:cxnLst/>
              <a:rect l="l" t="t" r="r" b="b"/>
              <a:pathLst>
                <a:path w="11312" h="9733" extrusionOk="0">
                  <a:moveTo>
                    <a:pt x="10493" y="0"/>
                  </a:moveTo>
                  <a:cubicBezTo>
                    <a:pt x="10391" y="0"/>
                    <a:pt x="10289" y="35"/>
                    <a:pt x="10206" y="106"/>
                  </a:cubicBezTo>
                  <a:lnTo>
                    <a:pt x="210" y="8570"/>
                  </a:lnTo>
                  <a:cubicBezTo>
                    <a:pt x="23" y="8729"/>
                    <a:pt x="0" y="9010"/>
                    <a:pt x="159" y="9197"/>
                  </a:cubicBezTo>
                  <a:lnTo>
                    <a:pt x="479" y="9575"/>
                  </a:lnTo>
                  <a:cubicBezTo>
                    <a:pt x="567" y="9679"/>
                    <a:pt x="692" y="9732"/>
                    <a:pt x="819" y="9732"/>
                  </a:cubicBezTo>
                  <a:cubicBezTo>
                    <a:pt x="920" y="9732"/>
                    <a:pt x="1022" y="9698"/>
                    <a:pt x="1105" y="9627"/>
                  </a:cubicBezTo>
                  <a:lnTo>
                    <a:pt x="11100" y="1162"/>
                  </a:lnTo>
                  <a:cubicBezTo>
                    <a:pt x="11288" y="1004"/>
                    <a:pt x="11311" y="723"/>
                    <a:pt x="11153" y="536"/>
                  </a:cubicBezTo>
                  <a:lnTo>
                    <a:pt x="10833" y="157"/>
                  </a:lnTo>
                  <a:cubicBezTo>
                    <a:pt x="10745" y="54"/>
                    <a:pt x="10619" y="0"/>
                    <a:pt x="10493"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grpSp>
      <p:grpSp>
        <p:nvGrpSpPr>
          <p:cNvPr id="266" name="Google Shape;266;p5"/>
          <p:cNvGrpSpPr/>
          <p:nvPr/>
        </p:nvGrpSpPr>
        <p:grpSpPr>
          <a:xfrm>
            <a:off x="10024880" y="271920"/>
            <a:ext cx="454381" cy="761112"/>
            <a:chOff x="2002900" y="3914700"/>
            <a:chExt cx="259350" cy="434425"/>
          </a:xfrm>
        </p:grpSpPr>
        <p:sp>
          <p:nvSpPr>
            <p:cNvPr id="267" name="Google Shape;267;p5"/>
            <p:cNvSpPr/>
            <p:nvPr/>
          </p:nvSpPr>
          <p:spPr>
            <a:xfrm>
              <a:off x="2002900" y="3925825"/>
              <a:ext cx="243750" cy="423300"/>
            </a:xfrm>
            <a:custGeom>
              <a:avLst/>
              <a:gdLst/>
              <a:ahLst/>
              <a:cxnLst/>
              <a:rect l="l" t="t" r="r" b="b"/>
              <a:pathLst>
                <a:path w="9750" h="16932" extrusionOk="0">
                  <a:moveTo>
                    <a:pt x="2974" y="0"/>
                  </a:moveTo>
                  <a:cubicBezTo>
                    <a:pt x="2638" y="0"/>
                    <a:pt x="2300" y="57"/>
                    <a:pt x="1982" y="173"/>
                  </a:cubicBezTo>
                  <a:cubicBezTo>
                    <a:pt x="1348" y="395"/>
                    <a:pt x="800" y="856"/>
                    <a:pt x="466" y="1436"/>
                  </a:cubicBezTo>
                  <a:cubicBezTo>
                    <a:pt x="382" y="1579"/>
                    <a:pt x="316" y="1732"/>
                    <a:pt x="252" y="1883"/>
                  </a:cubicBezTo>
                  <a:cubicBezTo>
                    <a:pt x="205" y="2038"/>
                    <a:pt x="140" y="2197"/>
                    <a:pt x="113" y="2349"/>
                  </a:cubicBezTo>
                  <a:cubicBezTo>
                    <a:pt x="40" y="2656"/>
                    <a:pt x="12" y="2968"/>
                    <a:pt x="8" y="3273"/>
                  </a:cubicBezTo>
                  <a:cubicBezTo>
                    <a:pt x="1" y="4506"/>
                    <a:pt x="393" y="5597"/>
                    <a:pt x="681" y="6626"/>
                  </a:cubicBezTo>
                  <a:cubicBezTo>
                    <a:pt x="1267" y="8739"/>
                    <a:pt x="1974" y="10866"/>
                    <a:pt x="3021" y="12850"/>
                  </a:cubicBezTo>
                  <a:cubicBezTo>
                    <a:pt x="3548" y="13823"/>
                    <a:pt x="4106" y="14827"/>
                    <a:pt x="4976" y="15666"/>
                  </a:cubicBezTo>
                  <a:cubicBezTo>
                    <a:pt x="5197" y="15876"/>
                    <a:pt x="5437" y="16065"/>
                    <a:pt x="5690" y="16233"/>
                  </a:cubicBezTo>
                  <a:cubicBezTo>
                    <a:pt x="5949" y="16399"/>
                    <a:pt x="6224" y="16537"/>
                    <a:pt x="6510" y="16648"/>
                  </a:cubicBezTo>
                  <a:cubicBezTo>
                    <a:pt x="6791" y="16755"/>
                    <a:pt x="7081" y="16848"/>
                    <a:pt x="7402" y="16897"/>
                  </a:cubicBezTo>
                  <a:cubicBezTo>
                    <a:pt x="7536" y="16916"/>
                    <a:pt x="7677" y="16931"/>
                    <a:pt x="7824" y="16931"/>
                  </a:cubicBezTo>
                  <a:cubicBezTo>
                    <a:pt x="8027" y="16931"/>
                    <a:pt x="8243" y="16903"/>
                    <a:pt x="8468" y="16817"/>
                  </a:cubicBezTo>
                  <a:cubicBezTo>
                    <a:pt x="8659" y="16743"/>
                    <a:pt x="8852" y="16619"/>
                    <a:pt x="8990" y="16454"/>
                  </a:cubicBezTo>
                  <a:cubicBezTo>
                    <a:pt x="9072" y="16367"/>
                    <a:pt x="9105" y="16305"/>
                    <a:pt x="9154" y="16233"/>
                  </a:cubicBezTo>
                  <a:cubicBezTo>
                    <a:pt x="9202" y="16165"/>
                    <a:pt x="9245" y="16094"/>
                    <a:pt x="9282" y="16018"/>
                  </a:cubicBezTo>
                  <a:cubicBezTo>
                    <a:pt x="9434" y="15732"/>
                    <a:pt x="9538" y="15421"/>
                    <a:pt x="9589" y="15101"/>
                  </a:cubicBezTo>
                  <a:cubicBezTo>
                    <a:pt x="9695" y="14477"/>
                    <a:pt x="9644" y="13874"/>
                    <a:pt x="9540" y="13301"/>
                  </a:cubicBezTo>
                  <a:cubicBezTo>
                    <a:pt x="9435" y="12734"/>
                    <a:pt x="9251" y="12171"/>
                    <a:pt x="9071" y="11661"/>
                  </a:cubicBezTo>
                  <a:cubicBezTo>
                    <a:pt x="8889" y="11142"/>
                    <a:pt x="8700" y="10622"/>
                    <a:pt x="8492" y="10106"/>
                  </a:cubicBezTo>
                  <a:cubicBezTo>
                    <a:pt x="8074" y="9070"/>
                    <a:pt x="7607" y="8071"/>
                    <a:pt x="6960" y="7100"/>
                  </a:cubicBezTo>
                  <a:cubicBezTo>
                    <a:pt x="6782" y="6850"/>
                    <a:pt x="6578" y="6621"/>
                    <a:pt x="6348" y="6419"/>
                  </a:cubicBezTo>
                  <a:cubicBezTo>
                    <a:pt x="6109" y="6216"/>
                    <a:pt x="5826" y="6024"/>
                    <a:pt x="5463" y="5935"/>
                  </a:cubicBezTo>
                  <a:cubicBezTo>
                    <a:pt x="5365" y="5907"/>
                    <a:pt x="5261" y="5894"/>
                    <a:pt x="5156" y="5894"/>
                  </a:cubicBezTo>
                  <a:cubicBezTo>
                    <a:pt x="4873" y="5894"/>
                    <a:pt x="4580" y="5988"/>
                    <a:pt x="4367" y="6139"/>
                  </a:cubicBezTo>
                  <a:cubicBezTo>
                    <a:pt x="4082" y="6338"/>
                    <a:pt x="3870" y="6571"/>
                    <a:pt x="3694" y="6847"/>
                  </a:cubicBezTo>
                  <a:cubicBezTo>
                    <a:pt x="3348" y="7402"/>
                    <a:pt x="3249" y="8044"/>
                    <a:pt x="3271" y="8634"/>
                  </a:cubicBezTo>
                  <a:cubicBezTo>
                    <a:pt x="3296" y="9228"/>
                    <a:pt x="3423" y="9798"/>
                    <a:pt x="3612" y="10338"/>
                  </a:cubicBezTo>
                  <a:cubicBezTo>
                    <a:pt x="3800" y="10877"/>
                    <a:pt x="4044" y="11396"/>
                    <a:pt x="4340" y="11883"/>
                  </a:cubicBezTo>
                  <a:cubicBezTo>
                    <a:pt x="4637" y="12369"/>
                    <a:pt x="4980" y="12831"/>
                    <a:pt x="5426" y="13230"/>
                  </a:cubicBezTo>
                  <a:cubicBezTo>
                    <a:pt x="5485" y="13284"/>
                    <a:pt x="5559" y="13311"/>
                    <a:pt x="5633" y="13311"/>
                  </a:cubicBezTo>
                  <a:cubicBezTo>
                    <a:pt x="5717" y="13311"/>
                    <a:pt x="5801" y="13277"/>
                    <a:pt x="5862" y="13209"/>
                  </a:cubicBezTo>
                  <a:cubicBezTo>
                    <a:pt x="5977" y="13084"/>
                    <a:pt x="5968" y="12889"/>
                    <a:pt x="5842" y="12774"/>
                  </a:cubicBezTo>
                  <a:lnTo>
                    <a:pt x="5837" y="12769"/>
                  </a:lnTo>
                  <a:cubicBezTo>
                    <a:pt x="5474" y="12430"/>
                    <a:pt x="5165" y="11999"/>
                    <a:pt x="4906" y="11548"/>
                  </a:cubicBezTo>
                  <a:cubicBezTo>
                    <a:pt x="4645" y="11095"/>
                    <a:pt x="4433" y="10616"/>
                    <a:pt x="4273" y="10119"/>
                  </a:cubicBezTo>
                  <a:cubicBezTo>
                    <a:pt x="4114" y="9624"/>
                    <a:pt x="4016" y="9114"/>
                    <a:pt x="4008" y="8616"/>
                  </a:cubicBezTo>
                  <a:cubicBezTo>
                    <a:pt x="4001" y="8120"/>
                    <a:pt x="4102" y="7638"/>
                    <a:pt x="4349" y="7266"/>
                  </a:cubicBezTo>
                  <a:cubicBezTo>
                    <a:pt x="4469" y="7084"/>
                    <a:pt x="4624" y="6927"/>
                    <a:pt x="4805" y="6806"/>
                  </a:cubicBezTo>
                  <a:cubicBezTo>
                    <a:pt x="4913" y="6740"/>
                    <a:pt x="5013" y="6705"/>
                    <a:pt x="5119" y="6705"/>
                  </a:cubicBezTo>
                  <a:cubicBezTo>
                    <a:pt x="5167" y="6705"/>
                    <a:pt x="5217" y="6712"/>
                    <a:pt x="5269" y="6727"/>
                  </a:cubicBezTo>
                  <a:cubicBezTo>
                    <a:pt x="5616" y="6820"/>
                    <a:pt x="5990" y="7193"/>
                    <a:pt x="6261" y="7592"/>
                  </a:cubicBezTo>
                  <a:cubicBezTo>
                    <a:pt x="6531" y="8003"/>
                    <a:pt x="6796" y="8493"/>
                    <a:pt x="7023" y="8964"/>
                  </a:cubicBezTo>
                  <a:cubicBezTo>
                    <a:pt x="7254" y="9443"/>
                    <a:pt x="7462" y="9935"/>
                    <a:pt x="7656" y="10436"/>
                  </a:cubicBezTo>
                  <a:cubicBezTo>
                    <a:pt x="7849" y="10935"/>
                    <a:pt x="8027" y="11445"/>
                    <a:pt x="8197" y="11959"/>
                  </a:cubicBezTo>
                  <a:cubicBezTo>
                    <a:pt x="8375" y="12481"/>
                    <a:pt x="8523" y="12962"/>
                    <a:pt x="8610" y="13470"/>
                  </a:cubicBezTo>
                  <a:cubicBezTo>
                    <a:pt x="8696" y="13970"/>
                    <a:pt x="8724" y="14474"/>
                    <a:pt x="8638" y="14929"/>
                  </a:cubicBezTo>
                  <a:cubicBezTo>
                    <a:pt x="8601" y="15149"/>
                    <a:pt x="8527" y="15360"/>
                    <a:pt x="8420" y="15556"/>
                  </a:cubicBezTo>
                  <a:cubicBezTo>
                    <a:pt x="8397" y="15604"/>
                    <a:pt x="8370" y="15649"/>
                    <a:pt x="8337" y="15691"/>
                  </a:cubicBezTo>
                  <a:cubicBezTo>
                    <a:pt x="8309" y="15732"/>
                    <a:pt x="8275" y="15790"/>
                    <a:pt x="8257" y="15798"/>
                  </a:cubicBezTo>
                  <a:cubicBezTo>
                    <a:pt x="8221" y="15844"/>
                    <a:pt x="8174" y="15869"/>
                    <a:pt x="8112" y="15895"/>
                  </a:cubicBezTo>
                  <a:cubicBezTo>
                    <a:pt x="8043" y="15922"/>
                    <a:pt x="7948" y="15935"/>
                    <a:pt x="7840" y="15935"/>
                  </a:cubicBezTo>
                  <a:cubicBezTo>
                    <a:pt x="7754" y="15935"/>
                    <a:pt x="7660" y="15927"/>
                    <a:pt x="7563" y="15910"/>
                  </a:cubicBezTo>
                  <a:cubicBezTo>
                    <a:pt x="7344" y="15875"/>
                    <a:pt x="7112" y="15797"/>
                    <a:pt x="6884" y="15708"/>
                  </a:cubicBezTo>
                  <a:cubicBezTo>
                    <a:pt x="6662" y="15618"/>
                    <a:pt x="6449" y="15509"/>
                    <a:pt x="6247" y="15380"/>
                  </a:cubicBezTo>
                  <a:cubicBezTo>
                    <a:pt x="6046" y="15245"/>
                    <a:pt x="5857" y="15093"/>
                    <a:pt x="5683" y="14927"/>
                  </a:cubicBezTo>
                  <a:cubicBezTo>
                    <a:pt x="4972" y="14241"/>
                    <a:pt x="4442" y="13310"/>
                    <a:pt x="3940" y="12368"/>
                  </a:cubicBezTo>
                  <a:cubicBezTo>
                    <a:pt x="2953" y="10477"/>
                    <a:pt x="2278" y="8431"/>
                    <a:pt x="1708" y="6337"/>
                  </a:cubicBezTo>
                  <a:cubicBezTo>
                    <a:pt x="1408" y="5272"/>
                    <a:pt x="1073" y="4259"/>
                    <a:pt x="1090" y="3290"/>
                  </a:cubicBezTo>
                  <a:cubicBezTo>
                    <a:pt x="1097" y="2810"/>
                    <a:pt x="1192" y="2344"/>
                    <a:pt x="1408" y="1983"/>
                  </a:cubicBezTo>
                  <a:cubicBezTo>
                    <a:pt x="1515" y="1802"/>
                    <a:pt x="1650" y="1639"/>
                    <a:pt x="1809" y="1499"/>
                  </a:cubicBezTo>
                  <a:cubicBezTo>
                    <a:pt x="1973" y="1371"/>
                    <a:pt x="2148" y="1249"/>
                    <a:pt x="2350" y="1183"/>
                  </a:cubicBezTo>
                  <a:cubicBezTo>
                    <a:pt x="2557" y="1104"/>
                    <a:pt x="2780" y="1065"/>
                    <a:pt x="3005" y="1065"/>
                  </a:cubicBezTo>
                  <a:cubicBezTo>
                    <a:pt x="3208" y="1065"/>
                    <a:pt x="3413" y="1097"/>
                    <a:pt x="3607" y="1160"/>
                  </a:cubicBezTo>
                  <a:cubicBezTo>
                    <a:pt x="3814" y="1226"/>
                    <a:pt x="4010" y="1328"/>
                    <a:pt x="4191" y="1455"/>
                  </a:cubicBezTo>
                  <a:cubicBezTo>
                    <a:pt x="4379" y="1587"/>
                    <a:pt x="4561" y="1753"/>
                    <a:pt x="4729" y="1929"/>
                  </a:cubicBezTo>
                  <a:cubicBezTo>
                    <a:pt x="5403" y="2652"/>
                    <a:pt x="5889" y="3604"/>
                    <a:pt x="6407" y="4566"/>
                  </a:cubicBezTo>
                  <a:cubicBezTo>
                    <a:pt x="7426" y="6486"/>
                    <a:pt x="8393" y="8422"/>
                    <a:pt x="9117" y="10455"/>
                  </a:cubicBezTo>
                  <a:cubicBezTo>
                    <a:pt x="9161" y="10582"/>
                    <a:pt x="9280" y="10662"/>
                    <a:pt x="9408" y="10662"/>
                  </a:cubicBezTo>
                  <a:cubicBezTo>
                    <a:pt x="9438" y="10662"/>
                    <a:pt x="9469" y="10657"/>
                    <a:pt x="9499" y="10648"/>
                  </a:cubicBezTo>
                  <a:cubicBezTo>
                    <a:pt x="9658" y="10599"/>
                    <a:pt x="9750" y="10432"/>
                    <a:pt x="9706" y="10273"/>
                  </a:cubicBezTo>
                  <a:cubicBezTo>
                    <a:pt x="9132" y="8130"/>
                    <a:pt x="8227" y="6099"/>
                    <a:pt x="7259" y="4131"/>
                  </a:cubicBezTo>
                  <a:cubicBezTo>
                    <a:pt x="6782" y="3156"/>
                    <a:pt x="6302" y="2115"/>
                    <a:pt x="5487" y="1222"/>
                  </a:cubicBezTo>
                  <a:cubicBezTo>
                    <a:pt x="5280" y="1002"/>
                    <a:pt x="5060" y="794"/>
                    <a:pt x="4804" y="608"/>
                  </a:cubicBezTo>
                  <a:cubicBezTo>
                    <a:pt x="4541" y="418"/>
                    <a:pt x="4250" y="261"/>
                    <a:pt x="3937" y="158"/>
                  </a:cubicBezTo>
                  <a:cubicBezTo>
                    <a:pt x="3629" y="54"/>
                    <a:pt x="3302" y="0"/>
                    <a:pt x="2974" y="0"/>
                  </a:cubicBez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68" name="Google Shape;268;p5"/>
            <p:cNvSpPr/>
            <p:nvPr/>
          </p:nvSpPr>
          <p:spPr>
            <a:xfrm>
              <a:off x="2018350" y="3914700"/>
              <a:ext cx="243900" cy="423300"/>
            </a:xfrm>
            <a:custGeom>
              <a:avLst/>
              <a:gdLst/>
              <a:ahLst/>
              <a:cxnLst/>
              <a:rect l="l" t="t" r="r" b="b"/>
              <a:pathLst>
                <a:path w="9756" h="16932" extrusionOk="0">
                  <a:moveTo>
                    <a:pt x="2974" y="0"/>
                  </a:moveTo>
                  <a:cubicBezTo>
                    <a:pt x="2637" y="0"/>
                    <a:pt x="2300" y="57"/>
                    <a:pt x="1981" y="173"/>
                  </a:cubicBezTo>
                  <a:cubicBezTo>
                    <a:pt x="1347" y="395"/>
                    <a:pt x="798" y="856"/>
                    <a:pt x="465" y="1436"/>
                  </a:cubicBezTo>
                  <a:cubicBezTo>
                    <a:pt x="381" y="1579"/>
                    <a:pt x="315" y="1732"/>
                    <a:pt x="251" y="1883"/>
                  </a:cubicBezTo>
                  <a:cubicBezTo>
                    <a:pt x="205" y="2038"/>
                    <a:pt x="139" y="2197"/>
                    <a:pt x="113" y="2349"/>
                  </a:cubicBezTo>
                  <a:cubicBezTo>
                    <a:pt x="40" y="2656"/>
                    <a:pt x="11" y="2968"/>
                    <a:pt x="7" y="3273"/>
                  </a:cubicBezTo>
                  <a:cubicBezTo>
                    <a:pt x="0" y="4506"/>
                    <a:pt x="393" y="5597"/>
                    <a:pt x="680" y="6626"/>
                  </a:cubicBezTo>
                  <a:cubicBezTo>
                    <a:pt x="1266" y="8739"/>
                    <a:pt x="1974" y="10866"/>
                    <a:pt x="3021" y="12850"/>
                  </a:cubicBezTo>
                  <a:cubicBezTo>
                    <a:pt x="3548" y="13823"/>
                    <a:pt x="4106" y="14828"/>
                    <a:pt x="4975" y="15666"/>
                  </a:cubicBezTo>
                  <a:cubicBezTo>
                    <a:pt x="5197" y="15876"/>
                    <a:pt x="5435" y="16065"/>
                    <a:pt x="5690" y="16234"/>
                  </a:cubicBezTo>
                  <a:cubicBezTo>
                    <a:pt x="5949" y="16399"/>
                    <a:pt x="6223" y="16537"/>
                    <a:pt x="6510" y="16648"/>
                  </a:cubicBezTo>
                  <a:cubicBezTo>
                    <a:pt x="6791" y="16755"/>
                    <a:pt x="7081" y="16849"/>
                    <a:pt x="7402" y="16897"/>
                  </a:cubicBezTo>
                  <a:cubicBezTo>
                    <a:pt x="7535" y="16916"/>
                    <a:pt x="7676" y="16931"/>
                    <a:pt x="7824" y="16931"/>
                  </a:cubicBezTo>
                  <a:cubicBezTo>
                    <a:pt x="8027" y="16931"/>
                    <a:pt x="8242" y="16903"/>
                    <a:pt x="8468" y="16817"/>
                  </a:cubicBezTo>
                  <a:cubicBezTo>
                    <a:pt x="8658" y="16743"/>
                    <a:pt x="8852" y="16619"/>
                    <a:pt x="8990" y="16454"/>
                  </a:cubicBezTo>
                  <a:cubicBezTo>
                    <a:pt x="9072" y="16368"/>
                    <a:pt x="9104" y="16305"/>
                    <a:pt x="9154" y="16234"/>
                  </a:cubicBezTo>
                  <a:cubicBezTo>
                    <a:pt x="9202" y="16165"/>
                    <a:pt x="9244" y="16094"/>
                    <a:pt x="9281" y="16018"/>
                  </a:cubicBezTo>
                  <a:cubicBezTo>
                    <a:pt x="9433" y="15732"/>
                    <a:pt x="9537" y="15421"/>
                    <a:pt x="9588" y="15101"/>
                  </a:cubicBezTo>
                  <a:cubicBezTo>
                    <a:pt x="9695" y="14478"/>
                    <a:pt x="9643" y="13875"/>
                    <a:pt x="9539" y="13302"/>
                  </a:cubicBezTo>
                  <a:cubicBezTo>
                    <a:pt x="9434" y="12734"/>
                    <a:pt x="9251" y="12171"/>
                    <a:pt x="9070" y="11662"/>
                  </a:cubicBezTo>
                  <a:cubicBezTo>
                    <a:pt x="8889" y="11142"/>
                    <a:pt x="8700" y="10622"/>
                    <a:pt x="8492" y="10106"/>
                  </a:cubicBezTo>
                  <a:cubicBezTo>
                    <a:pt x="8072" y="9070"/>
                    <a:pt x="7606" y="8071"/>
                    <a:pt x="6959" y="7100"/>
                  </a:cubicBezTo>
                  <a:cubicBezTo>
                    <a:pt x="6782" y="6850"/>
                    <a:pt x="6578" y="6621"/>
                    <a:pt x="6348" y="6419"/>
                  </a:cubicBezTo>
                  <a:cubicBezTo>
                    <a:pt x="6109" y="6216"/>
                    <a:pt x="5825" y="6025"/>
                    <a:pt x="5463" y="5935"/>
                  </a:cubicBezTo>
                  <a:cubicBezTo>
                    <a:pt x="5365" y="5907"/>
                    <a:pt x="5261" y="5894"/>
                    <a:pt x="5156" y="5894"/>
                  </a:cubicBezTo>
                  <a:cubicBezTo>
                    <a:pt x="4873" y="5894"/>
                    <a:pt x="4580" y="5988"/>
                    <a:pt x="4367" y="6140"/>
                  </a:cubicBezTo>
                  <a:cubicBezTo>
                    <a:pt x="4082" y="6338"/>
                    <a:pt x="3870" y="6571"/>
                    <a:pt x="3694" y="6849"/>
                  </a:cubicBezTo>
                  <a:cubicBezTo>
                    <a:pt x="3348" y="7402"/>
                    <a:pt x="3249" y="8044"/>
                    <a:pt x="3270" y="8634"/>
                  </a:cubicBezTo>
                  <a:cubicBezTo>
                    <a:pt x="3296" y="9228"/>
                    <a:pt x="3422" y="9798"/>
                    <a:pt x="3612" y="10338"/>
                  </a:cubicBezTo>
                  <a:cubicBezTo>
                    <a:pt x="3800" y="10877"/>
                    <a:pt x="4043" y="11396"/>
                    <a:pt x="4340" y="11883"/>
                  </a:cubicBezTo>
                  <a:cubicBezTo>
                    <a:pt x="4637" y="12369"/>
                    <a:pt x="4979" y="12831"/>
                    <a:pt x="5425" y="13230"/>
                  </a:cubicBezTo>
                  <a:cubicBezTo>
                    <a:pt x="5483" y="13278"/>
                    <a:pt x="5553" y="13301"/>
                    <a:pt x="5623" y="13301"/>
                  </a:cubicBezTo>
                  <a:cubicBezTo>
                    <a:pt x="5707" y="13301"/>
                    <a:pt x="5791" y="13267"/>
                    <a:pt x="5852" y="13201"/>
                  </a:cubicBezTo>
                  <a:cubicBezTo>
                    <a:pt x="5962" y="13079"/>
                    <a:pt x="5958" y="12891"/>
                    <a:pt x="5841" y="12774"/>
                  </a:cubicBezTo>
                  <a:lnTo>
                    <a:pt x="5835" y="12769"/>
                  </a:lnTo>
                  <a:cubicBezTo>
                    <a:pt x="5473" y="12431"/>
                    <a:pt x="5165" y="11999"/>
                    <a:pt x="4905" y="11549"/>
                  </a:cubicBezTo>
                  <a:cubicBezTo>
                    <a:pt x="4644" y="11096"/>
                    <a:pt x="4433" y="10616"/>
                    <a:pt x="4272" y="10119"/>
                  </a:cubicBezTo>
                  <a:cubicBezTo>
                    <a:pt x="4112" y="9626"/>
                    <a:pt x="4015" y="9114"/>
                    <a:pt x="4006" y="8616"/>
                  </a:cubicBezTo>
                  <a:cubicBezTo>
                    <a:pt x="4000" y="8121"/>
                    <a:pt x="4101" y="7638"/>
                    <a:pt x="4348" y="7266"/>
                  </a:cubicBezTo>
                  <a:cubicBezTo>
                    <a:pt x="4468" y="7085"/>
                    <a:pt x="4623" y="6927"/>
                    <a:pt x="4804" y="6806"/>
                  </a:cubicBezTo>
                  <a:cubicBezTo>
                    <a:pt x="4912" y="6741"/>
                    <a:pt x="5011" y="6705"/>
                    <a:pt x="5117" y="6705"/>
                  </a:cubicBezTo>
                  <a:cubicBezTo>
                    <a:pt x="5165" y="6705"/>
                    <a:pt x="5216" y="6713"/>
                    <a:pt x="5269" y="6728"/>
                  </a:cubicBezTo>
                  <a:cubicBezTo>
                    <a:pt x="5614" y="6820"/>
                    <a:pt x="5989" y="7194"/>
                    <a:pt x="6261" y="7593"/>
                  </a:cubicBezTo>
                  <a:cubicBezTo>
                    <a:pt x="6531" y="8003"/>
                    <a:pt x="6795" y="8493"/>
                    <a:pt x="7023" y="8964"/>
                  </a:cubicBezTo>
                  <a:cubicBezTo>
                    <a:pt x="7253" y="9443"/>
                    <a:pt x="7461" y="9936"/>
                    <a:pt x="7655" y="10436"/>
                  </a:cubicBezTo>
                  <a:cubicBezTo>
                    <a:pt x="7848" y="10936"/>
                    <a:pt x="8026" y="11445"/>
                    <a:pt x="8197" y="11959"/>
                  </a:cubicBezTo>
                  <a:cubicBezTo>
                    <a:pt x="8374" y="12481"/>
                    <a:pt x="8522" y="12963"/>
                    <a:pt x="8609" y="13471"/>
                  </a:cubicBezTo>
                  <a:cubicBezTo>
                    <a:pt x="8695" y="13970"/>
                    <a:pt x="8724" y="14474"/>
                    <a:pt x="8636" y="14929"/>
                  </a:cubicBezTo>
                  <a:cubicBezTo>
                    <a:pt x="8600" y="15149"/>
                    <a:pt x="8527" y="15361"/>
                    <a:pt x="8420" y="15556"/>
                  </a:cubicBezTo>
                  <a:cubicBezTo>
                    <a:pt x="8397" y="15604"/>
                    <a:pt x="8369" y="15650"/>
                    <a:pt x="8337" y="15692"/>
                  </a:cubicBezTo>
                  <a:cubicBezTo>
                    <a:pt x="8308" y="15733"/>
                    <a:pt x="8273" y="15790"/>
                    <a:pt x="8257" y="15799"/>
                  </a:cubicBezTo>
                  <a:cubicBezTo>
                    <a:pt x="8221" y="15845"/>
                    <a:pt x="8174" y="15869"/>
                    <a:pt x="8112" y="15895"/>
                  </a:cubicBezTo>
                  <a:cubicBezTo>
                    <a:pt x="8043" y="15922"/>
                    <a:pt x="7949" y="15936"/>
                    <a:pt x="7842" y="15936"/>
                  </a:cubicBezTo>
                  <a:cubicBezTo>
                    <a:pt x="7755" y="15936"/>
                    <a:pt x="7659" y="15927"/>
                    <a:pt x="7562" y="15910"/>
                  </a:cubicBezTo>
                  <a:cubicBezTo>
                    <a:pt x="7343" y="15875"/>
                    <a:pt x="7110" y="15798"/>
                    <a:pt x="6884" y="15708"/>
                  </a:cubicBezTo>
                  <a:cubicBezTo>
                    <a:pt x="6661" y="15618"/>
                    <a:pt x="6448" y="15509"/>
                    <a:pt x="6245" y="15380"/>
                  </a:cubicBezTo>
                  <a:cubicBezTo>
                    <a:pt x="6045" y="15245"/>
                    <a:pt x="5856" y="15093"/>
                    <a:pt x="5681" y="14927"/>
                  </a:cubicBezTo>
                  <a:cubicBezTo>
                    <a:pt x="4971" y="14242"/>
                    <a:pt x="4440" y="13310"/>
                    <a:pt x="3940" y="12368"/>
                  </a:cubicBezTo>
                  <a:cubicBezTo>
                    <a:pt x="2952" y="10477"/>
                    <a:pt x="2277" y="8431"/>
                    <a:pt x="1707" y="6337"/>
                  </a:cubicBezTo>
                  <a:cubicBezTo>
                    <a:pt x="1407" y="5272"/>
                    <a:pt x="1073" y="4259"/>
                    <a:pt x="1089" y="3290"/>
                  </a:cubicBezTo>
                  <a:cubicBezTo>
                    <a:pt x="1097" y="2810"/>
                    <a:pt x="1191" y="2344"/>
                    <a:pt x="1406" y="1983"/>
                  </a:cubicBezTo>
                  <a:cubicBezTo>
                    <a:pt x="1515" y="1802"/>
                    <a:pt x="1649" y="1639"/>
                    <a:pt x="1808" y="1499"/>
                  </a:cubicBezTo>
                  <a:cubicBezTo>
                    <a:pt x="1972" y="1371"/>
                    <a:pt x="2147" y="1249"/>
                    <a:pt x="2349" y="1183"/>
                  </a:cubicBezTo>
                  <a:cubicBezTo>
                    <a:pt x="2555" y="1104"/>
                    <a:pt x="2779" y="1065"/>
                    <a:pt x="3003" y="1065"/>
                  </a:cubicBezTo>
                  <a:cubicBezTo>
                    <a:pt x="3207" y="1065"/>
                    <a:pt x="3411" y="1097"/>
                    <a:pt x="3606" y="1160"/>
                  </a:cubicBezTo>
                  <a:cubicBezTo>
                    <a:pt x="3814" y="1226"/>
                    <a:pt x="4010" y="1329"/>
                    <a:pt x="4191" y="1455"/>
                  </a:cubicBezTo>
                  <a:cubicBezTo>
                    <a:pt x="4378" y="1587"/>
                    <a:pt x="4561" y="1753"/>
                    <a:pt x="4729" y="1929"/>
                  </a:cubicBezTo>
                  <a:cubicBezTo>
                    <a:pt x="5401" y="2652"/>
                    <a:pt x="5889" y="3604"/>
                    <a:pt x="6407" y="4566"/>
                  </a:cubicBezTo>
                  <a:cubicBezTo>
                    <a:pt x="7426" y="6486"/>
                    <a:pt x="8393" y="8422"/>
                    <a:pt x="9115" y="10455"/>
                  </a:cubicBezTo>
                  <a:cubicBezTo>
                    <a:pt x="9156" y="10588"/>
                    <a:pt x="9278" y="10673"/>
                    <a:pt x="9410" y="10673"/>
                  </a:cubicBezTo>
                  <a:cubicBezTo>
                    <a:pt x="9440" y="10673"/>
                    <a:pt x="9471" y="10668"/>
                    <a:pt x="9501" y="10659"/>
                  </a:cubicBezTo>
                  <a:cubicBezTo>
                    <a:pt x="9664" y="10608"/>
                    <a:pt x="9756" y="10436"/>
                    <a:pt x="9706" y="10273"/>
                  </a:cubicBezTo>
                  <a:cubicBezTo>
                    <a:pt x="9132" y="8130"/>
                    <a:pt x="8226" y="6099"/>
                    <a:pt x="7259" y="4131"/>
                  </a:cubicBezTo>
                  <a:cubicBezTo>
                    <a:pt x="6782" y="3157"/>
                    <a:pt x="6302" y="2115"/>
                    <a:pt x="5487" y="1222"/>
                  </a:cubicBezTo>
                  <a:cubicBezTo>
                    <a:pt x="5280" y="1002"/>
                    <a:pt x="5060" y="794"/>
                    <a:pt x="4803" y="608"/>
                  </a:cubicBezTo>
                  <a:cubicBezTo>
                    <a:pt x="4540" y="418"/>
                    <a:pt x="4250" y="261"/>
                    <a:pt x="3936" y="158"/>
                  </a:cubicBezTo>
                  <a:cubicBezTo>
                    <a:pt x="3629" y="54"/>
                    <a:pt x="3302" y="0"/>
                    <a:pt x="297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grpSp>
      <p:grpSp>
        <p:nvGrpSpPr>
          <p:cNvPr id="269" name="Google Shape;269;p5"/>
          <p:cNvGrpSpPr/>
          <p:nvPr/>
        </p:nvGrpSpPr>
        <p:grpSpPr>
          <a:xfrm>
            <a:off x="10217499" y="1183376"/>
            <a:ext cx="472515" cy="771361"/>
            <a:chOff x="2254100" y="3662800"/>
            <a:chExt cx="269700" cy="440275"/>
          </a:xfrm>
        </p:grpSpPr>
        <p:sp>
          <p:nvSpPr>
            <p:cNvPr id="270" name="Google Shape;270;p5"/>
            <p:cNvSpPr/>
            <p:nvPr/>
          </p:nvSpPr>
          <p:spPr>
            <a:xfrm>
              <a:off x="2254100" y="3676075"/>
              <a:ext cx="250775" cy="427000"/>
            </a:xfrm>
            <a:custGeom>
              <a:avLst/>
              <a:gdLst/>
              <a:ahLst/>
              <a:cxnLst/>
              <a:rect l="l" t="t" r="r" b="b"/>
              <a:pathLst>
                <a:path w="10031" h="17080" extrusionOk="0">
                  <a:moveTo>
                    <a:pt x="7007" y="1"/>
                  </a:moveTo>
                  <a:cubicBezTo>
                    <a:pt x="6694" y="1"/>
                    <a:pt x="6381" y="51"/>
                    <a:pt x="6087" y="151"/>
                  </a:cubicBezTo>
                  <a:cubicBezTo>
                    <a:pt x="5929" y="204"/>
                    <a:pt x="5778" y="276"/>
                    <a:pt x="5631" y="347"/>
                  </a:cubicBezTo>
                  <a:cubicBezTo>
                    <a:pt x="5493" y="434"/>
                    <a:pt x="5340" y="509"/>
                    <a:pt x="5220" y="607"/>
                  </a:cubicBezTo>
                  <a:cubicBezTo>
                    <a:pt x="4962" y="790"/>
                    <a:pt x="4735" y="1006"/>
                    <a:pt x="4531" y="1233"/>
                  </a:cubicBezTo>
                  <a:cubicBezTo>
                    <a:pt x="3714" y="2154"/>
                    <a:pt x="3290" y="3235"/>
                    <a:pt x="2828" y="4198"/>
                  </a:cubicBezTo>
                  <a:cubicBezTo>
                    <a:pt x="1876" y="6173"/>
                    <a:pt x="1006" y="8240"/>
                    <a:pt x="488" y="10422"/>
                  </a:cubicBezTo>
                  <a:cubicBezTo>
                    <a:pt x="243" y="11501"/>
                    <a:pt x="0" y="12624"/>
                    <a:pt x="102" y="13829"/>
                  </a:cubicBezTo>
                  <a:cubicBezTo>
                    <a:pt x="131" y="14132"/>
                    <a:pt x="186" y="14432"/>
                    <a:pt x="266" y="14726"/>
                  </a:cubicBezTo>
                  <a:cubicBezTo>
                    <a:pt x="352" y="15020"/>
                    <a:pt x="468" y="15306"/>
                    <a:pt x="610" y="15578"/>
                  </a:cubicBezTo>
                  <a:cubicBezTo>
                    <a:pt x="751" y="15844"/>
                    <a:pt x="908" y="16105"/>
                    <a:pt x="1116" y="16354"/>
                  </a:cubicBezTo>
                  <a:cubicBezTo>
                    <a:pt x="1325" y="16598"/>
                    <a:pt x="1581" y="16851"/>
                    <a:pt x="1972" y="16996"/>
                  </a:cubicBezTo>
                  <a:cubicBezTo>
                    <a:pt x="2114" y="17047"/>
                    <a:pt x="2276" y="17079"/>
                    <a:pt x="2436" y="17079"/>
                  </a:cubicBezTo>
                  <a:cubicBezTo>
                    <a:pt x="2493" y="17079"/>
                    <a:pt x="2548" y="17076"/>
                    <a:pt x="2603" y="17067"/>
                  </a:cubicBezTo>
                  <a:cubicBezTo>
                    <a:pt x="2722" y="17055"/>
                    <a:pt x="2788" y="17030"/>
                    <a:pt x="2872" y="17009"/>
                  </a:cubicBezTo>
                  <a:cubicBezTo>
                    <a:pt x="2953" y="16989"/>
                    <a:pt x="3033" y="16963"/>
                    <a:pt x="3109" y="16930"/>
                  </a:cubicBezTo>
                  <a:cubicBezTo>
                    <a:pt x="3413" y="16816"/>
                    <a:pt x="3695" y="16651"/>
                    <a:pt x="3945" y="16443"/>
                  </a:cubicBezTo>
                  <a:cubicBezTo>
                    <a:pt x="4436" y="16045"/>
                    <a:pt x="4794" y="15557"/>
                    <a:pt x="5094" y="15058"/>
                  </a:cubicBezTo>
                  <a:cubicBezTo>
                    <a:pt x="5390" y="14561"/>
                    <a:pt x="5623" y="14017"/>
                    <a:pt x="5822" y="13515"/>
                  </a:cubicBezTo>
                  <a:cubicBezTo>
                    <a:pt x="6029" y="13004"/>
                    <a:pt x="6229" y="12488"/>
                    <a:pt x="6412" y="11964"/>
                  </a:cubicBezTo>
                  <a:cubicBezTo>
                    <a:pt x="6780" y="10907"/>
                    <a:pt x="7088" y="9848"/>
                    <a:pt x="7240" y="8692"/>
                  </a:cubicBezTo>
                  <a:cubicBezTo>
                    <a:pt x="7272" y="8388"/>
                    <a:pt x="7268" y="8081"/>
                    <a:pt x="7229" y="7777"/>
                  </a:cubicBezTo>
                  <a:cubicBezTo>
                    <a:pt x="7183" y="7467"/>
                    <a:pt x="7096" y="7137"/>
                    <a:pt x="6882" y="6829"/>
                  </a:cubicBezTo>
                  <a:cubicBezTo>
                    <a:pt x="6678" y="6515"/>
                    <a:pt x="6279" y="6297"/>
                    <a:pt x="5923" y="6262"/>
                  </a:cubicBezTo>
                  <a:cubicBezTo>
                    <a:pt x="5830" y="6251"/>
                    <a:pt x="5739" y="6246"/>
                    <a:pt x="5650" y="6246"/>
                  </a:cubicBezTo>
                  <a:cubicBezTo>
                    <a:pt x="5409" y="6246"/>
                    <a:pt x="5179" y="6284"/>
                    <a:pt x="4949" y="6352"/>
                  </a:cubicBezTo>
                  <a:cubicBezTo>
                    <a:pt x="4324" y="6540"/>
                    <a:pt x="3827" y="6957"/>
                    <a:pt x="3454" y="7414"/>
                  </a:cubicBezTo>
                  <a:cubicBezTo>
                    <a:pt x="3081" y="7879"/>
                    <a:pt x="2801" y="8392"/>
                    <a:pt x="2587" y="8922"/>
                  </a:cubicBezTo>
                  <a:cubicBezTo>
                    <a:pt x="2374" y="9451"/>
                    <a:pt x="2216" y="10002"/>
                    <a:pt x="2118" y="10564"/>
                  </a:cubicBezTo>
                  <a:cubicBezTo>
                    <a:pt x="2021" y="11125"/>
                    <a:pt x="1974" y="11698"/>
                    <a:pt x="2047" y="12292"/>
                  </a:cubicBezTo>
                  <a:cubicBezTo>
                    <a:pt x="2066" y="12448"/>
                    <a:pt x="2199" y="12563"/>
                    <a:pt x="2353" y="12563"/>
                  </a:cubicBezTo>
                  <a:cubicBezTo>
                    <a:pt x="2364" y="12563"/>
                    <a:pt x="2375" y="12563"/>
                    <a:pt x="2387" y="12562"/>
                  </a:cubicBezTo>
                  <a:cubicBezTo>
                    <a:pt x="2555" y="12543"/>
                    <a:pt x="2678" y="12392"/>
                    <a:pt x="2660" y="12224"/>
                  </a:cubicBezTo>
                  <a:lnTo>
                    <a:pt x="2659" y="12216"/>
                  </a:lnTo>
                  <a:cubicBezTo>
                    <a:pt x="2610" y="11723"/>
                    <a:pt x="2661" y="11195"/>
                    <a:pt x="2764" y="10684"/>
                  </a:cubicBezTo>
                  <a:cubicBezTo>
                    <a:pt x="2866" y="10173"/>
                    <a:pt x="3022" y="9672"/>
                    <a:pt x="3230" y="9193"/>
                  </a:cubicBezTo>
                  <a:cubicBezTo>
                    <a:pt x="3435" y="8715"/>
                    <a:pt x="3699" y="8267"/>
                    <a:pt x="4019" y="7888"/>
                  </a:cubicBezTo>
                  <a:cubicBezTo>
                    <a:pt x="4342" y="7511"/>
                    <a:pt x="4736" y="7214"/>
                    <a:pt x="5166" y="7097"/>
                  </a:cubicBezTo>
                  <a:cubicBezTo>
                    <a:pt x="5309" y="7058"/>
                    <a:pt x="5457" y="7038"/>
                    <a:pt x="5604" y="7038"/>
                  </a:cubicBezTo>
                  <a:cubicBezTo>
                    <a:pt x="5674" y="7038"/>
                    <a:pt x="5744" y="7043"/>
                    <a:pt x="5813" y="7051"/>
                  </a:cubicBezTo>
                  <a:cubicBezTo>
                    <a:pt x="5994" y="7083"/>
                    <a:pt x="6119" y="7151"/>
                    <a:pt x="6213" y="7298"/>
                  </a:cubicBezTo>
                  <a:cubicBezTo>
                    <a:pt x="6413" y="7596"/>
                    <a:pt x="6450" y="8124"/>
                    <a:pt x="6389" y="8603"/>
                  </a:cubicBezTo>
                  <a:cubicBezTo>
                    <a:pt x="6323" y="9090"/>
                    <a:pt x="6198" y="9632"/>
                    <a:pt x="6059" y="10137"/>
                  </a:cubicBezTo>
                  <a:cubicBezTo>
                    <a:pt x="5917" y="10648"/>
                    <a:pt x="5750" y="11157"/>
                    <a:pt x="5565" y="11660"/>
                  </a:cubicBezTo>
                  <a:cubicBezTo>
                    <a:pt x="5381" y="12164"/>
                    <a:pt x="5179" y="12664"/>
                    <a:pt x="4969" y="13163"/>
                  </a:cubicBezTo>
                  <a:cubicBezTo>
                    <a:pt x="4758" y="13672"/>
                    <a:pt x="4553" y="14133"/>
                    <a:pt x="4284" y="14572"/>
                  </a:cubicBezTo>
                  <a:cubicBezTo>
                    <a:pt x="4018" y="15003"/>
                    <a:pt x="3708" y="15402"/>
                    <a:pt x="3342" y="15686"/>
                  </a:cubicBezTo>
                  <a:cubicBezTo>
                    <a:pt x="3171" y="15827"/>
                    <a:pt x="2975" y="15939"/>
                    <a:pt x="2766" y="16014"/>
                  </a:cubicBezTo>
                  <a:cubicBezTo>
                    <a:pt x="2717" y="16035"/>
                    <a:pt x="2667" y="16051"/>
                    <a:pt x="2614" y="16062"/>
                  </a:cubicBezTo>
                  <a:cubicBezTo>
                    <a:pt x="2569" y="16073"/>
                    <a:pt x="2512" y="16091"/>
                    <a:pt x="2488" y="16091"/>
                  </a:cubicBezTo>
                  <a:cubicBezTo>
                    <a:pt x="2486" y="16091"/>
                    <a:pt x="2484" y="16091"/>
                    <a:pt x="2483" y="16091"/>
                  </a:cubicBezTo>
                  <a:cubicBezTo>
                    <a:pt x="2469" y="16093"/>
                    <a:pt x="2456" y="16094"/>
                    <a:pt x="2443" y="16094"/>
                  </a:cubicBezTo>
                  <a:cubicBezTo>
                    <a:pt x="2401" y="16094"/>
                    <a:pt x="2359" y="16083"/>
                    <a:pt x="2311" y="16067"/>
                  </a:cubicBezTo>
                  <a:cubicBezTo>
                    <a:pt x="2185" y="16022"/>
                    <a:pt x="2026" y="15888"/>
                    <a:pt x="1887" y="15716"/>
                  </a:cubicBezTo>
                  <a:cubicBezTo>
                    <a:pt x="1746" y="15545"/>
                    <a:pt x="1621" y="15334"/>
                    <a:pt x="1510" y="15117"/>
                  </a:cubicBezTo>
                  <a:cubicBezTo>
                    <a:pt x="1403" y="14902"/>
                    <a:pt x="1314" y="14679"/>
                    <a:pt x="1246" y="14450"/>
                  </a:cubicBezTo>
                  <a:cubicBezTo>
                    <a:pt x="1184" y="14217"/>
                    <a:pt x="1143" y="13977"/>
                    <a:pt x="1121" y="13737"/>
                  </a:cubicBezTo>
                  <a:cubicBezTo>
                    <a:pt x="1038" y="12754"/>
                    <a:pt x="1252" y="11703"/>
                    <a:pt x="1497" y="10664"/>
                  </a:cubicBezTo>
                  <a:cubicBezTo>
                    <a:pt x="2000" y="8592"/>
                    <a:pt x="2841" y="6609"/>
                    <a:pt x="3792" y="4657"/>
                  </a:cubicBezTo>
                  <a:cubicBezTo>
                    <a:pt x="4267" y="3659"/>
                    <a:pt x="4683" y="2676"/>
                    <a:pt x="5334" y="1958"/>
                  </a:cubicBezTo>
                  <a:cubicBezTo>
                    <a:pt x="5657" y="1602"/>
                    <a:pt x="6035" y="1314"/>
                    <a:pt x="6434" y="1185"/>
                  </a:cubicBezTo>
                  <a:cubicBezTo>
                    <a:pt x="6634" y="1119"/>
                    <a:pt x="6844" y="1085"/>
                    <a:pt x="7054" y="1085"/>
                  </a:cubicBezTo>
                  <a:cubicBezTo>
                    <a:pt x="7262" y="1097"/>
                    <a:pt x="7474" y="1119"/>
                    <a:pt x="7670" y="1203"/>
                  </a:cubicBezTo>
                  <a:cubicBezTo>
                    <a:pt x="8065" y="1350"/>
                    <a:pt x="8410" y="1644"/>
                    <a:pt x="8631" y="2016"/>
                  </a:cubicBezTo>
                  <a:cubicBezTo>
                    <a:pt x="8744" y="2200"/>
                    <a:pt x="8823" y="2407"/>
                    <a:pt x="8877" y="2622"/>
                  </a:cubicBezTo>
                  <a:cubicBezTo>
                    <a:pt x="8931" y="2845"/>
                    <a:pt x="8959" y="3090"/>
                    <a:pt x="8970" y="3333"/>
                  </a:cubicBezTo>
                  <a:cubicBezTo>
                    <a:pt x="8999" y="4320"/>
                    <a:pt x="8738" y="5358"/>
                    <a:pt x="8494" y="6423"/>
                  </a:cubicBezTo>
                  <a:cubicBezTo>
                    <a:pt x="7995" y="8537"/>
                    <a:pt x="7447" y="10631"/>
                    <a:pt x="6651" y="12637"/>
                  </a:cubicBezTo>
                  <a:lnTo>
                    <a:pt x="6650" y="12636"/>
                  </a:lnTo>
                  <a:lnTo>
                    <a:pt x="6650" y="12636"/>
                  </a:lnTo>
                  <a:cubicBezTo>
                    <a:pt x="6588" y="12790"/>
                    <a:pt x="6661" y="12965"/>
                    <a:pt x="6811" y="13032"/>
                  </a:cubicBezTo>
                  <a:cubicBezTo>
                    <a:pt x="6852" y="13050"/>
                    <a:pt x="6895" y="13059"/>
                    <a:pt x="6937" y="13059"/>
                  </a:cubicBezTo>
                  <a:cubicBezTo>
                    <a:pt x="7051" y="13059"/>
                    <a:pt x="7160" y="12995"/>
                    <a:pt x="7214" y="12887"/>
                  </a:cubicBezTo>
                  <a:cubicBezTo>
                    <a:pt x="8193" y="10896"/>
                    <a:pt x="8851" y="8772"/>
                    <a:pt x="9421" y="6656"/>
                  </a:cubicBezTo>
                  <a:cubicBezTo>
                    <a:pt x="9704" y="5608"/>
                    <a:pt x="10030" y="4508"/>
                    <a:pt x="10004" y="3300"/>
                  </a:cubicBezTo>
                  <a:cubicBezTo>
                    <a:pt x="9994" y="2997"/>
                    <a:pt x="9964" y="2697"/>
                    <a:pt x="9894" y="2387"/>
                  </a:cubicBezTo>
                  <a:cubicBezTo>
                    <a:pt x="9821" y="2071"/>
                    <a:pt x="9706" y="1762"/>
                    <a:pt x="9539" y="1478"/>
                  </a:cubicBezTo>
                  <a:cubicBezTo>
                    <a:pt x="9210" y="909"/>
                    <a:pt x="8683" y="442"/>
                    <a:pt x="8058" y="201"/>
                  </a:cubicBezTo>
                  <a:cubicBezTo>
                    <a:pt x="7726" y="67"/>
                    <a:pt x="7366" y="1"/>
                    <a:pt x="7007" y="1"/>
                  </a:cubicBezTo>
                  <a:close/>
                </a:path>
              </a:pathLst>
            </a:custGeom>
            <a:solidFill>
              <a:srgbClr val="000000">
                <a:alpha val="6666"/>
              </a:srgbClr>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sp>
          <p:nvSpPr>
            <p:cNvPr id="271" name="Google Shape;271;p5"/>
            <p:cNvSpPr/>
            <p:nvPr/>
          </p:nvSpPr>
          <p:spPr>
            <a:xfrm>
              <a:off x="2273050" y="3662800"/>
              <a:ext cx="250750" cy="427000"/>
            </a:xfrm>
            <a:custGeom>
              <a:avLst/>
              <a:gdLst/>
              <a:ahLst/>
              <a:cxnLst/>
              <a:rect l="l" t="t" r="r" b="b"/>
              <a:pathLst>
                <a:path w="10030" h="17080" extrusionOk="0">
                  <a:moveTo>
                    <a:pt x="7007" y="0"/>
                  </a:moveTo>
                  <a:cubicBezTo>
                    <a:pt x="6694" y="0"/>
                    <a:pt x="6381" y="51"/>
                    <a:pt x="6087" y="151"/>
                  </a:cubicBezTo>
                  <a:cubicBezTo>
                    <a:pt x="5929" y="204"/>
                    <a:pt x="5779" y="276"/>
                    <a:pt x="5630" y="347"/>
                  </a:cubicBezTo>
                  <a:cubicBezTo>
                    <a:pt x="5494" y="433"/>
                    <a:pt x="5339" y="510"/>
                    <a:pt x="5219" y="607"/>
                  </a:cubicBezTo>
                  <a:cubicBezTo>
                    <a:pt x="4962" y="790"/>
                    <a:pt x="4736" y="1006"/>
                    <a:pt x="4530" y="1232"/>
                  </a:cubicBezTo>
                  <a:cubicBezTo>
                    <a:pt x="3715" y="2155"/>
                    <a:pt x="3290" y="3234"/>
                    <a:pt x="2828" y="4197"/>
                  </a:cubicBezTo>
                  <a:cubicBezTo>
                    <a:pt x="1877" y="6173"/>
                    <a:pt x="1007" y="8239"/>
                    <a:pt x="487" y="10422"/>
                  </a:cubicBezTo>
                  <a:cubicBezTo>
                    <a:pt x="244" y="11501"/>
                    <a:pt x="1" y="12625"/>
                    <a:pt x="103" y="13828"/>
                  </a:cubicBezTo>
                  <a:cubicBezTo>
                    <a:pt x="131" y="14131"/>
                    <a:pt x="186" y="14432"/>
                    <a:pt x="265" y="14726"/>
                  </a:cubicBezTo>
                  <a:cubicBezTo>
                    <a:pt x="352" y="15020"/>
                    <a:pt x="468" y="15305"/>
                    <a:pt x="610" y="15578"/>
                  </a:cubicBezTo>
                  <a:cubicBezTo>
                    <a:pt x="751" y="15843"/>
                    <a:pt x="907" y="16105"/>
                    <a:pt x="1116" y="16354"/>
                  </a:cubicBezTo>
                  <a:cubicBezTo>
                    <a:pt x="1325" y="16598"/>
                    <a:pt x="1581" y="16850"/>
                    <a:pt x="1972" y="16996"/>
                  </a:cubicBezTo>
                  <a:cubicBezTo>
                    <a:pt x="2114" y="17047"/>
                    <a:pt x="2275" y="17079"/>
                    <a:pt x="2436" y="17079"/>
                  </a:cubicBezTo>
                  <a:cubicBezTo>
                    <a:pt x="2492" y="17079"/>
                    <a:pt x="2548" y="17075"/>
                    <a:pt x="2603" y="17067"/>
                  </a:cubicBezTo>
                  <a:cubicBezTo>
                    <a:pt x="2721" y="17056"/>
                    <a:pt x="2788" y="17030"/>
                    <a:pt x="2872" y="17009"/>
                  </a:cubicBezTo>
                  <a:cubicBezTo>
                    <a:pt x="2953" y="16989"/>
                    <a:pt x="3033" y="16963"/>
                    <a:pt x="3109" y="16931"/>
                  </a:cubicBezTo>
                  <a:cubicBezTo>
                    <a:pt x="3413" y="16815"/>
                    <a:pt x="3695" y="16650"/>
                    <a:pt x="3944" y="16442"/>
                  </a:cubicBezTo>
                  <a:cubicBezTo>
                    <a:pt x="4435" y="16044"/>
                    <a:pt x="4794" y="15557"/>
                    <a:pt x="5093" y="15057"/>
                  </a:cubicBezTo>
                  <a:cubicBezTo>
                    <a:pt x="5390" y="14561"/>
                    <a:pt x="5623" y="14016"/>
                    <a:pt x="5822" y="13515"/>
                  </a:cubicBezTo>
                  <a:cubicBezTo>
                    <a:pt x="6028" y="13004"/>
                    <a:pt x="6228" y="12488"/>
                    <a:pt x="6412" y="11963"/>
                  </a:cubicBezTo>
                  <a:cubicBezTo>
                    <a:pt x="6779" y="10907"/>
                    <a:pt x="7088" y="9848"/>
                    <a:pt x="7240" y="8692"/>
                  </a:cubicBezTo>
                  <a:cubicBezTo>
                    <a:pt x="7271" y="8388"/>
                    <a:pt x="7268" y="8081"/>
                    <a:pt x="7229" y="7777"/>
                  </a:cubicBezTo>
                  <a:cubicBezTo>
                    <a:pt x="7183" y="7466"/>
                    <a:pt x="7095" y="7136"/>
                    <a:pt x="6882" y="6829"/>
                  </a:cubicBezTo>
                  <a:cubicBezTo>
                    <a:pt x="6678" y="6514"/>
                    <a:pt x="6279" y="6298"/>
                    <a:pt x="5922" y="6262"/>
                  </a:cubicBezTo>
                  <a:cubicBezTo>
                    <a:pt x="5830" y="6251"/>
                    <a:pt x="5739" y="6246"/>
                    <a:pt x="5651" y="6246"/>
                  </a:cubicBezTo>
                  <a:cubicBezTo>
                    <a:pt x="5409" y="6246"/>
                    <a:pt x="5179" y="6283"/>
                    <a:pt x="4949" y="6351"/>
                  </a:cubicBezTo>
                  <a:cubicBezTo>
                    <a:pt x="4324" y="6540"/>
                    <a:pt x="3826" y="6957"/>
                    <a:pt x="3454" y="7415"/>
                  </a:cubicBezTo>
                  <a:cubicBezTo>
                    <a:pt x="3081" y="7879"/>
                    <a:pt x="2801" y="8391"/>
                    <a:pt x="2587" y="8922"/>
                  </a:cubicBezTo>
                  <a:cubicBezTo>
                    <a:pt x="2373" y="9451"/>
                    <a:pt x="2216" y="10002"/>
                    <a:pt x="2117" y="10564"/>
                  </a:cubicBezTo>
                  <a:cubicBezTo>
                    <a:pt x="2020" y="11125"/>
                    <a:pt x="1973" y="11699"/>
                    <a:pt x="2046" y="12292"/>
                  </a:cubicBezTo>
                  <a:cubicBezTo>
                    <a:pt x="2066" y="12448"/>
                    <a:pt x="2198" y="12563"/>
                    <a:pt x="2352" y="12563"/>
                  </a:cubicBezTo>
                  <a:cubicBezTo>
                    <a:pt x="2363" y="12563"/>
                    <a:pt x="2375" y="12562"/>
                    <a:pt x="2386" y="12561"/>
                  </a:cubicBezTo>
                  <a:cubicBezTo>
                    <a:pt x="2555" y="12543"/>
                    <a:pt x="2676" y="12392"/>
                    <a:pt x="2660" y="12223"/>
                  </a:cubicBezTo>
                  <a:lnTo>
                    <a:pt x="2660" y="12216"/>
                  </a:lnTo>
                  <a:cubicBezTo>
                    <a:pt x="2611" y="11724"/>
                    <a:pt x="2662" y="11196"/>
                    <a:pt x="2764" y="10685"/>
                  </a:cubicBezTo>
                  <a:cubicBezTo>
                    <a:pt x="2866" y="10172"/>
                    <a:pt x="3023" y="9673"/>
                    <a:pt x="3230" y="9193"/>
                  </a:cubicBezTo>
                  <a:cubicBezTo>
                    <a:pt x="3435" y="8716"/>
                    <a:pt x="3698" y="8268"/>
                    <a:pt x="4020" y="7887"/>
                  </a:cubicBezTo>
                  <a:cubicBezTo>
                    <a:pt x="4341" y="7510"/>
                    <a:pt x="4736" y="7214"/>
                    <a:pt x="5167" y="7098"/>
                  </a:cubicBezTo>
                  <a:cubicBezTo>
                    <a:pt x="5308" y="7058"/>
                    <a:pt x="5455" y="7038"/>
                    <a:pt x="5601" y="7038"/>
                  </a:cubicBezTo>
                  <a:cubicBezTo>
                    <a:pt x="5672" y="7038"/>
                    <a:pt x="5743" y="7043"/>
                    <a:pt x="5813" y="7052"/>
                  </a:cubicBezTo>
                  <a:cubicBezTo>
                    <a:pt x="5994" y="7084"/>
                    <a:pt x="6119" y="7150"/>
                    <a:pt x="6214" y="7299"/>
                  </a:cubicBezTo>
                  <a:cubicBezTo>
                    <a:pt x="6413" y="7597"/>
                    <a:pt x="6449" y="8125"/>
                    <a:pt x="6390" y="8602"/>
                  </a:cubicBezTo>
                  <a:cubicBezTo>
                    <a:pt x="6322" y="9090"/>
                    <a:pt x="6199" y="9632"/>
                    <a:pt x="6059" y="10137"/>
                  </a:cubicBezTo>
                  <a:cubicBezTo>
                    <a:pt x="5918" y="10649"/>
                    <a:pt x="5749" y="11156"/>
                    <a:pt x="5566" y="11660"/>
                  </a:cubicBezTo>
                  <a:cubicBezTo>
                    <a:pt x="5381" y="12164"/>
                    <a:pt x="5180" y="12664"/>
                    <a:pt x="4970" y="13164"/>
                  </a:cubicBezTo>
                  <a:cubicBezTo>
                    <a:pt x="4759" y="13673"/>
                    <a:pt x="4552" y="14132"/>
                    <a:pt x="4284" y="14572"/>
                  </a:cubicBezTo>
                  <a:cubicBezTo>
                    <a:pt x="4019" y="15004"/>
                    <a:pt x="3707" y="15402"/>
                    <a:pt x="3343" y="15687"/>
                  </a:cubicBezTo>
                  <a:cubicBezTo>
                    <a:pt x="3170" y="15828"/>
                    <a:pt x="2976" y="15938"/>
                    <a:pt x="2767" y="16015"/>
                  </a:cubicBezTo>
                  <a:cubicBezTo>
                    <a:pt x="2718" y="16036"/>
                    <a:pt x="2666" y="16052"/>
                    <a:pt x="2615" y="16062"/>
                  </a:cubicBezTo>
                  <a:cubicBezTo>
                    <a:pt x="2570" y="16073"/>
                    <a:pt x="2514" y="16091"/>
                    <a:pt x="2490" y="16091"/>
                  </a:cubicBezTo>
                  <a:cubicBezTo>
                    <a:pt x="2488" y="16091"/>
                    <a:pt x="2485" y="16091"/>
                    <a:pt x="2484" y="16090"/>
                  </a:cubicBezTo>
                  <a:cubicBezTo>
                    <a:pt x="2469" y="16093"/>
                    <a:pt x="2455" y="16094"/>
                    <a:pt x="2440" y="16094"/>
                  </a:cubicBezTo>
                  <a:cubicBezTo>
                    <a:pt x="2399" y="16094"/>
                    <a:pt x="2358" y="16083"/>
                    <a:pt x="2311" y="16066"/>
                  </a:cubicBezTo>
                  <a:cubicBezTo>
                    <a:pt x="2185" y="16023"/>
                    <a:pt x="2026" y="15889"/>
                    <a:pt x="1888" y="15716"/>
                  </a:cubicBezTo>
                  <a:cubicBezTo>
                    <a:pt x="1746" y="15546"/>
                    <a:pt x="1622" y="15334"/>
                    <a:pt x="1511" y="15117"/>
                  </a:cubicBezTo>
                  <a:cubicBezTo>
                    <a:pt x="1402" y="14903"/>
                    <a:pt x="1314" y="14680"/>
                    <a:pt x="1246" y="14450"/>
                  </a:cubicBezTo>
                  <a:cubicBezTo>
                    <a:pt x="1185" y="14216"/>
                    <a:pt x="1142" y="13978"/>
                    <a:pt x="1120" y="13738"/>
                  </a:cubicBezTo>
                  <a:cubicBezTo>
                    <a:pt x="1037" y="12755"/>
                    <a:pt x="1253" y="11704"/>
                    <a:pt x="1497" y="10664"/>
                  </a:cubicBezTo>
                  <a:cubicBezTo>
                    <a:pt x="1999" y="8593"/>
                    <a:pt x="2840" y="6608"/>
                    <a:pt x="3791" y="4658"/>
                  </a:cubicBezTo>
                  <a:cubicBezTo>
                    <a:pt x="4267" y="3660"/>
                    <a:pt x="4683" y="2677"/>
                    <a:pt x="5334" y="1958"/>
                  </a:cubicBezTo>
                  <a:cubicBezTo>
                    <a:pt x="5657" y="1603"/>
                    <a:pt x="6035" y="1314"/>
                    <a:pt x="6435" y="1185"/>
                  </a:cubicBezTo>
                  <a:cubicBezTo>
                    <a:pt x="6635" y="1120"/>
                    <a:pt x="6844" y="1086"/>
                    <a:pt x="7055" y="1085"/>
                  </a:cubicBezTo>
                  <a:cubicBezTo>
                    <a:pt x="7263" y="1098"/>
                    <a:pt x="7475" y="1120"/>
                    <a:pt x="7670" y="1204"/>
                  </a:cubicBezTo>
                  <a:cubicBezTo>
                    <a:pt x="8065" y="1350"/>
                    <a:pt x="8409" y="1645"/>
                    <a:pt x="8630" y="2015"/>
                  </a:cubicBezTo>
                  <a:cubicBezTo>
                    <a:pt x="8744" y="2201"/>
                    <a:pt x="8824" y="2408"/>
                    <a:pt x="8876" y="2623"/>
                  </a:cubicBezTo>
                  <a:cubicBezTo>
                    <a:pt x="8931" y="2845"/>
                    <a:pt x="8959" y="3090"/>
                    <a:pt x="8969" y="3334"/>
                  </a:cubicBezTo>
                  <a:cubicBezTo>
                    <a:pt x="9000" y="4320"/>
                    <a:pt x="8739" y="5357"/>
                    <a:pt x="8495" y="6422"/>
                  </a:cubicBezTo>
                  <a:cubicBezTo>
                    <a:pt x="7996" y="8537"/>
                    <a:pt x="7447" y="10630"/>
                    <a:pt x="6650" y="12637"/>
                  </a:cubicBezTo>
                  <a:lnTo>
                    <a:pt x="6650" y="12636"/>
                  </a:lnTo>
                  <a:lnTo>
                    <a:pt x="6650" y="12636"/>
                  </a:lnTo>
                  <a:cubicBezTo>
                    <a:pt x="6588" y="12790"/>
                    <a:pt x="6660" y="12965"/>
                    <a:pt x="6811" y="13032"/>
                  </a:cubicBezTo>
                  <a:cubicBezTo>
                    <a:pt x="6852" y="13051"/>
                    <a:pt x="6895" y="13059"/>
                    <a:pt x="6937" y="13059"/>
                  </a:cubicBezTo>
                  <a:cubicBezTo>
                    <a:pt x="7051" y="13059"/>
                    <a:pt x="7160" y="12996"/>
                    <a:pt x="7213" y="12887"/>
                  </a:cubicBezTo>
                  <a:cubicBezTo>
                    <a:pt x="8194" y="10896"/>
                    <a:pt x="8852" y="8772"/>
                    <a:pt x="9421" y="6655"/>
                  </a:cubicBezTo>
                  <a:cubicBezTo>
                    <a:pt x="9704" y="5608"/>
                    <a:pt x="10030" y="4508"/>
                    <a:pt x="10003" y="3300"/>
                  </a:cubicBezTo>
                  <a:cubicBezTo>
                    <a:pt x="9994" y="2997"/>
                    <a:pt x="9965" y="2696"/>
                    <a:pt x="9894" y="2387"/>
                  </a:cubicBezTo>
                  <a:cubicBezTo>
                    <a:pt x="9822" y="2072"/>
                    <a:pt x="9707" y="1762"/>
                    <a:pt x="9539" y="1477"/>
                  </a:cubicBezTo>
                  <a:cubicBezTo>
                    <a:pt x="9210" y="909"/>
                    <a:pt x="8683" y="442"/>
                    <a:pt x="8059" y="201"/>
                  </a:cubicBezTo>
                  <a:cubicBezTo>
                    <a:pt x="7726" y="67"/>
                    <a:pt x="7366" y="0"/>
                    <a:pt x="7007"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buSzPts val="1800"/>
              </a:pPr>
              <a:endParaRPr sz="2400" kern="0">
                <a:solidFill>
                  <a:srgbClr val="000000"/>
                </a:solidFill>
                <a:latin typeface="Times New Roman"/>
                <a:ea typeface="Times New Roman"/>
                <a:cs typeface="Times New Roman"/>
                <a:sym typeface="Times New Roman"/>
              </a:endParaRPr>
            </a:p>
          </p:txBody>
        </p:sp>
      </p:grpSp>
      <p:pic>
        <p:nvPicPr>
          <p:cNvPr id="272" name="Google Shape;272;p5"/>
          <p:cNvPicPr preferRelativeResize="0"/>
          <p:nvPr/>
        </p:nvPicPr>
        <p:blipFill rotWithShape="1">
          <a:blip r:embed="rId3">
            <a:alphaModFix/>
          </a:blip>
          <a:srcRect/>
          <a:stretch/>
        </p:blipFill>
        <p:spPr>
          <a:xfrm>
            <a:off x="1" y="4258574"/>
            <a:ext cx="1450332" cy="2504564"/>
          </a:xfrm>
          <a:prstGeom prst="rect">
            <a:avLst/>
          </a:prstGeom>
          <a:noFill/>
          <a:ln>
            <a:noFill/>
          </a:ln>
        </p:spPr>
      </p:pic>
      <p:sp>
        <p:nvSpPr>
          <p:cNvPr id="273" name="Google Shape;273;p5"/>
          <p:cNvSpPr txBox="1"/>
          <p:nvPr/>
        </p:nvSpPr>
        <p:spPr>
          <a:xfrm>
            <a:off x="2046420" y="1580660"/>
            <a:ext cx="3729169" cy="697509"/>
          </a:xfrm>
          <a:prstGeom prst="rect">
            <a:avLst/>
          </a:prstGeom>
          <a:noFill/>
          <a:ln>
            <a:noFill/>
          </a:ln>
        </p:spPr>
        <p:txBody>
          <a:bodyPr spcFirstLastPara="1" wrap="square" lIns="121900" tIns="60933" rIns="121900" bIns="60933" anchor="t" anchorCtr="0">
            <a:spAutoFit/>
          </a:bodyPr>
          <a:lstStyle/>
          <a:p>
            <a:pPr defTabSz="1219170">
              <a:buClr>
                <a:srgbClr val="000000"/>
              </a:buClr>
            </a:pPr>
            <a:r>
              <a:rPr lang="en-US" sz="3733" kern="0" dirty="0" err="1">
                <a:solidFill>
                  <a:srgbClr val="FF0000"/>
                </a:solidFill>
                <a:latin typeface="Times New Roman"/>
                <a:ea typeface="Times New Roman"/>
                <a:cs typeface="Times New Roman"/>
                <a:sym typeface="Times New Roman"/>
              </a:rPr>
              <a:t>Bài</a:t>
            </a:r>
            <a:r>
              <a:rPr lang="en-US" sz="3733" kern="0" dirty="0">
                <a:solidFill>
                  <a:srgbClr val="FF0000"/>
                </a:solidFill>
                <a:latin typeface="Times New Roman"/>
                <a:ea typeface="Times New Roman"/>
                <a:cs typeface="Times New Roman"/>
                <a:sym typeface="Times New Roman"/>
              </a:rPr>
              <a:t> </a:t>
            </a:r>
            <a:r>
              <a:rPr lang="en-US" sz="3733" kern="0" dirty="0" err="1">
                <a:solidFill>
                  <a:srgbClr val="FF0000"/>
                </a:solidFill>
                <a:latin typeface="Times New Roman"/>
                <a:ea typeface="Times New Roman"/>
                <a:cs typeface="Times New Roman"/>
                <a:sym typeface="Times New Roman"/>
              </a:rPr>
              <a:t>học</a:t>
            </a:r>
            <a:r>
              <a:rPr lang="en-US" sz="3733" kern="0" dirty="0">
                <a:solidFill>
                  <a:srgbClr val="FF0000"/>
                </a:solidFill>
                <a:latin typeface="Times New Roman"/>
                <a:ea typeface="Times New Roman"/>
                <a:cs typeface="Times New Roman"/>
                <a:sym typeface="Times New Roman"/>
              </a:rPr>
              <a:t> </a:t>
            </a:r>
            <a:r>
              <a:rPr lang="en-US" sz="3733" kern="0" dirty="0" err="1">
                <a:solidFill>
                  <a:srgbClr val="FF0000"/>
                </a:solidFill>
                <a:latin typeface="Times New Roman"/>
                <a:ea typeface="Times New Roman"/>
                <a:cs typeface="Times New Roman"/>
                <a:sym typeface="Times New Roman"/>
              </a:rPr>
              <a:t>giúp</a:t>
            </a:r>
            <a:r>
              <a:rPr lang="en-US" sz="3733" kern="0" dirty="0">
                <a:solidFill>
                  <a:srgbClr val="FF0000"/>
                </a:solidFill>
                <a:latin typeface="Times New Roman"/>
                <a:ea typeface="Times New Roman"/>
                <a:cs typeface="Times New Roman"/>
                <a:sym typeface="Times New Roman"/>
              </a:rPr>
              <a:t> con: </a:t>
            </a:r>
            <a:endParaRPr sz="3733" kern="0" dirty="0">
              <a:solidFill>
                <a:srgbClr val="FF0000"/>
              </a:solidFill>
              <a:latin typeface="Times New Roman"/>
              <a:ea typeface="Times New Roman"/>
              <a:cs typeface="Times New Roman"/>
              <a:sym typeface="Times New Roman"/>
            </a:endParaRPr>
          </a:p>
        </p:txBody>
      </p:sp>
      <p:sp>
        <p:nvSpPr>
          <p:cNvPr id="40" name="Rectangle 39">
            <a:extLst>
              <a:ext uri="{FF2B5EF4-FFF2-40B4-BE49-F238E27FC236}">
                <a16:creationId xmlns:a16="http://schemas.microsoft.com/office/drawing/2014/main" id="{F9548375-C68C-4CF0-BE5E-8F54C9D7048B}"/>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899D6D2-8089-4D70-9FC8-AD5508C408CF}"/>
              </a:ext>
            </a:extLst>
          </p:cNvPr>
          <p:cNvSpPr/>
          <p:nvPr/>
        </p:nvSpPr>
        <p:spPr>
          <a:xfrm>
            <a:off x="4147929" y="1563755"/>
            <a:ext cx="3790123" cy="3472071"/>
          </a:xfrm>
          <a:prstGeom prst="rect">
            <a:avLst/>
          </a:prstGeom>
          <a:solidFill>
            <a:srgbClr val="B7DE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vi-VN" sz="9600">
                <a:solidFill>
                  <a:srgbClr val="002060"/>
                </a:solidFill>
                <a:latin typeface="Arial"/>
                <a:sym typeface="Arial"/>
              </a:rPr>
              <a:t>Luyện tập</a:t>
            </a:r>
          </a:p>
        </p:txBody>
      </p:sp>
    </p:spTree>
    <p:custDataLst>
      <p:tags r:id="rId1"/>
    </p:custDataLst>
    <p:extLst>
      <p:ext uri="{BB962C8B-B14F-4D97-AF65-F5344CB8AC3E}">
        <p14:creationId xmlns:p14="http://schemas.microsoft.com/office/powerpoint/2010/main" val="377665830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78"/>
        <p:cNvGrpSpPr/>
        <p:nvPr/>
      </p:nvGrpSpPr>
      <p:grpSpPr>
        <a:xfrm>
          <a:off x="0" y="0"/>
          <a:ext cx="0" cy="0"/>
          <a:chOff x="0" y="0"/>
          <a:chExt cx="0" cy="0"/>
        </a:xfrm>
      </p:grpSpPr>
      <p:sp>
        <p:nvSpPr>
          <p:cNvPr id="279" name="Google Shape;279;p6"/>
          <p:cNvSpPr txBox="1">
            <a:spLocks noGrp="1"/>
          </p:cNvSpPr>
          <p:nvPr>
            <p:ph type="title"/>
          </p:nvPr>
        </p:nvSpPr>
        <p:spPr>
          <a:xfrm>
            <a:off x="1930400" y="37124"/>
            <a:ext cx="10261600" cy="1198441"/>
          </a:xfrm>
          <a:prstGeom prst="rect">
            <a:avLst/>
          </a:prstGeom>
          <a:solidFill>
            <a:schemeClr val="accent4"/>
          </a:solidFill>
          <a:ln w="25400" cap="flat" cmpd="sng">
            <a:solidFill>
              <a:srgbClr val="5D4876"/>
            </a:solidFill>
            <a:prstDash val="solid"/>
            <a:round/>
            <a:headEnd type="none" w="sm" len="sm"/>
            <a:tailEnd type="none" w="sm" len="sm"/>
          </a:ln>
        </p:spPr>
        <p:txBody>
          <a:bodyPr spcFirstLastPara="1" wrap="square" lIns="121900" tIns="60933" rIns="121900" bIns="60933" anchor="ctr" anchorCtr="0">
            <a:noAutofit/>
          </a:bodyPr>
          <a:lstStyle/>
          <a:p>
            <a:pPr>
              <a:buClr>
                <a:schemeClr val="lt1"/>
              </a:buClr>
              <a:buSzPts val="2800"/>
            </a:pPr>
            <a:r>
              <a:rPr lang="en-US" sz="3733" b="1">
                <a:solidFill>
                  <a:schemeClr val="lt1"/>
                </a:solidFill>
                <a:latin typeface="Times New Roman"/>
                <a:ea typeface="Times New Roman"/>
                <a:cs typeface="Times New Roman"/>
                <a:sym typeface="Times New Roman"/>
              </a:rPr>
              <a:t>PHẦN 1</a:t>
            </a:r>
            <a:br>
              <a:rPr lang="en-US" sz="4267" b="1">
                <a:solidFill>
                  <a:schemeClr val="lt1"/>
                </a:solidFill>
                <a:latin typeface="Times New Roman"/>
                <a:ea typeface="Times New Roman"/>
                <a:cs typeface="Times New Roman"/>
                <a:sym typeface="Times New Roman"/>
              </a:rPr>
            </a:br>
            <a:r>
              <a:rPr lang="en-US" sz="4267" b="1">
                <a:solidFill>
                  <a:schemeClr val="lt1"/>
                </a:solidFill>
                <a:latin typeface="Times New Roman"/>
                <a:ea typeface="Times New Roman"/>
                <a:cs typeface="Times New Roman"/>
                <a:sym typeface="Times New Roman"/>
              </a:rPr>
              <a:t> KHÁM PHÁ KHO BÁU</a:t>
            </a:r>
            <a:endParaRPr sz="4267" b="1">
              <a:latin typeface="Times New Roman"/>
              <a:ea typeface="Times New Roman"/>
              <a:cs typeface="Times New Roman"/>
              <a:sym typeface="Times New Roman"/>
            </a:endParaRPr>
          </a:p>
        </p:txBody>
      </p:sp>
      <p:pic>
        <p:nvPicPr>
          <p:cNvPr id="280" name="Google Shape;280;p6"/>
          <p:cNvPicPr preferRelativeResize="0">
            <a:picLocks noGrp="1"/>
          </p:cNvPicPr>
          <p:nvPr>
            <p:ph type="body" idx="2"/>
          </p:nvPr>
        </p:nvPicPr>
        <p:blipFill rotWithShape="1">
          <a:blip r:embed="rId3">
            <a:alphaModFix/>
          </a:blip>
          <a:srcRect/>
          <a:stretch/>
        </p:blipFill>
        <p:spPr>
          <a:xfrm flipH="1">
            <a:off x="-201565" y="2228145"/>
            <a:ext cx="3580912" cy="3930396"/>
          </a:xfrm>
          <a:prstGeom prst="rect">
            <a:avLst/>
          </a:prstGeom>
          <a:noFill/>
          <a:ln>
            <a:noFill/>
          </a:ln>
        </p:spPr>
      </p:pic>
      <p:pic>
        <p:nvPicPr>
          <p:cNvPr id="281" name="Google Shape;281;p6"/>
          <p:cNvPicPr preferRelativeResize="0"/>
          <p:nvPr/>
        </p:nvPicPr>
        <p:blipFill rotWithShape="1">
          <a:blip r:embed="rId4">
            <a:alphaModFix/>
          </a:blip>
          <a:srcRect b="19671"/>
          <a:stretch/>
        </p:blipFill>
        <p:spPr>
          <a:xfrm>
            <a:off x="9342388" y="1932094"/>
            <a:ext cx="2871881" cy="2159716"/>
          </a:xfrm>
          <a:prstGeom prst="rect">
            <a:avLst/>
          </a:prstGeom>
          <a:noFill/>
          <a:ln>
            <a:noFill/>
          </a:ln>
        </p:spPr>
      </p:pic>
      <p:pic>
        <p:nvPicPr>
          <p:cNvPr id="282" name="Google Shape;282;p6"/>
          <p:cNvPicPr preferRelativeResize="0"/>
          <p:nvPr/>
        </p:nvPicPr>
        <p:blipFill rotWithShape="1">
          <a:blip r:embed="rId5">
            <a:alphaModFix/>
          </a:blip>
          <a:srcRect t="10872" b="5641"/>
          <a:stretch/>
        </p:blipFill>
        <p:spPr>
          <a:xfrm rot="1504869" flipH="1">
            <a:off x="9254536" y="4743256"/>
            <a:ext cx="2909376" cy="1998469"/>
          </a:xfrm>
          <a:prstGeom prst="rect">
            <a:avLst/>
          </a:prstGeom>
          <a:noFill/>
          <a:ln>
            <a:noFill/>
          </a:ln>
        </p:spPr>
      </p:pic>
      <p:pic>
        <p:nvPicPr>
          <p:cNvPr id="283" name="Google Shape;283;p6" descr="https://f46-zpg.zdn.vn/1332333314722446486/12d940726032a86cf123.jpg"/>
          <p:cNvPicPr preferRelativeResize="0"/>
          <p:nvPr/>
        </p:nvPicPr>
        <p:blipFill rotWithShape="1">
          <a:blip r:embed="rId6">
            <a:alphaModFix/>
          </a:blip>
          <a:srcRect/>
          <a:stretch/>
        </p:blipFill>
        <p:spPr>
          <a:xfrm>
            <a:off x="3454401" y="1728007"/>
            <a:ext cx="5331708" cy="4315160"/>
          </a:xfrm>
          <a:prstGeom prst="rect">
            <a:avLst/>
          </a:prstGeom>
          <a:noFill/>
          <a:ln>
            <a:noFill/>
          </a:ln>
        </p:spPr>
      </p:pic>
      <p:sp>
        <p:nvSpPr>
          <p:cNvPr id="284" name="Google Shape;284;p6"/>
          <p:cNvSpPr txBox="1"/>
          <p:nvPr/>
        </p:nvSpPr>
        <p:spPr>
          <a:xfrm>
            <a:off x="5080000" y="6043167"/>
            <a:ext cx="1614117" cy="492388"/>
          </a:xfrm>
          <a:prstGeom prst="rect">
            <a:avLst/>
          </a:prstGeom>
          <a:noFill/>
          <a:ln>
            <a:noFill/>
          </a:ln>
        </p:spPr>
        <p:txBody>
          <a:bodyPr spcFirstLastPara="1" wrap="square" lIns="121900" tIns="60933" rIns="121900" bIns="60933" anchor="t" anchorCtr="0">
            <a:spAutoFit/>
          </a:bodyPr>
          <a:lstStyle/>
          <a:p>
            <a:pPr defTabSz="1219170">
              <a:buClr>
                <a:srgbClr val="000000"/>
              </a:buClr>
            </a:pPr>
            <a:r>
              <a:rPr lang="en-US" sz="2400" kern="0">
                <a:solidFill>
                  <a:srgbClr val="FF0000"/>
                </a:solidFill>
                <a:latin typeface="Times New Roman"/>
                <a:ea typeface="Times New Roman"/>
                <a:cs typeface="Times New Roman"/>
                <a:sym typeface="Times New Roman"/>
              </a:rPr>
              <a:t>ALIBABA</a:t>
            </a:r>
            <a:endParaRPr sz="2400" kern="0">
              <a:solidFill>
                <a:srgbClr val="FF0000"/>
              </a:solidFill>
              <a:latin typeface="Times New Roman"/>
              <a:ea typeface="Times New Roman"/>
              <a:cs typeface="Times New Roman"/>
              <a:sym typeface="Times New Roman"/>
            </a:endParaRPr>
          </a:p>
        </p:txBody>
      </p:sp>
      <p:sp>
        <p:nvSpPr>
          <p:cNvPr id="2" name="Rectangle 1">
            <a:extLst>
              <a:ext uri="{FF2B5EF4-FFF2-40B4-BE49-F238E27FC236}">
                <a16:creationId xmlns:a16="http://schemas.microsoft.com/office/drawing/2014/main" id="{D77A165F-89B3-4683-91DF-68E633250929}"/>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84"/>
                                        </p:tgtEl>
                                        <p:attrNameLst>
                                          <p:attrName>style.visibility</p:attrName>
                                        </p:attrNameLst>
                                      </p:cBhvr>
                                      <p:to>
                                        <p:strVal val="visible"/>
                                      </p:to>
                                    </p:set>
                                    <p:anim calcmode="lin" valueType="num">
                                      <p:cBhvr additive="base">
                                        <p:cTn id="7" dur="500"/>
                                        <p:tgtEl>
                                          <p:spTgt spid="284"/>
                                        </p:tgtEl>
                                        <p:attrNameLst>
                                          <p:attrName>ppt_y</p:attrName>
                                        </p:attrNameLst>
                                      </p:cBhvr>
                                      <p:tavLst>
                                        <p:tav tm="0">
                                          <p:val>
                                            <p:strVal val="#ppt_y+1"/>
                                          </p:val>
                                        </p:tav>
                                        <p:tav tm="100000">
                                          <p:val>
                                            <p:strVal val="#ppt_y"/>
                                          </p:val>
                                        </p:tav>
                                      </p:tavLst>
                                    </p:anim>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80"/>
                                        </p:tgtEl>
                                        <p:attrNameLst>
                                          <p:attrName>style.visibility</p:attrName>
                                        </p:attrNameLst>
                                      </p:cBhvr>
                                      <p:to>
                                        <p:strVal val="visible"/>
                                      </p:to>
                                    </p:set>
                                    <p:animEffect transition="in" filter="fade">
                                      <p:cBhvr>
                                        <p:cTn id="12" dur="1000"/>
                                        <p:tgtEl>
                                          <p:spTgt spid="280"/>
                                        </p:tgtEl>
                                      </p:cBhvr>
                                    </p:animEffect>
                                  </p:childTnLst>
                                </p:cTn>
                              </p:par>
                              <p:par>
                                <p:cTn id="13" presetID="10" presetClass="entr" presetSubtype="0" fill="hold" nodeType="with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fade">
                                      <p:cBhvr>
                                        <p:cTn id="15" dur="1000"/>
                                        <p:tgtEl>
                                          <p:spTgt spid="282"/>
                                        </p:tgtEl>
                                      </p:cBhvr>
                                    </p:animEffect>
                                  </p:childTnLst>
                                </p:cTn>
                              </p:par>
                              <p:par>
                                <p:cTn id="16" presetID="10" presetClass="entr" presetSubtype="0" fill="hold" nodeType="withEffect">
                                  <p:stCondLst>
                                    <p:cond delay="0"/>
                                  </p:stCondLst>
                                  <p:childTnLst>
                                    <p:set>
                                      <p:cBhvr>
                                        <p:cTn id="17" dur="1" fill="hold">
                                          <p:stCondLst>
                                            <p:cond delay="0"/>
                                          </p:stCondLst>
                                        </p:cTn>
                                        <p:tgtEl>
                                          <p:spTgt spid="281"/>
                                        </p:tgtEl>
                                        <p:attrNameLst>
                                          <p:attrName>style.visibility</p:attrName>
                                        </p:attrNameLst>
                                      </p:cBhvr>
                                      <p:to>
                                        <p:strVal val="visible"/>
                                      </p:to>
                                    </p:set>
                                    <p:animEffect transition="in" filter="fade">
                                      <p:cBhvr>
                                        <p:cTn id="18" dur="1000"/>
                                        <p:tgtEl>
                                          <p:spTgt spid="281"/>
                                        </p:tgtEl>
                                      </p:cBhvr>
                                    </p:animEffect>
                                  </p:childTnLst>
                                </p:cTn>
                              </p:par>
                              <p:par>
                                <p:cTn id="19" presetID="10" presetClass="entr" presetSubtype="0" fill="hold" nodeType="withEffect">
                                  <p:stCondLst>
                                    <p:cond delay="0"/>
                                  </p:stCondLst>
                                  <p:childTnLst>
                                    <p:set>
                                      <p:cBhvr>
                                        <p:cTn id="20" dur="1" fill="hold">
                                          <p:stCondLst>
                                            <p:cond delay="0"/>
                                          </p:stCondLst>
                                        </p:cTn>
                                        <p:tgtEl>
                                          <p:spTgt spid="279"/>
                                        </p:tgtEl>
                                        <p:attrNameLst>
                                          <p:attrName>style.visibility</p:attrName>
                                        </p:attrNameLst>
                                      </p:cBhvr>
                                      <p:to>
                                        <p:strVal val="visible"/>
                                      </p:to>
                                    </p:set>
                                    <p:animEffect transition="in" filter="fade">
                                      <p:cBhvr>
                                        <p:cTn id="21" dur="1000"/>
                                        <p:tgtEl>
                                          <p:spTgt spid="2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89"/>
        <p:cNvGrpSpPr/>
        <p:nvPr/>
      </p:nvGrpSpPr>
      <p:grpSpPr>
        <a:xfrm>
          <a:off x="0" y="0"/>
          <a:ext cx="0" cy="0"/>
          <a:chOff x="0" y="0"/>
          <a:chExt cx="0" cy="0"/>
        </a:xfrm>
      </p:grpSpPr>
      <p:grpSp>
        <p:nvGrpSpPr>
          <p:cNvPr id="290" name="Google Shape;290;p7"/>
          <p:cNvGrpSpPr/>
          <p:nvPr/>
        </p:nvGrpSpPr>
        <p:grpSpPr>
          <a:xfrm>
            <a:off x="203200" y="2209800"/>
            <a:ext cx="11785600" cy="4062596"/>
            <a:chOff x="838200" y="2038350"/>
            <a:chExt cx="7620000" cy="3046947"/>
          </a:xfrm>
        </p:grpSpPr>
        <p:sp>
          <p:nvSpPr>
            <p:cNvPr id="291" name="Google Shape;291;p7"/>
            <p:cNvSpPr txBox="1"/>
            <p:nvPr/>
          </p:nvSpPr>
          <p:spPr>
            <a:xfrm flipH="1">
              <a:off x="990600" y="2038350"/>
              <a:ext cx="7467600" cy="3046947"/>
            </a:xfrm>
            <a:prstGeom prst="rect">
              <a:avLst/>
            </a:prstGeom>
            <a:noFill/>
            <a:ln>
              <a:noFill/>
            </a:ln>
          </p:spPr>
          <p:txBody>
            <a:bodyPr spcFirstLastPara="1" wrap="square" lIns="121900" tIns="60933" rIns="121900" bIns="60933" anchor="t" anchorCtr="0">
              <a:spAutoFit/>
            </a:bodyPr>
            <a:lstStyle/>
            <a:p>
              <a:pPr algn="ctr" defTabSz="1219170">
                <a:buClr>
                  <a:srgbClr val="000000"/>
                </a:buClr>
              </a:pPr>
              <a:r>
                <a:rPr lang="en-US" sz="3200" kern="0">
                  <a:solidFill>
                    <a:srgbClr val="FF0000"/>
                  </a:solidFill>
                  <a:latin typeface="Times New Roman"/>
                  <a:ea typeface="Times New Roman"/>
                  <a:cs typeface="Times New Roman"/>
                  <a:sym typeface="Times New Roman"/>
                </a:rPr>
                <a:t>CÁCH CHƠI</a:t>
              </a:r>
              <a:endParaRPr sz="1867" kern="0">
                <a:solidFill>
                  <a:srgbClr val="000000"/>
                </a:solidFill>
                <a:latin typeface="Arial"/>
                <a:cs typeface="Arial"/>
                <a:sym typeface="Arial"/>
              </a:endParaRPr>
            </a:p>
            <a:p>
              <a:pPr defTabSz="1219170">
                <a:lnSpc>
                  <a:spcPct val="150000"/>
                </a:lnSpc>
                <a:buClr>
                  <a:srgbClr val="000000"/>
                </a:buClr>
              </a:pPr>
              <a:r>
                <a:rPr lang="en-US" sz="3200" b="1" kern="0">
                  <a:solidFill>
                    <a:srgbClr val="7030A0"/>
                  </a:solidFill>
                  <a:latin typeface="Times New Roman"/>
                  <a:ea typeface="Times New Roman"/>
                  <a:cs typeface="Times New Roman"/>
                  <a:sym typeface="Times New Roman"/>
                </a:rPr>
                <a:t>- Để có được mỗi hòm châu báu trong kho báu, Alibaba phải vượt qua được các câu hỏi toán học. </a:t>
              </a:r>
              <a:endParaRPr sz="3200" b="1" kern="0">
                <a:solidFill>
                  <a:srgbClr val="7030A0"/>
                </a:solidFill>
                <a:latin typeface="Times New Roman"/>
                <a:ea typeface="Times New Roman"/>
                <a:cs typeface="Times New Roman"/>
                <a:sym typeface="Times New Roman"/>
              </a:endParaRPr>
            </a:p>
            <a:p>
              <a:pPr defTabSz="1219170">
                <a:lnSpc>
                  <a:spcPct val="150000"/>
                </a:lnSpc>
                <a:buClr>
                  <a:srgbClr val="000000"/>
                </a:buClr>
              </a:pPr>
              <a:r>
                <a:rPr lang="en-US" sz="3200" b="1" kern="0">
                  <a:solidFill>
                    <a:srgbClr val="7030A0"/>
                  </a:solidFill>
                  <a:latin typeface="Times New Roman"/>
                  <a:ea typeface="Times New Roman"/>
                  <a:cs typeface="Times New Roman"/>
                  <a:sym typeface="Times New Roman"/>
                </a:rPr>
                <a:t>- Trong thời gian 10 giây, con hãy lựa chọn từng hòm châu báu và giúp Alibaba trả lời các câu hỏi nhé!</a:t>
              </a:r>
              <a:endParaRPr sz="3200" b="1" kern="0">
                <a:solidFill>
                  <a:srgbClr val="FF0000"/>
                </a:solidFill>
                <a:latin typeface="Times New Roman"/>
                <a:ea typeface="Times New Roman"/>
                <a:cs typeface="Times New Roman"/>
                <a:sym typeface="Times New Roman"/>
              </a:endParaRPr>
            </a:p>
            <a:p>
              <a:pPr defTabSz="1219170">
                <a:buClr>
                  <a:srgbClr val="000000"/>
                </a:buClr>
              </a:pPr>
              <a:endParaRPr sz="3200" kern="0">
                <a:solidFill>
                  <a:srgbClr val="000000"/>
                </a:solidFill>
                <a:latin typeface="Times New Roman"/>
                <a:ea typeface="Times New Roman"/>
                <a:cs typeface="Times New Roman"/>
                <a:sym typeface="Times New Roman"/>
              </a:endParaRPr>
            </a:p>
          </p:txBody>
        </p:sp>
        <p:sp>
          <p:nvSpPr>
            <p:cNvPr id="292" name="Google Shape;292;p7"/>
            <p:cNvSpPr/>
            <p:nvPr/>
          </p:nvSpPr>
          <p:spPr>
            <a:xfrm>
              <a:off x="838200" y="2038350"/>
              <a:ext cx="7620000" cy="2667000"/>
            </a:xfrm>
            <a:prstGeom prst="roundRect">
              <a:avLst>
                <a:gd name="adj" fmla="val 16667"/>
              </a:avLst>
            </a:prstGeom>
            <a:noFill/>
            <a:ln w="25400" cap="flat" cmpd="sng">
              <a:solidFill>
                <a:srgbClr val="002060"/>
              </a:solidFill>
              <a:prstDash val="lgDash"/>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Calibri"/>
                <a:ea typeface="Calibri"/>
                <a:cs typeface="Calibri"/>
                <a:sym typeface="Calibri"/>
              </a:endParaRPr>
            </a:p>
          </p:txBody>
        </p:sp>
      </p:grpSp>
      <p:grpSp>
        <p:nvGrpSpPr>
          <p:cNvPr id="293" name="Google Shape;293;p7"/>
          <p:cNvGrpSpPr/>
          <p:nvPr/>
        </p:nvGrpSpPr>
        <p:grpSpPr>
          <a:xfrm>
            <a:off x="9347200" y="1"/>
            <a:ext cx="2540000" cy="2001760"/>
            <a:chOff x="7162800" y="3337812"/>
            <a:chExt cx="1876974" cy="1500706"/>
          </a:xfrm>
        </p:grpSpPr>
        <p:pic>
          <p:nvPicPr>
            <p:cNvPr id="294" name="Google Shape;294;p7" descr="1️⃣ Alibaba và 40 tên cướp chuyện cổ tích hoạt hình phim - Vivuphim"/>
            <p:cNvPicPr preferRelativeResize="0"/>
            <p:nvPr/>
          </p:nvPicPr>
          <p:blipFill rotWithShape="1">
            <a:blip r:embed="rId3">
              <a:alphaModFix/>
            </a:blip>
            <a:srcRect t="-5964" r="3343" b="5964"/>
            <a:stretch/>
          </p:blipFill>
          <p:spPr>
            <a:xfrm>
              <a:off x="7162800" y="3337812"/>
              <a:ext cx="1876974" cy="1500706"/>
            </a:xfrm>
            <a:prstGeom prst="rect">
              <a:avLst/>
            </a:prstGeom>
            <a:noFill/>
            <a:ln>
              <a:noFill/>
            </a:ln>
          </p:spPr>
        </p:pic>
        <p:sp>
          <p:nvSpPr>
            <p:cNvPr id="295" name="Google Shape;295;p7"/>
            <p:cNvSpPr/>
            <p:nvPr/>
          </p:nvSpPr>
          <p:spPr>
            <a:xfrm>
              <a:off x="7162800" y="3409951"/>
              <a:ext cx="685800" cy="228600"/>
            </a:xfrm>
            <a:prstGeom prst="roundRect">
              <a:avLst>
                <a:gd name="adj" fmla="val 16667"/>
              </a:avLst>
            </a:prstGeom>
            <a:solidFill>
              <a:srgbClr val="92D050"/>
            </a:solidFill>
            <a:ln w="25400" cap="flat" cmpd="sng">
              <a:solidFill>
                <a:srgbClr val="7F7F7F"/>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1400" kern="0">
                  <a:solidFill>
                    <a:srgbClr val="FF0000"/>
                  </a:solidFill>
                  <a:latin typeface="Calibri"/>
                  <a:ea typeface="Calibri"/>
                  <a:cs typeface="Calibri"/>
                  <a:sym typeface="Calibri"/>
                </a:rPr>
                <a:t>ALIBABA</a:t>
              </a:r>
              <a:endParaRPr sz="1400" kern="0">
                <a:solidFill>
                  <a:srgbClr val="FF0000"/>
                </a:solidFill>
                <a:latin typeface="Calibri"/>
                <a:ea typeface="Calibri"/>
                <a:cs typeface="Calibri"/>
                <a:sym typeface="Calibri"/>
              </a:endParaRPr>
            </a:p>
          </p:txBody>
        </p:sp>
      </p:grpSp>
      <p:sp>
        <p:nvSpPr>
          <p:cNvPr id="9" name="Rectangle 8">
            <a:extLst>
              <a:ext uri="{FF2B5EF4-FFF2-40B4-BE49-F238E27FC236}">
                <a16:creationId xmlns:a16="http://schemas.microsoft.com/office/drawing/2014/main" id="{F02E5A8E-CC1B-4D49-A69A-5F70769E54E3}"/>
              </a:ext>
            </a:extLst>
          </p:cNvPr>
          <p:cNvSpPr/>
          <p:nvPr/>
        </p:nvSpPr>
        <p:spPr>
          <a:xfrm>
            <a:off x="578339" y="414403"/>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99"/>
        <p:cNvGrpSpPr/>
        <p:nvPr/>
      </p:nvGrpSpPr>
      <p:grpSpPr>
        <a:xfrm>
          <a:off x="0" y="0"/>
          <a:ext cx="0" cy="0"/>
          <a:chOff x="0" y="0"/>
          <a:chExt cx="0" cy="0"/>
        </a:xfrm>
      </p:grpSpPr>
      <p:pic>
        <p:nvPicPr>
          <p:cNvPr id="300" name="Google Shape;300;p8"/>
          <p:cNvPicPr preferRelativeResize="0"/>
          <p:nvPr/>
        </p:nvPicPr>
        <p:blipFill rotWithShape="1">
          <a:blip r:embed="rId3">
            <a:alphaModFix/>
          </a:blip>
          <a:srcRect/>
          <a:stretch/>
        </p:blipFill>
        <p:spPr>
          <a:xfrm>
            <a:off x="0" y="680"/>
            <a:ext cx="12192000" cy="6856641"/>
          </a:xfrm>
          <a:prstGeom prst="rect">
            <a:avLst/>
          </a:prstGeom>
          <a:noFill/>
          <a:ln>
            <a:noFill/>
          </a:ln>
        </p:spPr>
      </p:pic>
      <p:pic>
        <p:nvPicPr>
          <p:cNvPr id="301" name="Google Shape;301;p8"/>
          <p:cNvPicPr preferRelativeResize="0"/>
          <p:nvPr/>
        </p:nvPicPr>
        <p:blipFill rotWithShape="1">
          <a:blip r:embed="rId4">
            <a:alphaModFix/>
          </a:blip>
          <a:srcRect/>
          <a:stretch/>
        </p:blipFill>
        <p:spPr>
          <a:xfrm>
            <a:off x="140680" y="2962339"/>
            <a:ext cx="2110153" cy="1302296"/>
          </a:xfrm>
          <a:prstGeom prst="rect">
            <a:avLst/>
          </a:prstGeom>
          <a:noFill/>
          <a:ln>
            <a:noFill/>
          </a:ln>
        </p:spPr>
      </p:pic>
      <p:pic>
        <p:nvPicPr>
          <p:cNvPr id="302" name="Google Shape;302;p8"/>
          <p:cNvPicPr preferRelativeResize="0"/>
          <p:nvPr/>
        </p:nvPicPr>
        <p:blipFill rotWithShape="1">
          <a:blip r:embed="rId5">
            <a:alphaModFix/>
          </a:blip>
          <a:srcRect b="18559"/>
          <a:stretch/>
        </p:blipFill>
        <p:spPr>
          <a:xfrm>
            <a:off x="7011097" y="2221627"/>
            <a:ext cx="2236839" cy="1490919"/>
          </a:xfrm>
          <a:prstGeom prst="rect">
            <a:avLst/>
          </a:prstGeom>
          <a:noFill/>
          <a:ln>
            <a:noFill/>
          </a:ln>
        </p:spPr>
      </p:pic>
      <p:pic>
        <p:nvPicPr>
          <p:cNvPr id="303" name="Google Shape;303;p8"/>
          <p:cNvPicPr preferRelativeResize="0"/>
          <p:nvPr/>
        </p:nvPicPr>
        <p:blipFill rotWithShape="1">
          <a:blip r:embed="rId6">
            <a:alphaModFix/>
          </a:blip>
          <a:srcRect l="9103" t="3486" r="11712"/>
          <a:stretch/>
        </p:blipFill>
        <p:spPr>
          <a:xfrm flipH="1">
            <a:off x="140679" y="4450415"/>
            <a:ext cx="2729133" cy="2307532"/>
          </a:xfrm>
          <a:prstGeom prst="rect">
            <a:avLst/>
          </a:prstGeom>
          <a:noFill/>
          <a:ln>
            <a:noFill/>
          </a:ln>
        </p:spPr>
      </p:pic>
      <p:pic>
        <p:nvPicPr>
          <p:cNvPr id="304" name="Google Shape;304;p8">
            <a:hlinkClick r:id="rId7" action="ppaction://hlinksldjump"/>
          </p:cNvPr>
          <p:cNvPicPr preferRelativeResize="0"/>
          <p:nvPr/>
        </p:nvPicPr>
        <p:blipFill rotWithShape="1">
          <a:blip r:embed="rId8">
            <a:alphaModFix/>
          </a:blip>
          <a:srcRect/>
          <a:stretch/>
        </p:blipFill>
        <p:spPr>
          <a:xfrm>
            <a:off x="5852978" y="213943"/>
            <a:ext cx="1383847" cy="1383847"/>
          </a:xfrm>
          <a:prstGeom prst="rect">
            <a:avLst/>
          </a:prstGeom>
          <a:noFill/>
          <a:ln>
            <a:noFill/>
          </a:ln>
        </p:spPr>
      </p:pic>
      <p:sp>
        <p:nvSpPr>
          <p:cNvPr id="305" name="Google Shape;305;p8">
            <a:hlinkClick r:id="rId9" action="ppaction://hlinksldjump"/>
          </p:cNvPr>
          <p:cNvSpPr/>
          <p:nvPr/>
        </p:nvSpPr>
        <p:spPr>
          <a:xfrm>
            <a:off x="2721741" y="3805435"/>
            <a:ext cx="621103" cy="552091"/>
          </a:xfrm>
          <a:prstGeom prst="ellipse">
            <a:avLst/>
          </a:prstGeom>
          <a:solidFill>
            <a:schemeClr val="accent4"/>
          </a:solidFill>
          <a:ln w="25400" cap="flat" cmpd="sng">
            <a:solidFill>
              <a:srgbClr val="5D4876"/>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3600" b="1" kern="0" dirty="0">
                <a:solidFill>
                  <a:srgbClr val="FFFFFF"/>
                </a:solidFill>
                <a:latin typeface="Times New Roman"/>
                <a:ea typeface="Times New Roman"/>
                <a:cs typeface="Times New Roman"/>
                <a:sym typeface="Times New Roman"/>
              </a:rPr>
              <a:t>3</a:t>
            </a:r>
            <a:endParaRPr sz="1867" kern="0" dirty="0">
              <a:solidFill>
                <a:srgbClr val="000000"/>
              </a:solidFill>
              <a:latin typeface="Arial"/>
              <a:cs typeface="Arial"/>
              <a:sym typeface="Arial"/>
            </a:endParaRPr>
          </a:p>
        </p:txBody>
      </p:sp>
      <p:sp>
        <p:nvSpPr>
          <p:cNvPr id="306" name="Google Shape;306;p8">
            <a:hlinkClick r:id="rId10" action="ppaction://hlinksldjump"/>
          </p:cNvPr>
          <p:cNvSpPr/>
          <p:nvPr/>
        </p:nvSpPr>
        <p:spPr>
          <a:xfrm>
            <a:off x="2869811" y="6205857"/>
            <a:ext cx="621103" cy="552091"/>
          </a:xfrm>
          <a:prstGeom prst="ellipse">
            <a:avLst/>
          </a:prstGeom>
          <a:solidFill>
            <a:srgbClr val="FF0000"/>
          </a:solidFill>
          <a:ln w="25400" cap="flat" cmpd="sng">
            <a:solidFill>
              <a:srgbClr val="395E89"/>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4000" b="1" kern="0" dirty="0">
                <a:solidFill>
                  <a:srgbClr val="FFFFFF"/>
                </a:solidFill>
                <a:latin typeface="Times New Roman"/>
                <a:ea typeface="Times New Roman"/>
                <a:cs typeface="Times New Roman"/>
                <a:sym typeface="Times New Roman"/>
              </a:rPr>
              <a:t>1</a:t>
            </a:r>
            <a:endParaRPr sz="1867" kern="0" dirty="0">
              <a:solidFill>
                <a:srgbClr val="000000"/>
              </a:solidFill>
              <a:latin typeface="Arial"/>
              <a:cs typeface="Arial"/>
              <a:sym typeface="Arial"/>
            </a:endParaRPr>
          </a:p>
        </p:txBody>
      </p:sp>
      <p:sp>
        <p:nvSpPr>
          <p:cNvPr id="307" name="Google Shape;307;p8">
            <a:hlinkClick r:id="rId11" action="ppaction://hlinksldjump"/>
          </p:cNvPr>
          <p:cNvSpPr/>
          <p:nvPr/>
        </p:nvSpPr>
        <p:spPr>
          <a:xfrm>
            <a:off x="6389994" y="3622280"/>
            <a:ext cx="621103" cy="552091"/>
          </a:xfrm>
          <a:prstGeom prst="ellipse">
            <a:avLst/>
          </a:prstGeom>
          <a:solidFill>
            <a:srgbClr val="FFC000"/>
          </a:solidFill>
          <a:ln w="25400" cap="flat" cmpd="sng">
            <a:solidFill>
              <a:srgbClr val="395E89"/>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3600" b="1" kern="0" dirty="0">
                <a:solidFill>
                  <a:srgbClr val="FFFFFF"/>
                </a:solidFill>
                <a:latin typeface="Times New Roman"/>
                <a:ea typeface="Times New Roman"/>
                <a:cs typeface="Times New Roman"/>
                <a:sym typeface="Times New Roman"/>
              </a:rPr>
              <a:t>2</a:t>
            </a:r>
            <a:endParaRPr sz="1867" kern="0" dirty="0">
              <a:solidFill>
                <a:srgbClr val="000000"/>
              </a:solidFill>
              <a:latin typeface="Arial"/>
              <a:cs typeface="Arial"/>
              <a:sym typeface="Arial"/>
            </a:endParaRPr>
          </a:p>
        </p:txBody>
      </p:sp>
      <p:pic>
        <p:nvPicPr>
          <p:cNvPr id="308" name="Google Shape;308;p8"/>
          <p:cNvPicPr preferRelativeResize="0"/>
          <p:nvPr/>
        </p:nvPicPr>
        <p:blipFill rotWithShape="1">
          <a:blip r:embed="rId12">
            <a:alphaModFix/>
          </a:blip>
          <a:srcRect/>
          <a:stretch/>
        </p:blipFill>
        <p:spPr>
          <a:xfrm>
            <a:off x="5612423" y="-1101431"/>
            <a:ext cx="609600" cy="609600"/>
          </a:xfrm>
          <a:prstGeom prst="rect">
            <a:avLst/>
          </a:prstGeom>
          <a:noFill/>
          <a:ln>
            <a:noFill/>
          </a:ln>
        </p:spPr>
      </p:pic>
      <p:grpSp>
        <p:nvGrpSpPr>
          <p:cNvPr id="309" name="Google Shape;309;p8"/>
          <p:cNvGrpSpPr/>
          <p:nvPr/>
        </p:nvGrpSpPr>
        <p:grpSpPr>
          <a:xfrm>
            <a:off x="9550400" y="4676323"/>
            <a:ext cx="2502632" cy="2000941"/>
            <a:chOff x="7162800" y="3277300"/>
            <a:chExt cx="1876974" cy="1500706"/>
          </a:xfrm>
        </p:grpSpPr>
        <p:pic>
          <p:nvPicPr>
            <p:cNvPr id="310" name="Google Shape;310;p8" descr="1️⃣ Alibaba và 40 tên cướp chuyện cổ tích hoạt hình phim - Vivuphim"/>
            <p:cNvPicPr preferRelativeResize="0"/>
            <p:nvPr/>
          </p:nvPicPr>
          <p:blipFill rotWithShape="1">
            <a:blip r:embed="rId13">
              <a:alphaModFix/>
            </a:blip>
            <a:srcRect t="-5964" r="3343" b="5964"/>
            <a:stretch/>
          </p:blipFill>
          <p:spPr>
            <a:xfrm>
              <a:off x="7162800" y="3277300"/>
              <a:ext cx="1876974" cy="1500706"/>
            </a:xfrm>
            <a:prstGeom prst="rect">
              <a:avLst/>
            </a:prstGeom>
            <a:noFill/>
            <a:ln>
              <a:noFill/>
            </a:ln>
          </p:spPr>
        </p:pic>
        <p:sp>
          <p:nvSpPr>
            <p:cNvPr id="311" name="Google Shape;311;p8"/>
            <p:cNvSpPr/>
            <p:nvPr/>
          </p:nvSpPr>
          <p:spPr>
            <a:xfrm>
              <a:off x="7162800" y="3409950"/>
              <a:ext cx="685800" cy="228600"/>
            </a:xfrm>
            <a:prstGeom prst="roundRect">
              <a:avLst>
                <a:gd name="adj" fmla="val 16667"/>
              </a:avLst>
            </a:prstGeom>
            <a:solidFill>
              <a:srgbClr val="92D050"/>
            </a:solidFill>
            <a:ln w="25400" cap="flat" cmpd="sng">
              <a:solidFill>
                <a:srgbClr val="7F7F7F"/>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1400" kern="0">
                  <a:solidFill>
                    <a:srgbClr val="FF0000"/>
                  </a:solidFill>
                  <a:latin typeface="Calibri"/>
                  <a:ea typeface="Calibri"/>
                  <a:cs typeface="Calibri"/>
                  <a:sym typeface="Calibri"/>
                </a:rPr>
                <a:t>ALIBABA</a:t>
              </a:r>
              <a:endParaRPr sz="1400" kern="0">
                <a:solidFill>
                  <a:srgbClr val="FF0000"/>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fade">
                                      <p:cBhvr>
                                        <p:cTn id="7" dur="5000"/>
                                        <p:tgtEl>
                                          <p:spTgt spid="3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26"/>
        <p:cNvGrpSpPr/>
        <p:nvPr/>
      </p:nvGrpSpPr>
      <p:grpSpPr>
        <a:xfrm>
          <a:off x="0" y="0"/>
          <a:ext cx="0" cy="0"/>
          <a:chOff x="0" y="0"/>
          <a:chExt cx="0" cy="0"/>
        </a:xfrm>
      </p:grpSpPr>
      <p:pic>
        <p:nvPicPr>
          <p:cNvPr id="327" name="Google Shape;327;p10"/>
          <p:cNvPicPr preferRelativeResize="0"/>
          <p:nvPr/>
        </p:nvPicPr>
        <p:blipFill rotWithShape="1">
          <a:blip r:embed="rId6">
            <a:alphaModFix/>
          </a:blip>
          <a:srcRect/>
          <a:stretch/>
        </p:blipFill>
        <p:spPr>
          <a:xfrm>
            <a:off x="-158091" y="3151471"/>
            <a:ext cx="4876800" cy="3559440"/>
          </a:xfrm>
          <a:prstGeom prst="rect">
            <a:avLst/>
          </a:prstGeom>
          <a:noFill/>
          <a:ln>
            <a:noFill/>
          </a:ln>
        </p:spPr>
      </p:pic>
      <p:sp>
        <p:nvSpPr>
          <p:cNvPr id="328" name="Google Shape;328;p10">
            <a:hlinkClick r:id="rId7" action="ppaction://hlinksldjump"/>
          </p:cNvPr>
          <p:cNvSpPr/>
          <p:nvPr/>
        </p:nvSpPr>
        <p:spPr>
          <a:xfrm>
            <a:off x="9956800" y="5672756"/>
            <a:ext cx="1997613" cy="1038155"/>
          </a:xfrm>
          <a:prstGeom prst="notchedRightArrow">
            <a:avLst>
              <a:gd name="adj1" fmla="val 50000"/>
              <a:gd name="adj2" fmla="val 50000"/>
            </a:avLst>
          </a:prstGeom>
          <a:solidFill>
            <a:srgbClr val="CC6600"/>
          </a:solidFill>
          <a:ln>
            <a:noFill/>
          </a:ln>
          <a:effectLst>
            <a:outerShdw blurRad="40000" dist="23000" dir="5400000" rotWithShape="0">
              <a:srgbClr val="000000">
                <a:alpha val="34901"/>
              </a:srgbClr>
            </a:outerShdw>
          </a:effectLst>
        </p:spPr>
        <p:txBody>
          <a:bodyPr spcFirstLastPara="1" wrap="square" lIns="121900" tIns="60933" rIns="121900" bIns="60933" anchor="ctr" anchorCtr="0">
            <a:noAutofit/>
          </a:bodyPr>
          <a:lstStyle/>
          <a:p>
            <a:pPr algn="ctr" defTabSz="1219170">
              <a:buClr>
                <a:srgbClr val="000000"/>
              </a:buClr>
            </a:pPr>
            <a:r>
              <a:rPr lang="en-US" sz="2000" b="1" kern="0" dirty="0">
                <a:solidFill>
                  <a:srgbClr val="FFFFFF"/>
                </a:solidFill>
                <a:latin typeface="Times New Roman" panose="02020603050405020304" pitchFamily="18" charset="0"/>
                <a:ea typeface="Times New Roman"/>
                <a:cs typeface="Times New Roman" panose="02020603050405020304" pitchFamily="18" charset="0"/>
                <a:sym typeface="Times New Roman"/>
              </a:rPr>
              <a:t>Quay </a:t>
            </a:r>
            <a:r>
              <a:rPr lang="en-US" sz="2000" b="1" kern="0" dirty="0" err="1">
                <a:solidFill>
                  <a:srgbClr val="FFFFFF"/>
                </a:solidFill>
                <a:latin typeface="Times New Roman" panose="02020603050405020304" pitchFamily="18" charset="0"/>
                <a:ea typeface="Times New Roman"/>
                <a:cs typeface="Times New Roman" panose="02020603050405020304" pitchFamily="18" charset="0"/>
                <a:sym typeface="Times New Roman"/>
              </a:rPr>
              <a:t>lại</a:t>
            </a:r>
            <a:endParaRPr sz="2000" b="1" kern="0" dirty="0">
              <a:solidFill>
                <a:srgbClr val="FFFFFF"/>
              </a:solidFill>
              <a:latin typeface="Times New Roman" panose="02020603050405020304" pitchFamily="18" charset="0"/>
              <a:ea typeface="Times New Roman"/>
              <a:cs typeface="Times New Roman" panose="02020603050405020304" pitchFamily="18" charset="0"/>
              <a:sym typeface="Times New Roman"/>
            </a:endParaRPr>
          </a:p>
        </p:txBody>
      </p:sp>
      <p:sp>
        <p:nvSpPr>
          <p:cNvPr id="329" name="Google Shape;329;p10"/>
          <p:cNvSpPr/>
          <p:nvPr/>
        </p:nvSpPr>
        <p:spPr>
          <a:xfrm>
            <a:off x="2280309" y="370631"/>
            <a:ext cx="7676491" cy="830956"/>
          </a:xfrm>
          <a:prstGeom prst="rect">
            <a:avLst/>
          </a:prstGeom>
          <a:noFill/>
          <a:ln>
            <a:noFill/>
          </a:ln>
        </p:spPr>
        <p:txBody>
          <a:bodyPr spcFirstLastPara="1" wrap="square" lIns="91433" tIns="45700" rIns="91433" bIns="45700" anchor="t" anchorCtr="0">
            <a:spAutoFit/>
          </a:bodyPr>
          <a:lstStyle/>
          <a:p>
            <a:pPr algn="ctr" defTabSz="1219170">
              <a:buClr>
                <a:srgbClr val="000000"/>
              </a:buClr>
            </a:pP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Con </a:t>
            </a:r>
            <a:r>
              <a:rPr lang="en-US" sz="4800" b="1" kern="0" dirty="0" err="1">
                <a:solidFill>
                  <a:srgbClr val="002060"/>
                </a:solidFill>
                <a:latin typeface="Times New Roman" panose="02020603050405020304" pitchFamily="18" charset="0"/>
                <a:ea typeface="Calibri"/>
                <a:cs typeface="Times New Roman" panose="02020603050405020304" pitchFamily="18" charset="0"/>
                <a:sym typeface="Calibri"/>
              </a:rPr>
              <a:t>ngỗng</a:t>
            </a: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800" b="1" kern="0" dirty="0" err="1">
                <a:solidFill>
                  <a:srgbClr val="002060"/>
                </a:solidFill>
                <a:latin typeface="Times New Roman" panose="02020603050405020304" pitchFamily="18" charset="0"/>
                <a:ea typeface="Calibri"/>
                <a:cs typeface="Times New Roman" panose="02020603050405020304" pitchFamily="18" charset="0"/>
                <a:sym typeface="Calibri"/>
              </a:rPr>
              <a:t>nặng</a:t>
            </a: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800" b="1" kern="0" dirty="0" err="1">
                <a:solidFill>
                  <a:srgbClr val="002060"/>
                </a:solidFill>
                <a:latin typeface="Times New Roman" panose="02020603050405020304" pitchFamily="18" charset="0"/>
                <a:ea typeface="Calibri"/>
                <a:cs typeface="Times New Roman" panose="02020603050405020304" pitchFamily="18" charset="0"/>
                <a:sym typeface="Calibri"/>
              </a:rPr>
              <a:t>mấy</a:t>
            </a: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 kg?</a:t>
            </a:r>
            <a:endParaRPr sz="4800" b="1" kern="0" dirty="0">
              <a:solidFill>
                <a:srgbClr val="002060"/>
              </a:solidFill>
              <a:latin typeface="Times New Roman" panose="02020603050405020304" pitchFamily="18" charset="0"/>
              <a:ea typeface="Calibri"/>
              <a:cs typeface="Times New Roman" panose="02020603050405020304" pitchFamily="18" charset="0"/>
              <a:sym typeface="Calibri"/>
            </a:endParaRPr>
          </a:p>
        </p:txBody>
      </p:sp>
      <p:grpSp>
        <p:nvGrpSpPr>
          <p:cNvPr id="331" name="Google Shape;331;p10"/>
          <p:cNvGrpSpPr/>
          <p:nvPr/>
        </p:nvGrpSpPr>
        <p:grpSpPr>
          <a:xfrm>
            <a:off x="6400801" y="1397001"/>
            <a:ext cx="5689599" cy="3405320"/>
            <a:chOff x="2819400" y="800100"/>
            <a:chExt cx="4140488" cy="2372090"/>
          </a:xfrm>
        </p:grpSpPr>
        <p:pic>
          <p:nvPicPr>
            <p:cNvPr id="332" name="Google Shape;332;p10"/>
            <p:cNvPicPr preferRelativeResize="0"/>
            <p:nvPr/>
          </p:nvPicPr>
          <p:blipFill rotWithShape="1">
            <a:blip r:embed="rId8">
              <a:alphaModFix/>
            </a:blip>
            <a:srcRect l="3435" t="4367" r="46614"/>
            <a:stretch/>
          </p:blipFill>
          <p:spPr>
            <a:xfrm>
              <a:off x="3186898" y="1049769"/>
              <a:ext cx="3772990" cy="2122421"/>
            </a:xfrm>
            <a:prstGeom prst="rect">
              <a:avLst/>
            </a:prstGeom>
            <a:noFill/>
            <a:ln>
              <a:noFill/>
            </a:ln>
          </p:spPr>
        </p:pic>
        <p:sp>
          <p:nvSpPr>
            <p:cNvPr id="333" name="Google Shape;333;p10"/>
            <p:cNvSpPr/>
            <p:nvPr/>
          </p:nvSpPr>
          <p:spPr>
            <a:xfrm>
              <a:off x="2819400" y="800100"/>
              <a:ext cx="1176441" cy="658835"/>
            </a:xfrm>
            <a:prstGeom prst="rect">
              <a:avLst/>
            </a:prstGeom>
            <a:solidFill>
              <a:srgbClr val="FFFFFF"/>
            </a:solidFill>
            <a:ln>
              <a:noFill/>
            </a:ln>
          </p:spPr>
          <p:txBody>
            <a:bodyPr spcFirstLastPara="1" wrap="square" lIns="121900" tIns="60933" rIns="121900" bIns="60933" anchor="ctr" anchorCtr="0">
              <a:noAutofit/>
            </a:bodyPr>
            <a:lstStyle/>
            <a:p>
              <a:pPr algn="ctr" defTabSz="1219170">
                <a:buClr>
                  <a:srgbClr val="000000"/>
                </a:buClr>
                <a:buSzPts val="1800"/>
              </a:pPr>
              <a:endParaRPr sz="2400" kern="0">
                <a:solidFill>
                  <a:srgbClr val="FFFFFF"/>
                </a:solidFill>
                <a:latin typeface="Times New Roman" panose="02020603050405020304" pitchFamily="18" charset="0"/>
                <a:cs typeface="Times New Roman" panose="02020603050405020304" pitchFamily="18" charset="0"/>
                <a:sym typeface="Arial"/>
              </a:endParaRPr>
            </a:p>
          </p:txBody>
        </p:sp>
      </p:grpSp>
      <p:sp>
        <p:nvSpPr>
          <p:cNvPr id="334" name="Google Shape;334;p10"/>
          <p:cNvSpPr/>
          <p:nvPr/>
        </p:nvSpPr>
        <p:spPr>
          <a:xfrm>
            <a:off x="812800" y="1498601"/>
            <a:ext cx="6096000" cy="830956"/>
          </a:xfrm>
          <a:prstGeom prst="rect">
            <a:avLst/>
          </a:prstGeom>
          <a:noFill/>
          <a:ln>
            <a:noFill/>
          </a:ln>
        </p:spPr>
        <p:txBody>
          <a:bodyPr spcFirstLastPara="1" wrap="square" lIns="91433" tIns="45700" rIns="91433" bIns="45700" anchor="t" anchorCtr="0">
            <a:spAutoFit/>
          </a:bodyPr>
          <a:lstStyle/>
          <a:p>
            <a:pPr algn="ctr" defTabSz="1219170">
              <a:buClr>
                <a:srgbClr val="000000"/>
              </a:buClr>
            </a:pPr>
            <a:r>
              <a:rPr lang="en-US" sz="4800" b="1" kern="0">
                <a:solidFill>
                  <a:srgbClr val="FF0000"/>
                </a:solidFill>
                <a:latin typeface="Times New Roman" panose="02020603050405020304" pitchFamily="18" charset="0"/>
                <a:ea typeface="Calibri"/>
                <a:cs typeface="Times New Roman" panose="02020603050405020304" pitchFamily="18" charset="0"/>
                <a:sym typeface="Calibri"/>
              </a:rPr>
              <a:t>Con ngỗng nặng 7kg.</a:t>
            </a:r>
            <a:endParaRPr sz="4800" b="1" kern="0">
              <a:solidFill>
                <a:srgbClr val="FF0000"/>
              </a:solidFill>
              <a:latin typeface="Times New Roman" panose="02020603050405020304" pitchFamily="18" charset="0"/>
              <a:ea typeface="Calibri"/>
              <a:cs typeface="Times New Roman" panose="02020603050405020304" pitchFamily="18" charset="0"/>
              <a:sym typeface="Calibri"/>
            </a:endParaRPr>
          </a:p>
        </p:txBody>
      </p:sp>
      <p:sp>
        <p:nvSpPr>
          <p:cNvPr id="335" name="Google Shape;335;p10"/>
          <p:cNvSpPr/>
          <p:nvPr/>
        </p:nvSpPr>
        <p:spPr>
          <a:xfrm>
            <a:off x="9956800" y="3022600"/>
            <a:ext cx="1524000" cy="1117600"/>
          </a:xfrm>
          <a:prstGeom prst="ellipse">
            <a:avLst/>
          </a:prstGeom>
          <a:noFill/>
          <a:ln w="25400" cap="flat" cmpd="sng">
            <a:solidFill>
              <a:srgbClr val="FF0000"/>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Times New Roman" panose="02020603050405020304" pitchFamily="18" charset="0"/>
              <a:ea typeface="Calibri"/>
              <a:cs typeface="Times New Roman" panose="02020603050405020304" pitchFamily="18" charset="0"/>
              <a:sym typeface="Calibri"/>
            </a:endParaRPr>
          </a:p>
        </p:txBody>
      </p:sp>
      <p:sp>
        <p:nvSpPr>
          <p:cNvPr id="13" name="Rectangle 12">
            <a:extLst>
              <a:ext uri="{FF2B5EF4-FFF2-40B4-BE49-F238E27FC236}">
                <a16:creationId xmlns:a16="http://schemas.microsoft.com/office/drawing/2014/main" id="{A50345EB-08BA-45D2-94CF-50C1D97CCD65}"/>
              </a:ext>
            </a:extLst>
          </p:cNvPr>
          <p:cNvSpPr/>
          <p:nvPr/>
        </p:nvSpPr>
        <p:spPr>
          <a:xfrm>
            <a:off x="578339" y="375140"/>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pic>
        <p:nvPicPr>
          <p:cNvPr id="14" name="10 seconds countdown (Đồng hồ đếm ngược 10 giây)">
            <a:hlinkClick r:id="" action="ppaction://media"/>
            <a:extLst>
              <a:ext uri="{FF2B5EF4-FFF2-40B4-BE49-F238E27FC236}">
                <a16:creationId xmlns:a16="http://schemas.microsoft.com/office/drawing/2014/main" id="{1AD8CEFC-E226-493C-AF03-12F2BDDC566A}"/>
              </a:ext>
            </a:extLst>
          </p:cNvPr>
          <p:cNvPicPr>
            <a:picLocks noChangeAspect="1"/>
          </p:cNvPicPr>
          <p:nvPr>
            <a:videoFile r:link="rId2"/>
            <p:extLst>
              <p:ext uri="{DAA4B4D4-6D71-4841-9C94-3DE7FCFB9230}">
                <p14:media xmlns:p14="http://schemas.microsoft.com/office/powerpoint/2010/main" r:embed="rId1"/>
              </p:ext>
            </p:extLst>
          </p:nvPr>
        </p:nvPicPr>
        <p:blipFill>
          <a:blip r:embed="rId9"/>
          <a:stretch>
            <a:fillRect/>
          </a:stretch>
        </p:blipFill>
        <p:spPr>
          <a:xfrm>
            <a:off x="4876800" y="5819845"/>
            <a:ext cx="2218376" cy="1038155"/>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34"/>
                                        </p:tgtEl>
                                        <p:attrNameLst>
                                          <p:attrName>style.visibility</p:attrName>
                                        </p:attrNameLst>
                                      </p:cBhvr>
                                      <p:to>
                                        <p:strVal val="visible"/>
                                      </p:to>
                                    </p:set>
                                    <p:animEffect transition="in" filter="fade">
                                      <p:cBhvr>
                                        <p:cTn id="7" dur="1000"/>
                                        <p:tgtEl>
                                          <p:spTgt spid="334"/>
                                        </p:tgtEl>
                                      </p:cBhvr>
                                    </p:animEffect>
                                  </p:childTnLst>
                                  <p:subTnLst>
                                    <p:audio>
                                      <p:cMediaNode>
                                        <p:cTn display="0" masterRel="sameClick">
                                          <p:stCondLst>
                                            <p:cond evt="begin" delay="0">
                                              <p:tn val="5"/>
                                            </p:cond>
                                          </p:stCondLst>
                                          <p:endCondLst>
                                            <p:cond evt="onStopAudio" delay="0">
                                              <p:tgtEl>
                                                <p:sldTgt/>
                                              </p:tgtEl>
                                            </p:cond>
                                          </p:endCondLst>
                                        </p:cTn>
                                        <p:tgtEl>
                                          <p:sndTgt r:embed="rId5" name="chimes.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35"/>
                                        </p:tgtEl>
                                        <p:attrNameLst>
                                          <p:attrName>style.visibility</p:attrName>
                                        </p:attrNameLst>
                                      </p:cBhvr>
                                      <p:to>
                                        <p:strVal val="visible"/>
                                      </p:to>
                                    </p:set>
                                    <p:animEffect transition="in" filter="fade">
                                      <p:cBhvr>
                                        <p:cTn id="12" dur="1000"/>
                                        <p:tgtEl>
                                          <p:spTgt spid="33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3" restart="whenNotActive" fill="hold" evtFilter="cancelBubble" nodeType="interactiveSeq">
                <p:stCondLst>
                  <p:cond evt="onClick" delay="0">
                    <p:tgtEl>
                      <p:spTgt spid="14"/>
                    </p:tgtEl>
                  </p:cond>
                </p:stCondLst>
                <p:endSync evt="end" delay="0">
                  <p:rtn val="all"/>
                </p:endSync>
                <p:childTnLst>
                  <p:par>
                    <p:cTn id="14" fill="hold">
                      <p:stCondLst>
                        <p:cond delay="0"/>
                      </p:stCondLst>
                      <p:childTnLst>
                        <p:par>
                          <p:cTn id="15" fill="hold">
                            <p:stCondLst>
                              <p:cond delay="0"/>
                            </p:stCondLst>
                            <p:childTnLst>
                              <p:par>
                                <p:cTn id="16" presetID="2" presetClass="mediacall" presetSubtype="0" fill="hold" nodeType="clickEffect">
                                  <p:stCondLst>
                                    <p:cond delay="0"/>
                                  </p:stCondLst>
                                  <p:childTnLst>
                                    <p:cmd type="call" cmd="togglePause">
                                      <p:cBhvr>
                                        <p:cTn id="17" dur="1" fill="hold"/>
                                        <p:tgtEl>
                                          <p:spTgt spid="14"/>
                                        </p:tgtEl>
                                      </p:cBhvr>
                                    </p:cmd>
                                  </p:childTnLst>
                                </p:cTn>
                              </p:par>
                            </p:childTnLst>
                          </p:cTn>
                        </p:par>
                      </p:childTnLst>
                    </p:cTn>
                  </p:par>
                </p:childTnLst>
              </p:cTn>
              <p:nextCondLst>
                <p:cond evt="onClick" delay="0">
                  <p:tgtEl>
                    <p:spTgt spid="14"/>
                  </p:tgtEl>
                </p:cond>
              </p:nextCondLst>
            </p:seq>
            <p:video>
              <p:cMediaNode vol="80000">
                <p:cTn id="18" fill="hold" display="0">
                  <p:stCondLst>
                    <p:cond delay="indefinite"/>
                  </p:stCondLst>
                </p:cTn>
                <p:tgtEl>
                  <p:spTgt spid="14"/>
                </p:tgtEl>
              </p:cMediaNode>
            </p:vide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39"/>
        <p:cNvGrpSpPr/>
        <p:nvPr/>
      </p:nvGrpSpPr>
      <p:grpSpPr>
        <a:xfrm>
          <a:off x="0" y="0"/>
          <a:ext cx="0" cy="0"/>
          <a:chOff x="0" y="0"/>
          <a:chExt cx="0" cy="0"/>
        </a:xfrm>
      </p:grpSpPr>
      <p:pic>
        <p:nvPicPr>
          <p:cNvPr id="340" name="Google Shape;340;p11"/>
          <p:cNvPicPr preferRelativeResize="0"/>
          <p:nvPr/>
        </p:nvPicPr>
        <p:blipFill rotWithShape="1">
          <a:blip r:embed="rId6">
            <a:alphaModFix/>
          </a:blip>
          <a:srcRect/>
          <a:stretch/>
        </p:blipFill>
        <p:spPr>
          <a:xfrm>
            <a:off x="47422" y="4308622"/>
            <a:ext cx="3610177" cy="2918265"/>
          </a:xfrm>
          <a:prstGeom prst="rect">
            <a:avLst/>
          </a:prstGeom>
          <a:noFill/>
          <a:ln>
            <a:noFill/>
          </a:ln>
        </p:spPr>
      </p:pic>
      <p:sp>
        <p:nvSpPr>
          <p:cNvPr id="341" name="Google Shape;341;p11">
            <a:hlinkClick r:id="rId7" action="ppaction://hlinksldjump"/>
          </p:cNvPr>
          <p:cNvSpPr/>
          <p:nvPr/>
        </p:nvSpPr>
        <p:spPr>
          <a:xfrm>
            <a:off x="9867688" y="5497961"/>
            <a:ext cx="1786597" cy="1167619"/>
          </a:xfrm>
          <a:prstGeom prst="notchedRightArrow">
            <a:avLst>
              <a:gd name="adj1" fmla="val 50000"/>
              <a:gd name="adj2" fmla="val 50000"/>
            </a:avLst>
          </a:prstGeom>
          <a:solidFill>
            <a:schemeClr val="accent4"/>
          </a:solidFill>
          <a:ln w="25400" cap="flat" cmpd="sng">
            <a:solidFill>
              <a:srgbClr val="5D4876"/>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r>
              <a:rPr lang="en-US" sz="2000" b="1" kern="0">
                <a:solidFill>
                  <a:srgbClr val="FFFFFF"/>
                </a:solidFill>
                <a:latin typeface="Times New Roman" panose="02020603050405020304" pitchFamily="18" charset="0"/>
                <a:ea typeface="Times New Roman"/>
                <a:cs typeface="Times New Roman" panose="02020603050405020304" pitchFamily="18" charset="0"/>
                <a:sym typeface="Times New Roman"/>
              </a:rPr>
              <a:t>Quay lại</a:t>
            </a:r>
            <a:endParaRPr sz="2000" b="1" kern="0">
              <a:solidFill>
                <a:srgbClr val="FFFFFF"/>
              </a:solidFill>
              <a:latin typeface="Times New Roman" panose="02020603050405020304" pitchFamily="18" charset="0"/>
              <a:ea typeface="Times New Roman"/>
              <a:cs typeface="Times New Roman" panose="02020603050405020304" pitchFamily="18" charset="0"/>
              <a:sym typeface="Times New Roman"/>
            </a:endParaRPr>
          </a:p>
        </p:txBody>
      </p:sp>
      <p:sp>
        <p:nvSpPr>
          <p:cNvPr id="343" name="Google Shape;343;p11"/>
          <p:cNvSpPr/>
          <p:nvPr/>
        </p:nvSpPr>
        <p:spPr>
          <a:xfrm>
            <a:off x="812800" y="2006601"/>
            <a:ext cx="6096000" cy="830956"/>
          </a:xfrm>
          <a:prstGeom prst="rect">
            <a:avLst/>
          </a:prstGeom>
          <a:noFill/>
          <a:ln>
            <a:noFill/>
          </a:ln>
        </p:spPr>
        <p:txBody>
          <a:bodyPr spcFirstLastPara="1" wrap="square" lIns="91433" tIns="45700" rIns="91433" bIns="45700" anchor="t" anchorCtr="0">
            <a:spAutoFit/>
          </a:bodyPr>
          <a:lstStyle/>
          <a:p>
            <a:pPr algn="ctr" defTabSz="1219170">
              <a:buClr>
                <a:srgbClr val="000000"/>
              </a:buClr>
            </a:pPr>
            <a:r>
              <a:rPr lang="en-US" sz="4800" b="1" kern="0">
                <a:solidFill>
                  <a:srgbClr val="FF0000"/>
                </a:solidFill>
                <a:latin typeface="Times New Roman" panose="02020603050405020304" pitchFamily="18" charset="0"/>
                <a:ea typeface="Calibri"/>
                <a:cs typeface="Times New Roman" panose="02020603050405020304" pitchFamily="18" charset="0"/>
                <a:sym typeface="Calibri"/>
              </a:rPr>
              <a:t>Con gà nặng 3kg.</a:t>
            </a:r>
            <a:endParaRPr sz="4800" b="1" kern="0">
              <a:solidFill>
                <a:srgbClr val="FF0000"/>
              </a:solidFill>
              <a:latin typeface="Times New Roman" panose="02020603050405020304" pitchFamily="18" charset="0"/>
              <a:ea typeface="Calibri"/>
              <a:cs typeface="Times New Roman" panose="02020603050405020304" pitchFamily="18" charset="0"/>
              <a:sym typeface="Calibri"/>
            </a:endParaRPr>
          </a:p>
        </p:txBody>
      </p:sp>
      <p:sp>
        <p:nvSpPr>
          <p:cNvPr id="344" name="Google Shape;344;p11"/>
          <p:cNvSpPr/>
          <p:nvPr/>
        </p:nvSpPr>
        <p:spPr>
          <a:xfrm>
            <a:off x="2280589" y="474145"/>
            <a:ext cx="6964331" cy="830956"/>
          </a:xfrm>
          <a:prstGeom prst="rect">
            <a:avLst/>
          </a:prstGeom>
          <a:noFill/>
          <a:ln>
            <a:noFill/>
          </a:ln>
        </p:spPr>
        <p:txBody>
          <a:bodyPr spcFirstLastPara="1" wrap="square" lIns="91433" tIns="45700" rIns="91433" bIns="45700" anchor="t" anchorCtr="0">
            <a:spAutoFit/>
          </a:bodyPr>
          <a:lstStyle/>
          <a:p>
            <a:pPr algn="ctr" defTabSz="1219170">
              <a:buClr>
                <a:srgbClr val="000000"/>
              </a:buClr>
            </a:pP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Con </a:t>
            </a:r>
            <a:r>
              <a:rPr lang="en-US" sz="4800" b="1" kern="0" dirty="0" err="1">
                <a:solidFill>
                  <a:srgbClr val="002060"/>
                </a:solidFill>
                <a:latin typeface="Times New Roman" panose="02020603050405020304" pitchFamily="18" charset="0"/>
                <a:ea typeface="Calibri"/>
                <a:cs typeface="Times New Roman" panose="02020603050405020304" pitchFamily="18" charset="0"/>
                <a:sym typeface="Calibri"/>
              </a:rPr>
              <a:t>gà</a:t>
            </a: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800" b="1" kern="0" dirty="0" err="1">
                <a:solidFill>
                  <a:srgbClr val="002060"/>
                </a:solidFill>
                <a:latin typeface="Times New Roman" panose="02020603050405020304" pitchFamily="18" charset="0"/>
                <a:ea typeface="Calibri"/>
                <a:cs typeface="Times New Roman" panose="02020603050405020304" pitchFamily="18" charset="0"/>
                <a:sym typeface="Calibri"/>
              </a:rPr>
              <a:t>nặng</a:t>
            </a: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 </a:t>
            </a:r>
            <a:r>
              <a:rPr lang="en-US" sz="4800" b="1" kern="0" dirty="0" err="1">
                <a:solidFill>
                  <a:srgbClr val="002060"/>
                </a:solidFill>
                <a:latin typeface="Times New Roman" panose="02020603050405020304" pitchFamily="18" charset="0"/>
                <a:ea typeface="Calibri"/>
                <a:cs typeface="Times New Roman" panose="02020603050405020304" pitchFamily="18" charset="0"/>
                <a:sym typeface="Calibri"/>
              </a:rPr>
              <a:t>mấy</a:t>
            </a:r>
            <a:r>
              <a:rPr lang="en-US" sz="4800" b="1" kern="0" dirty="0">
                <a:solidFill>
                  <a:srgbClr val="002060"/>
                </a:solidFill>
                <a:latin typeface="Times New Roman" panose="02020603050405020304" pitchFamily="18" charset="0"/>
                <a:ea typeface="Calibri"/>
                <a:cs typeface="Times New Roman" panose="02020603050405020304" pitchFamily="18" charset="0"/>
                <a:sym typeface="Calibri"/>
              </a:rPr>
              <a:t> kg?</a:t>
            </a:r>
            <a:endParaRPr sz="4800" b="1" kern="0" dirty="0">
              <a:solidFill>
                <a:srgbClr val="002060"/>
              </a:solidFill>
              <a:latin typeface="Times New Roman" panose="02020603050405020304" pitchFamily="18" charset="0"/>
              <a:ea typeface="Calibri"/>
              <a:cs typeface="Times New Roman" panose="02020603050405020304" pitchFamily="18" charset="0"/>
              <a:sym typeface="Calibri"/>
            </a:endParaRPr>
          </a:p>
        </p:txBody>
      </p:sp>
      <p:pic>
        <p:nvPicPr>
          <p:cNvPr id="345" name="Google Shape;345;p11"/>
          <p:cNvPicPr preferRelativeResize="0"/>
          <p:nvPr/>
        </p:nvPicPr>
        <p:blipFill rotWithShape="1">
          <a:blip r:embed="rId8">
            <a:alphaModFix/>
          </a:blip>
          <a:srcRect l="55626" t="10256" r="168" b="2818"/>
          <a:stretch/>
        </p:blipFill>
        <p:spPr>
          <a:xfrm>
            <a:off x="6951407" y="1600201"/>
            <a:ext cx="4587027" cy="3486183"/>
          </a:xfrm>
          <a:prstGeom prst="rect">
            <a:avLst/>
          </a:prstGeom>
          <a:noFill/>
          <a:ln>
            <a:noFill/>
          </a:ln>
        </p:spPr>
      </p:pic>
      <p:sp>
        <p:nvSpPr>
          <p:cNvPr id="346" name="Google Shape;346;p11"/>
          <p:cNvSpPr/>
          <p:nvPr/>
        </p:nvSpPr>
        <p:spPr>
          <a:xfrm>
            <a:off x="9753600" y="3124200"/>
            <a:ext cx="1524000" cy="1117600"/>
          </a:xfrm>
          <a:prstGeom prst="ellipse">
            <a:avLst/>
          </a:prstGeom>
          <a:noFill/>
          <a:ln w="25400" cap="flat" cmpd="sng">
            <a:solidFill>
              <a:srgbClr val="FF0000"/>
            </a:solidFill>
            <a:prstDash val="solid"/>
            <a:round/>
            <a:headEnd type="none" w="sm" len="sm"/>
            <a:tailEnd type="none" w="sm" len="sm"/>
          </a:ln>
        </p:spPr>
        <p:txBody>
          <a:bodyPr spcFirstLastPara="1" wrap="square" lIns="121900" tIns="60933" rIns="121900" bIns="60933" anchor="ctr" anchorCtr="0">
            <a:noAutofit/>
          </a:bodyPr>
          <a:lstStyle/>
          <a:p>
            <a:pPr algn="ctr" defTabSz="1219170">
              <a:buClr>
                <a:srgbClr val="000000"/>
              </a:buClr>
            </a:pPr>
            <a:endParaRPr sz="2400" kern="0">
              <a:solidFill>
                <a:srgbClr val="FFFFFF"/>
              </a:solidFill>
              <a:latin typeface="Times New Roman" panose="02020603050405020304" pitchFamily="18" charset="0"/>
              <a:ea typeface="Calibri"/>
              <a:cs typeface="Times New Roman" panose="02020603050405020304" pitchFamily="18" charset="0"/>
              <a:sym typeface="Calibri"/>
            </a:endParaRPr>
          </a:p>
        </p:txBody>
      </p:sp>
      <p:pic>
        <p:nvPicPr>
          <p:cNvPr id="11" name="10 seconds countdown (Đồng hồ đếm ngược 10 giây)">
            <a:hlinkClick r:id="" action="ppaction://media"/>
            <a:extLst>
              <a:ext uri="{FF2B5EF4-FFF2-40B4-BE49-F238E27FC236}">
                <a16:creationId xmlns:a16="http://schemas.microsoft.com/office/drawing/2014/main" id="{0B3005A3-93C5-4895-B655-97B46EAB877D}"/>
              </a:ext>
            </a:extLst>
          </p:cNvPr>
          <p:cNvPicPr>
            <a:picLocks noChangeAspect="1"/>
          </p:cNvPicPr>
          <p:nvPr>
            <a:videoFile r:link="rId2"/>
            <p:extLst>
              <p:ext uri="{DAA4B4D4-6D71-4841-9C94-3DE7FCFB9230}">
                <p14:media xmlns:p14="http://schemas.microsoft.com/office/powerpoint/2010/main" r:embed="rId1"/>
              </p:ext>
            </p:extLst>
          </p:nvPr>
        </p:nvPicPr>
        <p:blipFill>
          <a:blip r:embed="rId9"/>
          <a:stretch>
            <a:fillRect/>
          </a:stretch>
        </p:blipFill>
        <p:spPr>
          <a:xfrm>
            <a:off x="4876800" y="5819845"/>
            <a:ext cx="2218376" cy="1038155"/>
          </a:xfrm>
          <a:prstGeom prst="rect">
            <a:avLst/>
          </a:prstGeom>
        </p:spPr>
      </p:pic>
      <p:sp>
        <p:nvSpPr>
          <p:cNvPr id="9" name="Rectangle 8">
            <a:extLst>
              <a:ext uri="{FF2B5EF4-FFF2-40B4-BE49-F238E27FC236}">
                <a16:creationId xmlns:a16="http://schemas.microsoft.com/office/drawing/2014/main" id="{1563F768-3266-43CF-B7C9-FE549BCB52B5}"/>
              </a:ext>
            </a:extLst>
          </p:cNvPr>
          <p:cNvSpPr/>
          <p:nvPr/>
        </p:nvSpPr>
        <p:spPr>
          <a:xfrm>
            <a:off x="578339" y="401151"/>
            <a:ext cx="1156677" cy="10003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vi-VN" sz="1867" kern="0">
              <a:solidFill>
                <a:srgbClr val="FFFFFF"/>
              </a:solidFill>
              <a:latin typeface="Arial" panose="020B0604020202020204" pitchFamily="34" charset="0"/>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43"/>
                                        </p:tgtEl>
                                        <p:attrNameLst>
                                          <p:attrName>style.visibility</p:attrName>
                                        </p:attrNameLst>
                                      </p:cBhvr>
                                      <p:to>
                                        <p:strVal val="visible"/>
                                      </p:to>
                                    </p:set>
                                    <p:animEffect transition="in" filter="fade">
                                      <p:cBhvr>
                                        <p:cTn id="7" dur="1000"/>
                                        <p:tgtEl>
                                          <p:spTgt spid="343"/>
                                        </p:tgtEl>
                                      </p:cBhvr>
                                    </p:animEffect>
                                  </p:childTnLst>
                                  <p:subTnLst>
                                    <p:audio>
                                      <p:cMediaNode>
                                        <p:cTn display="0" masterRel="sameClick">
                                          <p:stCondLst>
                                            <p:cond evt="begin" delay="0">
                                              <p:tn val="5"/>
                                            </p:cond>
                                          </p:stCondLst>
                                          <p:endCondLst>
                                            <p:cond evt="onStopAudio" delay="0">
                                              <p:tgtEl>
                                                <p:sldTgt/>
                                              </p:tgtEl>
                                            </p:cond>
                                          </p:endCondLst>
                                        </p:cTn>
                                        <p:tgtEl>
                                          <p:sndTgt r:embed="rId5" name="chimes.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46"/>
                                        </p:tgtEl>
                                        <p:attrNameLst>
                                          <p:attrName>style.visibility</p:attrName>
                                        </p:attrNameLst>
                                      </p:cBhvr>
                                      <p:to>
                                        <p:strVal val="visible"/>
                                      </p:to>
                                    </p:set>
                                    <p:animEffect transition="in" filter="fade">
                                      <p:cBhvr>
                                        <p:cTn id="12" dur="1000"/>
                                        <p:tgtEl>
                                          <p:spTgt spid="34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3" restart="whenNotActive" fill="hold" evtFilter="cancelBubble" nodeType="interactiveSeq">
                <p:stCondLst>
                  <p:cond evt="onClick" delay="0">
                    <p:tgtEl>
                      <p:spTgt spid="11"/>
                    </p:tgtEl>
                  </p:cond>
                </p:stCondLst>
                <p:endSync evt="end" delay="0">
                  <p:rtn val="all"/>
                </p:endSync>
                <p:childTnLst>
                  <p:par>
                    <p:cTn id="14" fill="hold">
                      <p:stCondLst>
                        <p:cond delay="0"/>
                      </p:stCondLst>
                      <p:childTnLst>
                        <p:par>
                          <p:cTn id="15" fill="hold">
                            <p:stCondLst>
                              <p:cond delay="0"/>
                            </p:stCondLst>
                            <p:childTnLst>
                              <p:par>
                                <p:cTn id="16" presetID="2" presetClass="mediacall" presetSubtype="0" fill="hold" nodeType="clickEffect">
                                  <p:stCondLst>
                                    <p:cond delay="0"/>
                                  </p:stCondLst>
                                  <p:childTnLst>
                                    <p:cmd type="call" cmd="togglePause">
                                      <p:cBhvr>
                                        <p:cTn id="17" dur="1" fill="hold"/>
                                        <p:tgtEl>
                                          <p:spTgt spid="11"/>
                                        </p:tgtEl>
                                      </p:cBhvr>
                                    </p:cmd>
                                  </p:childTnLst>
                                </p:cTn>
                              </p:par>
                            </p:childTnLst>
                          </p:cTn>
                        </p:par>
                      </p:childTnLst>
                    </p:cTn>
                  </p:par>
                </p:childTnLst>
              </p:cTn>
              <p:nextCondLst>
                <p:cond evt="onClick" delay="0">
                  <p:tgtEl>
                    <p:spTgt spid="11"/>
                  </p:tgtEl>
                </p:cond>
              </p:nextCondLst>
            </p:seq>
            <p:video>
              <p:cMediaNode vol="80000">
                <p:cTn id="18" fill="hold" display="0">
                  <p:stCondLst>
                    <p:cond delay="indefinite"/>
                  </p:stCondLst>
                </p:cTn>
                <p:tgtEl>
                  <p:spTgt spid="11"/>
                </p:tgtEl>
              </p:cMediaNode>
            </p:video>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ARS_RESPONSETYPE" val="None"/>
  <p:tag name="ARS_CHARTPARA_ITEMLABELFONTNAME" val="Arial"/>
  <p:tag name="ARS_CHARTPARA_ITEMLABELFONTSIZE" val="16"/>
  <p:tag name="ARS_CHARTPARA_ITEMLABELFONTBOLD" val="False"/>
  <p:tag name="ARS_CHARTPARA_ITEMLABELFONTITALIC" val="False"/>
  <p:tag name="ARS_CHARTPARA_ITEMLABELFONTCOLOR" val="-16777216"/>
  <p:tag name="ARS_CHARTPARA_DATALABELFONTNAME" val="Arial"/>
  <p:tag name="ARS_CHARTPARA_DATALABELFONTSIZE" val="14"/>
  <p:tag name="ARS_CHARTPARA_DATALABELFONTBOLD" val="False"/>
  <p:tag name="ARS_CHARTPARA_DATALABELFONTITALIC" val="False"/>
  <p:tag name="ARS_CHARTPARA_DATALABELFONTCOLOR" val="-16777216"/>
  <p:tag name="ARS_CHARTPARA_DATAFORMAT" val="ltNumberValue"/>
  <p:tag name="ARS_CHARTPARA_SHOWTIME" val="csStop"/>
  <p:tag name="ARS_CHARTPARA_NUMBERDEC" val="0"/>
  <p:tag name="ARS_CHARTPARA_DATAPERCENTBASE" val="crParticipant"/>
  <p:tag name="ARS_CHARTPARA_PERCENTDEC" val="1"/>
  <p:tag name="ARS_CHARTPARA_SHOW3D" val="0"/>
  <p:tag name="ARS_CHARTPARA_SHOWWINDOW" val="0"/>
  <p:tag name="ARS_CHARTPOINTWIDTH" val="0.5"/>
  <p:tag name="ARS_CHARTSHOWITEMTEXT" val="0"/>
  <p:tag name="ARS_CHARTCOLOR_0" val="-12481296"/>
  <p:tag name="ARS_CHARTCOLOR_1" val="-2080758"/>
  <p:tag name="ARS_CHARTCOLOR_2" val="-215999"/>
  <p:tag name="ARS_CHARTCOLOR_3" val="-16423790"/>
  <p:tag name="ARS_CHARTCOLOR_4" val="-4210753"/>
  <p:tag name="ARS_CHARTCOLOR_5" val="-15058071"/>
  <p:tag name="ARS_CHARTCOLOR_6" val="-7294"/>
  <p:tag name="ARS_CHARTCOLOR_7" val="-15557411"/>
  <p:tag name="ARS_CHARTCOLOR_8" val="-3511477"/>
  <p:tag name="ARS_CHARTCOLOR_9" val="-16753445"/>
  <p:tag name="ARS_CHARTPARA_TYPE" val="ctColumn"/>
  <p:tag name="ARS_SLIDE_DUENO" val="100"/>
  <p:tag name="ARS_SLIDE_PARTICIPANTNUM" val="100"/>
  <p:tag name="ARS_SLIDE_SUBMITNUM" val="0"/>
  <p:tag name="ARS_SLIDE_CORRECTNUM" val="0"/>
  <p:tag name="ARS_SLIDE_VOTEMEAN" val="0"/>
</p:tagLst>
</file>

<file path=ppt/tags/tag2.xml><?xml version="1.0" encoding="utf-8"?>
<p:tagLst xmlns:a="http://schemas.openxmlformats.org/drawingml/2006/main" xmlns:r="http://schemas.openxmlformats.org/officeDocument/2006/relationships" xmlns:p="http://schemas.openxmlformats.org/presentationml/2006/main">
  <p:tag name="ARS_RESPONSETYPE" val="None"/>
  <p:tag name="ARS_CHARTPARA_ITEMLABELFONTNAME" val="Arial"/>
  <p:tag name="ARS_CHARTPARA_ITEMLABELFONTSIZE" val="16"/>
  <p:tag name="ARS_CHARTPARA_ITEMLABELFONTBOLD" val="False"/>
  <p:tag name="ARS_CHARTPARA_ITEMLABELFONTITALIC" val="False"/>
  <p:tag name="ARS_CHARTPARA_ITEMLABELFONTCOLOR" val="-16777216"/>
  <p:tag name="ARS_CHARTPARA_DATALABELFONTNAME" val="Arial"/>
  <p:tag name="ARS_CHARTPARA_DATALABELFONTSIZE" val="14"/>
  <p:tag name="ARS_CHARTPARA_DATALABELFONTBOLD" val="False"/>
  <p:tag name="ARS_CHARTPARA_DATALABELFONTITALIC" val="False"/>
  <p:tag name="ARS_CHARTPARA_DATALABELFONTCOLOR" val="-16777216"/>
  <p:tag name="ARS_CHARTPARA_DATAFORMAT" val="ltNumberValue"/>
  <p:tag name="ARS_CHARTPARA_SHOWTIME" val="csStop"/>
  <p:tag name="ARS_CHARTPARA_NUMBERDEC" val="0"/>
  <p:tag name="ARS_CHARTPARA_DATAPERCENTBASE" val="crParticipant"/>
  <p:tag name="ARS_CHARTPARA_PERCENTDEC" val="1"/>
  <p:tag name="ARS_CHARTPARA_SHOW3D" val="0"/>
  <p:tag name="ARS_CHARTPARA_SHOWWINDOW" val="0"/>
  <p:tag name="ARS_CHARTPOINTWIDTH" val="0.5"/>
  <p:tag name="ARS_CHARTSHOWITEMTEXT" val="0"/>
  <p:tag name="ARS_CHARTCOLOR_0" val="-12481296"/>
  <p:tag name="ARS_CHARTCOLOR_1" val="-2080758"/>
  <p:tag name="ARS_CHARTCOLOR_2" val="-215999"/>
  <p:tag name="ARS_CHARTCOLOR_3" val="-16423790"/>
  <p:tag name="ARS_CHARTCOLOR_4" val="-4210753"/>
  <p:tag name="ARS_CHARTCOLOR_5" val="-15058071"/>
  <p:tag name="ARS_CHARTCOLOR_6" val="-7294"/>
  <p:tag name="ARS_CHARTCOLOR_7" val="-15557411"/>
  <p:tag name="ARS_CHARTCOLOR_8" val="-3511477"/>
  <p:tag name="ARS_CHARTCOLOR_9" val="-16753445"/>
  <p:tag name="ARS_CHARTPARA_TYPE" val="ctColumn"/>
  <p:tag name="ARS_SLIDE_DUENO" val="100"/>
  <p:tag name="ARS_SLIDE_PARTICIPANTNUM" val="100"/>
  <p:tag name="ARS_SLIDE_SUBMITNUM" val="0"/>
  <p:tag name="ARS_SLIDE_CORRECTNUM" val="0"/>
  <p:tag name="ARS_SLIDE_VOTEMEAN" val="0"/>
</p:tagLst>
</file>

<file path=ppt/tags/tag3.xml><?xml version="1.0" encoding="utf-8"?>
<p:tagLst xmlns:a="http://schemas.openxmlformats.org/drawingml/2006/main" xmlns:r="http://schemas.openxmlformats.org/officeDocument/2006/relationships" xmlns:p="http://schemas.openxmlformats.org/presentationml/2006/main">
  <p:tag name="ARS_RESPONSETYPE" val="None"/>
  <p:tag name="ARS_CHARTPARA_ITEMLABELFONTNAME" val="Arial"/>
  <p:tag name="ARS_CHARTPARA_ITEMLABELFONTSIZE" val="16"/>
  <p:tag name="ARS_CHARTPARA_ITEMLABELFONTBOLD" val="False"/>
  <p:tag name="ARS_CHARTPARA_ITEMLABELFONTITALIC" val="False"/>
  <p:tag name="ARS_CHARTPARA_ITEMLABELFONTCOLOR" val="-16777216"/>
  <p:tag name="ARS_CHARTPARA_DATALABELFONTNAME" val="Arial"/>
  <p:tag name="ARS_CHARTPARA_DATALABELFONTSIZE" val="14"/>
  <p:tag name="ARS_CHARTPARA_DATALABELFONTBOLD" val="False"/>
  <p:tag name="ARS_CHARTPARA_DATALABELFONTITALIC" val="False"/>
  <p:tag name="ARS_CHARTPARA_DATALABELFONTCOLOR" val="-16777216"/>
  <p:tag name="ARS_CHARTPARA_DATAFORMAT" val="ltNumberValue"/>
  <p:tag name="ARS_CHARTPARA_SHOWTIME" val="csStop"/>
  <p:tag name="ARS_CHARTPARA_NUMBERDEC" val="0"/>
  <p:tag name="ARS_CHARTPARA_DATAPERCENTBASE" val="crParticipant"/>
  <p:tag name="ARS_CHARTPARA_PERCENTDEC" val="1"/>
  <p:tag name="ARS_CHARTPARA_SHOW3D" val="0"/>
  <p:tag name="ARS_CHARTPARA_SHOWWINDOW" val="0"/>
  <p:tag name="ARS_CHARTPOINTWIDTH" val="0.5"/>
  <p:tag name="ARS_CHARTSHOWITEMTEXT" val="0"/>
  <p:tag name="ARS_CHARTCOLOR_0" val="-12481296"/>
  <p:tag name="ARS_CHARTCOLOR_1" val="-2080758"/>
  <p:tag name="ARS_CHARTCOLOR_2" val="-215999"/>
  <p:tag name="ARS_CHARTCOLOR_3" val="-16423790"/>
  <p:tag name="ARS_CHARTCOLOR_4" val="-4210753"/>
  <p:tag name="ARS_CHARTCOLOR_5" val="-15058071"/>
  <p:tag name="ARS_CHARTCOLOR_6" val="-7294"/>
  <p:tag name="ARS_CHARTCOLOR_7" val="-15557411"/>
  <p:tag name="ARS_CHARTCOLOR_8" val="-3511477"/>
  <p:tag name="ARS_CHARTCOLOR_9" val="-16753445"/>
  <p:tag name="ARS_CHARTPARA_TYPE" val="ctColumn"/>
  <p:tag name="ARS_SLIDE_DUENO" val="100"/>
  <p:tag name="ARS_SLIDE_PARTICIPANTNUM" val="100"/>
  <p:tag name="ARS_SLIDE_SUBMITNUM" val="0"/>
  <p:tag name="ARS_SLIDE_CORRECTNUM" val="0"/>
  <p:tag name="ARS_SLIDE_VOTEMEAN" val="0"/>
</p:tagLst>
</file>

<file path=ppt/theme/theme1.xml><?xml version="1.0" encoding="utf-8"?>
<a:theme xmlns:a="http://schemas.openxmlformats.org/drawingml/2006/main" name="1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3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6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202</TotalTime>
  <Words>1461</Words>
  <Application>Microsoft Office PowerPoint</Application>
  <PresentationFormat>Widescreen</PresentationFormat>
  <Paragraphs>200</Paragraphs>
  <Slides>22</Slides>
  <Notes>21</Notes>
  <HiddenSlides>0</HiddenSlides>
  <MMClips>3</MMClips>
  <ScaleCrop>false</ScaleCrop>
  <HeadingPairs>
    <vt:vector size="6" baseType="variant">
      <vt:variant>
        <vt:lpstr>Fonts Used</vt:lpstr>
      </vt:variant>
      <vt:variant>
        <vt:i4>7</vt:i4>
      </vt:variant>
      <vt:variant>
        <vt:lpstr>Theme</vt:lpstr>
      </vt:variant>
      <vt:variant>
        <vt:i4>5</vt:i4>
      </vt:variant>
      <vt:variant>
        <vt:lpstr>Slide Titles</vt:lpstr>
      </vt:variant>
      <vt:variant>
        <vt:i4>22</vt:i4>
      </vt:variant>
    </vt:vector>
  </HeadingPairs>
  <TitlesOfParts>
    <vt:vector size="34" baseType="lpstr">
      <vt:lpstr>Arial</vt:lpstr>
      <vt:lpstr>Calibri</vt:lpstr>
      <vt:lpstr>Cambria</vt:lpstr>
      <vt:lpstr>HP001 4 hàng</vt:lpstr>
      <vt:lpstr>Noto Sans Symbols</vt:lpstr>
      <vt:lpstr>Times New Roman</vt:lpstr>
      <vt:lpstr>UTM Cookies</vt:lpstr>
      <vt:lpstr>1_Office Theme</vt:lpstr>
      <vt:lpstr>3_Office Theme</vt:lpstr>
      <vt:lpstr>2_Office Theme</vt:lpstr>
      <vt:lpstr>Office Theme</vt:lpstr>
      <vt:lpstr>6_Office Theme</vt:lpstr>
      <vt:lpstr>PowerPoint Presentation</vt:lpstr>
      <vt:lpstr>PowerPoint Presentation</vt:lpstr>
      <vt:lpstr>PowerPoint Presentation</vt:lpstr>
      <vt:lpstr>PowerPoint Presentation</vt:lpstr>
      <vt:lpstr>PHẦN 1  KHÁM PHÁ KHO BÁU</vt:lpstr>
      <vt:lpstr>PowerPoint Presentation</vt:lpstr>
      <vt:lpstr>PowerPoint Presentation</vt:lpstr>
      <vt:lpstr>PowerPoint Presentation</vt:lpstr>
      <vt:lpstr>PowerPoint Presentation</vt:lpstr>
      <vt:lpstr>PowerPoint Presentation</vt:lpstr>
      <vt:lpstr>PHẦN 2:  TRỞ VỀ</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Hằng Nguyễn</dc:creator>
  <cp:lastModifiedBy>Hằng Nguyễn</cp:lastModifiedBy>
  <cp:revision>11</cp:revision>
  <dcterms:created xsi:type="dcterms:W3CDTF">2021-10-31T03:11:25Z</dcterms:created>
  <dcterms:modified xsi:type="dcterms:W3CDTF">2021-11-02T15:29:31Z</dcterms:modified>
</cp:coreProperties>
</file>