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</p:sldMasterIdLst>
  <p:notesMasterIdLst>
    <p:notesMasterId r:id="rId22"/>
  </p:notesMasterIdLst>
  <p:sldIdLst>
    <p:sldId id="269" r:id="rId5"/>
    <p:sldId id="256" r:id="rId6"/>
    <p:sldId id="270" r:id="rId7"/>
    <p:sldId id="271" r:id="rId8"/>
    <p:sldId id="272" r:id="rId9"/>
    <p:sldId id="2007577114" r:id="rId10"/>
    <p:sldId id="265" r:id="rId11"/>
    <p:sldId id="261" r:id="rId12"/>
    <p:sldId id="278" r:id="rId13"/>
    <p:sldId id="279" r:id="rId14"/>
    <p:sldId id="264" r:id="rId15"/>
    <p:sldId id="266" r:id="rId16"/>
    <p:sldId id="280" r:id="rId17"/>
    <p:sldId id="263" r:id="rId18"/>
    <p:sldId id="281" r:id="rId19"/>
    <p:sldId id="282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4EF"/>
    <a:srgbClr val="91D4DA"/>
    <a:srgbClr val="8A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270C0-D7FD-488A-9DD9-7B5B0BB1498C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444A5-9FD5-4158-9034-AA72DE75F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85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2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22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55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83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112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72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39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66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64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6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69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16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47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471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550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9917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47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71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29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782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582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39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596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1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80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36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29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93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018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97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205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7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547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350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91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2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085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7725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553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6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22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0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3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30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7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8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5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219D-55DF-45EB-B25E-1C948F6C6EA0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37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4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4.jpe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9.png"/><Relationship Id="rId12" Type="http://schemas.microsoft.com/office/2007/relationships/hdphoto" Target="../media/hdphoto3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5" Type="http://schemas.openxmlformats.org/officeDocument/2006/relationships/image" Target="../media/image7.png"/><Relationship Id="rId10" Type="http://schemas.microsoft.com/office/2007/relationships/hdphoto" Target="../media/hdphoto2.wdp"/><Relationship Id="rId4" Type="http://schemas.openxmlformats.org/officeDocument/2006/relationships/image" Target="../media/image4.jpeg"/><Relationship Id="rId9" Type="http://schemas.openxmlformats.org/officeDocument/2006/relationships/image" Target="../media/image15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openxmlformats.org/officeDocument/2006/relationships/image" Target="../media/image4.jpeg"/><Relationship Id="rId9" Type="http://schemas.openxmlformats.org/officeDocument/2006/relationships/image" Target="../media/image17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4801" y="3927079"/>
            <a:ext cx="7100021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5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DORAEMON CÂU CÁ</a:t>
            </a:r>
          </a:p>
        </p:txBody>
      </p:sp>
      <p:pic>
        <p:nvPicPr>
          <p:cNvPr id="16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851400"/>
            <a:ext cx="1277379" cy="6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eat – Dorem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03200" y="5613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1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1C4CD-EB30-4278-8699-0987BBA7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7FBDC-D67D-49DC-92BD-D38065B85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8F52C8-7D58-449D-8B44-72497312C0C3}"/>
              </a:ext>
            </a:extLst>
          </p:cNvPr>
          <p:cNvSpPr/>
          <p:nvPr/>
        </p:nvSpPr>
        <p:spPr>
          <a:xfrm>
            <a:off x="228599" y="161925"/>
            <a:ext cx="9921241" cy="8191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mẹ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chợ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thực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phẩm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dùng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cần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thiết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sẽ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lựa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hàng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hóa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2FA510-1C7D-4AE3-ABD7-FF411074C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120" y="1585912"/>
            <a:ext cx="8300719" cy="39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342515" y="456565"/>
            <a:ext cx="94322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lựa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hàng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hóa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cần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lưu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ý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181737" y="2043404"/>
            <a:ext cx="6074229" cy="20139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Mẫu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mã</a:t>
            </a:r>
            <a:endParaRPr lang="en-US" sz="4400" dirty="0">
              <a:solidFill>
                <a:prstClr val="black"/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4400" dirty="0" err="1">
                <a:solidFill>
                  <a:prstClr val="black"/>
                </a:solidFill>
                <a:latin typeface="Calibri"/>
              </a:rPr>
              <a:t>Chất</a:t>
            </a:r>
            <a:r>
              <a:rPr lang="en-US" sz="4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/>
              </a:rPr>
              <a:t>lượng</a:t>
            </a:r>
            <a:r>
              <a:rPr lang="en-US" sz="4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/>
              </a:rPr>
              <a:t>sản</a:t>
            </a:r>
            <a:r>
              <a:rPr lang="en-US" sz="4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/>
              </a:rPr>
              <a:t>phẩm</a:t>
            </a:r>
            <a:endParaRPr lang="en-US" sz="4400" dirty="0">
              <a:solidFill>
                <a:prstClr val="black"/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Giá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cả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326" y="123020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4511675" y="2955290"/>
            <a:ext cx="35394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Aharoni" panose="02010803020104030203" pitchFamily="2" charset="-79"/>
              </a:rPr>
              <a:t>Tiết 2-3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6460794-1F36-4CBC-8605-5715EAAB7550}"/>
              </a:ext>
            </a:extLst>
          </p:cNvPr>
          <p:cNvSpPr/>
          <p:nvPr/>
        </p:nvSpPr>
        <p:spPr>
          <a:xfrm>
            <a:off x="79309" y="171256"/>
            <a:ext cx="3830217" cy="8191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Trò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Ghép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chữ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635360-FFC8-42A0-AE53-065D34DAE0D9}"/>
              </a:ext>
            </a:extLst>
          </p:cNvPr>
          <p:cNvSpPr/>
          <p:nvPr/>
        </p:nvSpPr>
        <p:spPr>
          <a:xfrm>
            <a:off x="4096139" y="171256"/>
            <a:ext cx="6783355" cy="9890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Luật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: Chia </a:t>
            </a:r>
            <a:r>
              <a:rPr lang="en-US" sz="2800" dirty="0" err="1"/>
              <a:t>lớp</a:t>
            </a:r>
            <a:r>
              <a:rPr lang="en-US" sz="2800" dirty="0"/>
              <a:t> </a:t>
            </a:r>
            <a:r>
              <a:rPr lang="en-US" sz="2800" dirty="0" err="1"/>
              <a:t>thành</a:t>
            </a:r>
            <a:r>
              <a:rPr lang="en-US" sz="2800" dirty="0"/>
              <a:t> 3 </a:t>
            </a:r>
            <a:r>
              <a:rPr lang="en-US" sz="2800" dirty="0" err="1"/>
              <a:t>đội</a:t>
            </a:r>
            <a:r>
              <a:rPr lang="en-US" sz="2800" dirty="0"/>
              <a:t>,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đội</a:t>
            </a:r>
            <a:r>
              <a:rPr lang="en-US" sz="2800" dirty="0"/>
              <a:t> </a:t>
            </a:r>
            <a:r>
              <a:rPr lang="en-US" sz="2800" dirty="0" err="1"/>
              <a:t>lần</a:t>
            </a:r>
            <a:r>
              <a:rPr lang="en-US" sz="2800" dirty="0"/>
              <a:t> </a:t>
            </a:r>
            <a:r>
              <a:rPr lang="en-US" sz="2800" dirty="0" err="1"/>
              <a:t>lượt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 </a:t>
            </a:r>
            <a:r>
              <a:rPr lang="en-US" sz="2800" dirty="0" err="1"/>
              <a:t>viết</a:t>
            </a:r>
            <a:r>
              <a:rPr lang="en-US" sz="2800" dirty="0"/>
              <a:t> ý </a:t>
            </a:r>
            <a:r>
              <a:rPr lang="en-US" sz="2800" dirty="0" err="1"/>
              <a:t>nghĩa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từng</a:t>
            </a:r>
            <a:r>
              <a:rPr lang="en-US" sz="2800" dirty="0"/>
              <a:t> </a:t>
            </a:r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báo</a:t>
            </a:r>
            <a:endParaRPr lang="en-US" sz="2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0466CB8-383A-46F1-AF10-7E6EDEE9C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424" y="1436914"/>
            <a:ext cx="6895323" cy="471195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C6DA266-1098-4418-88D9-FAE67AB30185}"/>
              </a:ext>
            </a:extLst>
          </p:cNvPr>
          <p:cNvSpPr/>
          <p:nvPr/>
        </p:nvSpPr>
        <p:spPr>
          <a:xfrm>
            <a:off x="6690049" y="2248678"/>
            <a:ext cx="2808514" cy="9610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Phía</a:t>
            </a:r>
            <a:r>
              <a:rPr lang="en-US" sz="2800" dirty="0"/>
              <a:t> </a:t>
            </a:r>
            <a:r>
              <a:rPr lang="en-US" sz="2800" dirty="0" err="1"/>
              <a:t>trước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bệnh</a:t>
            </a:r>
            <a:r>
              <a:rPr lang="en-US" sz="2800" dirty="0"/>
              <a:t> </a:t>
            </a:r>
            <a:r>
              <a:rPr lang="en-US" sz="2800" dirty="0" err="1"/>
              <a:t>viện</a:t>
            </a:r>
            <a:endParaRPr lang="en-US" sz="2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394B8D-56B3-4C88-88DA-A9DAFCD4A405}"/>
              </a:ext>
            </a:extLst>
          </p:cNvPr>
          <p:cNvSpPr/>
          <p:nvPr/>
        </p:nvSpPr>
        <p:spPr>
          <a:xfrm>
            <a:off x="6690049" y="3656239"/>
            <a:ext cx="2808514" cy="9610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cấm</a:t>
            </a:r>
            <a:r>
              <a:rPr lang="en-US" sz="2800" dirty="0"/>
              <a:t> </a:t>
            </a:r>
            <a:r>
              <a:rPr lang="en-US" sz="2800" dirty="0" err="1"/>
              <a:t>xe</a:t>
            </a:r>
            <a:r>
              <a:rPr lang="en-US" sz="2800" dirty="0"/>
              <a:t> </a:t>
            </a:r>
            <a:r>
              <a:rPr lang="en-US" sz="2800" dirty="0" err="1"/>
              <a:t>máy</a:t>
            </a:r>
            <a:endParaRPr lang="en-US" sz="28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F281A02-8298-42B2-A783-DF1CA1E518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747" y="2077422"/>
            <a:ext cx="1303564" cy="130356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9DD8937-EA4C-4F5B-AB20-E715491023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5722" y="3580978"/>
            <a:ext cx="1333889" cy="111157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53BDBB8-9A06-411D-A7FC-A2DE3CE9B5EA}"/>
              </a:ext>
            </a:extLst>
          </p:cNvPr>
          <p:cNvSpPr/>
          <p:nvPr/>
        </p:nvSpPr>
        <p:spPr>
          <a:xfrm>
            <a:off x="6564085" y="4940559"/>
            <a:ext cx="2808514" cy="9610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Biển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trơn</a:t>
            </a:r>
            <a:endParaRPr lang="en-US" sz="28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1E8E00F-52AC-4FAF-8AB8-61D96C667F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4857" y="4755481"/>
            <a:ext cx="1496980" cy="13312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252C53-4F77-4FDB-91E8-8272BCF43C0E}"/>
              </a:ext>
            </a:extLst>
          </p:cNvPr>
          <p:cNvSpPr/>
          <p:nvPr/>
        </p:nvSpPr>
        <p:spPr>
          <a:xfrm>
            <a:off x="10888434" y="0"/>
            <a:ext cx="1303565" cy="14369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678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4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vận 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478D8EB-E149-4490-BB38-FBBAE0EC3E78}"/>
              </a:ext>
            </a:extLst>
          </p:cNvPr>
          <p:cNvSpPr/>
          <p:nvPr/>
        </p:nvSpPr>
        <p:spPr>
          <a:xfrm>
            <a:off x="11057206" y="0"/>
            <a:ext cx="1134794" cy="1308295"/>
          </a:xfrm>
          <a:prstGeom prst="rect">
            <a:avLst/>
          </a:prstGeom>
          <a:solidFill>
            <a:srgbClr val="8A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41F889-9008-4EEE-A0F1-582721B24E2E}"/>
              </a:ext>
            </a:extLst>
          </p:cNvPr>
          <p:cNvSpPr/>
          <p:nvPr/>
        </p:nvSpPr>
        <p:spPr>
          <a:xfrm>
            <a:off x="2917759" y="114106"/>
            <a:ext cx="5807141" cy="8191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sản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phẩm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tập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Vẽ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hoặc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cắt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dán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biển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báo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giao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thông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Video bài 15 tnxh">
            <a:hlinkClick r:id="" action="ppaction://media"/>
            <a:extLst>
              <a:ext uri="{FF2B5EF4-FFF2-40B4-BE49-F238E27FC236}">
                <a16:creationId xmlns:a16="http://schemas.microsoft.com/office/drawing/2014/main" id="{5ED1B5FE-3B98-4EBA-9F5D-278E73DE3C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2183" y="1318706"/>
            <a:ext cx="9847634" cy="55392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DEDF79-0364-422B-A1AE-04380196C1E7}"/>
              </a:ext>
            </a:extLst>
          </p:cNvPr>
          <p:cNvSpPr/>
          <p:nvPr/>
        </p:nvSpPr>
        <p:spPr>
          <a:xfrm>
            <a:off x="10888434" y="0"/>
            <a:ext cx="1303565" cy="14369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528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D7455-0F18-4E58-AE96-DF29EE75D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94A84-0B3D-45F7-8BC0-38A2522EF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7CD7ED-5A0F-4702-A0E6-499E88CF2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690" y="904673"/>
            <a:ext cx="8754894" cy="50179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6F2F14B-461A-4924-A2E6-6FEA42475F50}"/>
              </a:ext>
            </a:extLst>
          </p:cNvPr>
          <p:cNvSpPr/>
          <p:nvPr/>
        </p:nvSpPr>
        <p:spPr>
          <a:xfrm>
            <a:off x="10207527" y="186216"/>
            <a:ext cx="1303565" cy="1436914"/>
          </a:xfrm>
          <a:prstGeom prst="rect">
            <a:avLst/>
          </a:prstGeom>
          <a:solidFill>
            <a:srgbClr val="F7F4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48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airplan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8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Đường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sắt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4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Đường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biển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74032" y="4093235"/>
            <a:ext cx="5642891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</a:t>
            </a:r>
          </a:p>
          <a:p>
            <a:pPr algn="ctr" defTabSz="1219170"/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Xình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xịch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endParaRPr lang="en-US" sz="2667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 descr="C:\Users\ADMIN\Desktop\Doremon cau ca ( trac nghiem )\pc58yB99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252" flipH="1">
            <a:off x="3771068" y="77169"/>
            <a:ext cx="1633611" cy="1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2400470" y="-549500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96" name="Rounded Rectangle 9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12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5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Explosion 2 2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3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3" grpId="0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2641600" y="5892800"/>
            <a:ext cx="3749676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Đường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hàng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không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4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Đường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bộ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5749" y="4052283"/>
            <a:ext cx="5301451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lang="en-US" sz="2667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tận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3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1" y="22878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0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07201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Ô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tô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51201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Xe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máy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34261" y="3676866"/>
            <a:ext cx="2318263" cy="1734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bánh</a:t>
            </a:r>
          </a:p>
          <a:p>
            <a:pPr algn="ctr" defTabSz="1219170"/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bon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</a:t>
            </a:r>
            <a:endParaRPr lang="en-US" sz="2667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Kêu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bíp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bíp</a:t>
            </a:r>
            <a:endParaRPr lang="en-US" sz="2667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98" name="Picture 2" descr="C:\Users\ADMIN\Desktop\Doremon cau ca ( trac nghiem )\depositphotos_151226446-stock-illustration-cartoon-tropical-fish-collection-set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5638" y1="47899" x2="15160" y2="48739"/>
                        <a14:foregroundMark x1="74734" y1="42017" x2="61968" y2="51261"/>
                        <a14:foregroundMark x1="43351" y1="28151" x2="47074" y2="63866"/>
                        <a14:foregroundMark x1="45479" y1="26050" x2="61702" y2="58403"/>
                        <a14:foregroundMark x1="43351" y1="29412" x2="14894" y2="59664"/>
                        <a14:foregroundMark x1="17819" y1="36975" x2="23936" y2="65966"/>
                        <a14:foregroundMark x1="53191" y1="63445" x2="34840" y2="71008"/>
                        <a14:foregroundMark x1="13830" y1="46218" x2="24734" y2="33193"/>
                        <a14:foregroundMark x1="21277" y1="31513" x2="11702" y2="39496"/>
                        <a14:foregroundMark x1="54255" y1="38235" x2="82979" y2="44118"/>
                        <a14:foregroundMark x1="84309" y1="55462" x2="59840" y2="55462"/>
                        <a14:foregroundMark x1="63032" y1="15966" x2="71809" y2="23109"/>
                        <a14:foregroundMark x1="88830" y1="28151" x2="98936" y2="43277"/>
                        <a14:foregroundMark x1="97606" y1="50000" x2="90957" y2="65126"/>
                        <a14:foregroundMark x1="67819" y1="62185" x2="66755" y2="69748"/>
                        <a14:foregroundMark x1="65957" y1="73109" x2="62500" y2="747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00" flipH="1">
            <a:off x="3181691" y="-47357"/>
            <a:ext cx="2057432" cy="14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Doremon cau ca ( trac nghiem )\bottle-clipart-green-bottle-clipart-clipart-panda-free-clipart-images-animation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89" b="97556" l="9742" r="89861">
                        <a14:foregroundMark x1="30815" y1="2889" x2="21272" y2="50222"/>
                        <a14:foregroundMark x1="23658" y1="6444" x2="22465" y2="34444"/>
                        <a14:foregroundMark x1="25249" y1="9111" x2="23260" y2="36444"/>
                        <a14:foregroundMark x1="11730" y1="92889" x2="42346" y2="94444"/>
                        <a14:foregroundMark x1="14513" y1="47778" x2="47515" y2="48222"/>
                        <a14:foregroundMark x1="21670" y1="97333" x2="30020" y2="9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24" y="0"/>
            <a:ext cx="1210829" cy="21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4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D4C6C6-A3D7-4E80-8E23-60CBB2210C1E}"/>
              </a:ext>
            </a:extLst>
          </p:cNvPr>
          <p:cNvSpPr txBox="1"/>
          <p:nvPr/>
        </p:nvSpPr>
        <p:spPr>
          <a:xfrm>
            <a:off x="4086225" y="3267075"/>
            <a:ext cx="5619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44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Bài</a:t>
            </a:r>
            <a:r>
              <a:rPr kumimoji="0" lang="en-US" sz="44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15: </a:t>
            </a:r>
            <a:r>
              <a:rPr kumimoji="0" lang="en-US" sz="44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Ôn</a:t>
            </a:r>
            <a:r>
              <a:rPr kumimoji="0" lang="en-US" sz="44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tập</a:t>
            </a:r>
            <a:r>
              <a:rPr kumimoji="0" lang="en-US" sz="44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chủ</a:t>
            </a:r>
            <a:r>
              <a:rPr kumimoji="0" lang="en-US" sz="44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đề</a:t>
            </a:r>
            <a:r>
              <a:rPr kumimoji="0" lang="en-US" sz="4400" b="1" i="0" u="none" strike="noStrike" kern="120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cộng</a:t>
            </a:r>
            <a:r>
              <a:rPr kumimoji="0" lang="en-US" sz="4400" b="1" i="0" u="none" strike="noStrike" kern="120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đồng</a:t>
            </a:r>
            <a:r>
              <a:rPr kumimoji="0" lang="en-US" sz="4400" b="1" i="0" u="none" strike="noStrike" kern="120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địa</a:t>
            </a:r>
            <a:r>
              <a:rPr kumimoji="0" lang="en-US" sz="4400" b="1" i="0" u="none" strike="noStrike" kern="1200" normalizeH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normalizeH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phương</a:t>
            </a:r>
            <a:endParaRPr kumimoji="0" lang="en-US" sz="4400" b="1" i="0" u="none" strike="noStrike" kern="120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uLnTx/>
              <a:uFillTx/>
              <a:latin typeface="iCiel Mijas" panose="02000506000000020004" pitchFamily="50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9542B5-9C7C-4708-A6C6-1E836DF833F5}"/>
              </a:ext>
            </a:extLst>
          </p:cNvPr>
          <p:cNvSpPr/>
          <p:nvPr/>
        </p:nvSpPr>
        <p:spPr>
          <a:xfrm>
            <a:off x="10424160" y="0"/>
            <a:ext cx="1767840" cy="17443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8454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hongle\Downloads\HÌNH NỀN BẢNG LỚP-20210924T101920Z-001\HÌNH NỀN BẢNG LỚP\m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10640" y="0"/>
            <a:ext cx="1088136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98136" y="710412"/>
            <a:ext cx="10058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Thứ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Ba ngày </a:t>
            </a: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21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tháng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12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năm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6356" y="3286603"/>
            <a:ext cx="4187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Tự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nhiên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- 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X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ã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hội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CFAF8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155560"/>
            <a:ext cx="1358153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Vở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48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82C9E9-BA18-42A5-A47C-4E00A710B3C2}"/>
              </a:ext>
            </a:extLst>
          </p:cNvPr>
          <p:cNvSpPr txBox="1"/>
          <p:nvPr/>
        </p:nvSpPr>
        <p:spPr>
          <a:xfrm>
            <a:off x="4833766" y="1348181"/>
            <a:ext cx="1984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Thể dục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CFAF8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939499-B711-4F2F-BE44-C7932C2B3945}"/>
              </a:ext>
            </a:extLst>
          </p:cNvPr>
          <p:cNvSpPr txBox="1"/>
          <p:nvPr/>
        </p:nvSpPr>
        <p:spPr>
          <a:xfrm>
            <a:off x="4073144" y="1992080"/>
            <a:ext cx="38610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Động tác điều hòa.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77B6AF4-8769-4C3E-B933-935D72CD5991}"/>
              </a:ext>
            </a:extLst>
          </p:cNvPr>
          <p:cNvCxnSpPr/>
          <p:nvPr/>
        </p:nvCxnSpPr>
        <p:spPr>
          <a:xfrm>
            <a:off x="4145826" y="2965971"/>
            <a:ext cx="523880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E96A77-6624-4A8B-8262-4AFD8AFD4EDE}"/>
              </a:ext>
            </a:extLst>
          </p:cNvPr>
          <p:cNvCxnSpPr>
            <a:cxnSpLocks/>
          </p:cNvCxnSpPr>
          <p:nvPr/>
        </p:nvCxnSpPr>
        <p:spPr>
          <a:xfrm>
            <a:off x="1906894" y="5552083"/>
            <a:ext cx="975571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BF2AE1D-6040-47F3-B31E-564161AEB94C}"/>
              </a:ext>
            </a:extLst>
          </p:cNvPr>
          <p:cNvSpPr txBox="1"/>
          <p:nvPr/>
        </p:nvSpPr>
        <p:spPr>
          <a:xfrm>
            <a:off x="1822074" y="3930525"/>
            <a:ext cx="92169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 15: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Ôn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tập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chủ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đề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Cộng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địa</a:t>
            </a:r>
            <a:r>
              <a:rPr lang="en-US" sz="3200" b="1">
                <a:solidFill>
                  <a:srgbClr val="FFFF00"/>
                </a:solidFill>
                <a:latin typeface="HP001 4 hàng" panose="020B0603050302020204" pitchFamily="34" charset="0"/>
                <a:cs typeface="Times New Roman" pitchFamily="18" charset="0"/>
              </a:rPr>
              <a:t> phương.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32BC49-EDAA-4BAF-ADA6-68A544C088C8}"/>
              </a:ext>
            </a:extLst>
          </p:cNvPr>
          <p:cNvSpPr txBox="1"/>
          <p:nvPr/>
        </p:nvSpPr>
        <p:spPr>
          <a:xfrm>
            <a:off x="4838700" y="4556934"/>
            <a:ext cx="4887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CFAF8"/>
                </a:solidFill>
                <a:latin typeface="HP001 4 hàng" pitchFamily="34" charset="0"/>
              </a:rPr>
              <a:t>(</a:t>
            </a:r>
            <a:r>
              <a:rPr lang="en-US" sz="3400" b="1" dirty="0" err="1">
                <a:solidFill>
                  <a:srgbClr val="FCFAF8"/>
                </a:solidFill>
                <a:latin typeface="HP001 4 hàng" pitchFamily="34" charset="0"/>
              </a:rPr>
              <a:t>Tiết</a:t>
            </a:r>
            <a:r>
              <a:rPr lang="en-US" sz="3400" b="1" dirty="0">
                <a:solidFill>
                  <a:srgbClr val="FCFAF8"/>
                </a:solidFill>
                <a:latin typeface="HP001 4 hàng" pitchFamily="34" charset="0"/>
              </a:rPr>
              <a:t> </a:t>
            </a: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2 + </a:t>
            </a:r>
            <a:r>
              <a:rPr lang="en-US" sz="3400" b="1" dirty="0">
                <a:solidFill>
                  <a:srgbClr val="FCFAF8"/>
                </a:solidFill>
                <a:latin typeface="HP001 4 hàng" pitchFamily="34" charset="0"/>
              </a:rPr>
              <a:t>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16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486" y="122893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5098994" y="2955521"/>
            <a:ext cx="29521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Aharoni" panose="02010803020104030203" pitchFamily="2" charset="-79"/>
              </a:rPr>
              <a:t>Tiết 1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FB12402-AEBA-48B1-B6D7-9EB1C01A0B20}"/>
              </a:ext>
            </a:extLst>
          </p:cNvPr>
          <p:cNvSpPr/>
          <p:nvPr/>
        </p:nvSpPr>
        <p:spPr>
          <a:xfrm>
            <a:off x="11057206" y="0"/>
            <a:ext cx="1134794" cy="1308295"/>
          </a:xfrm>
          <a:prstGeom prst="rect">
            <a:avLst/>
          </a:prstGeom>
          <a:solidFill>
            <a:srgbClr val="8A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F606E-C15D-4DF9-9D25-7078B277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BF32A-0EFE-40BC-BEA2-DDD47549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B0E66E-7819-4B71-AE7B-37D2FD92BFEF}"/>
              </a:ext>
            </a:extLst>
          </p:cNvPr>
          <p:cNvSpPr/>
          <p:nvPr/>
        </p:nvSpPr>
        <p:spPr>
          <a:xfrm>
            <a:off x="228599" y="161925"/>
            <a:ext cx="3733801" cy="8191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Cùng</a:t>
            </a:r>
            <a:r>
              <a:rPr lang="en-US" sz="2400" dirty="0"/>
              <a:t> </a:t>
            </a:r>
            <a:r>
              <a:rPr lang="en-US" sz="2400" dirty="0" err="1"/>
              <a:t>hoàn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sơ</a:t>
            </a:r>
            <a:r>
              <a:rPr lang="en-US" sz="2400" dirty="0"/>
              <a:t> </a:t>
            </a:r>
            <a:r>
              <a:rPr lang="en-US" sz="2400" dirty="0" err="1"/>
              <a:t>đồ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50DC78-2EA3-46C9-8E7B-8B8B38FA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725" y="1419225"/>
            <a:ext cx="9210675" cy="41433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BDD3C16-7648-47A1-A31A-959A3B0702A9}"/>
              </a:ext>
            </a:extLst>
          </p:cNvPr>
          <p:cNvSpPr/>
          <p:nvPr/>
        </p:nvSpPr>
        <p:spPr>
          <a:xfrm>
            <a:off x="2286000" y="2857500"/>
            <a:ext cx="1333500" cy="4286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/>
              <a:t>Siêu</a:t>
            </a:r>
            <a:r>
              <a:rPr lang="en-US" sz="2200" b="1" dirty="0"/>
              <a:t> </a:t>
            </a:r>
            <a:r>
              <a:rPr lang="en-US" sz="2200" b="1" dirty="0" err="1"/>
              <a:t>thị</a:t>
            </a:r>
            <a:endParaRPr lang="en-US" sz="2200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1844CD-A0C4-4CE1-8AAA-FF86022E8841}"/>
              </a:ext>
            </a:extLst>
          </p:cNvPr>
          <p:cNvSpPr/>
          <p:nvPr/>
        </p:nvSpPr>
        <p:spPr>
          <a:xfrm>
            <a:off x="9591675" y="2428875"/>
            <a:ext cx="1143000" cy="4286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/>
              <a:t>Thịt</a:t>
            </a:r>
            <a:endParaRPr lang="en-US" sz="2200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DFF8CD-6D7B-473B-BAE3-62CD168023C7}"/>
              </a:ext>
            </a:extLst>
          </p:cNvPr>
          <p:cNvSpPr/>
          <p:nvPr/>
        </p:nvSpPr>
        <p:spPr>
          <a:xfrm>
            <a:off x="9591675" y="3652837"/>
            <a:ext cx="1143000" cy="4286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/>
              <a:t>Tủ</a:t>
            </a:r>
            <a:r>
              <a:rPr lang="en-US" sz="2200" b="1" dirty="0"/>
              <a:t> </a:t>
            </a:r>
            <a:r>
              <a:rPr lang="en-US" sz="2200" b="1" dirty="0" err="1"/>
              <a:t>lạnh</a:t>
            </a:r>
            <a:endParaRPr lang="en-US" sz="2200" b="1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B62E1A-46FB-43FC-87A4-49FE58DA9AED}"/>
              </a:ext>
            </a:extLst>
          </p:cNvPr>
          <p:cNvSpPr/>
          <p:nvPr/>
        </p:nvSpPr>
        <p:spPr>
          <a:xfrm>
            <a:off x="9591674" y="4972049"/>
            <a:ext cx="1228725" cy="4286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/>
              <a:t>Quần</a:t>
            </a:r>
            <a:r>
              <a:rPr lang="en-US" sz="2200" b="1" dirty="0"/>
              <a:t> </a:t>
            </a:r>
            <a:r>
              <a:rPr lang="en-US" sz="2200" b="1" dirty="0" err="1"/>
              <a:t>áo</a:t>
            </a:r>
            <a:endParaRPr lang="en-US" sz="2200" b="1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C0D8E4F-02DC-4A1E-B294-FF3AE65FA1B8}"/>
              </a:ext>
            </a:extLst>
          </p:cNvPr>
          <p:cNvSpPr/>
          <p:nvPr/>
        </p:nvSpPr>
        <p:spPr>
          <a:xfrm>
            <a:off x="2066925" y="4886325"/>
            <a:ext cx="1552575" cy="514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/>
              <a:t>Chất</a:t>
            </a:r>
            <a:r>
              <a:rPr lang="en-US" sz="2200" b="1" dirty="0"/>
              <a:t> </a:t>
            </a:r>
            <a:r>
              <a:rPr lang="en-US" sz="2200" b="1" dirty="0" err="1"/>
              <a:t>lượng</a:t>
            </a:r>
            <a:r>
              <a:rPr lang="en-US" sz="2200" b="1" dirty="0"/>
              <a:t> </a:t>
            </a:r>
            <a:r>
              <a:rPr lang="en-US" sz="2200" b="1" dirty="0" err="1"/>
              <a:t>tốt</a:t>
            </a:r>
            <a:endParaRPr lang="en-US" sz="22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4402FD-F697-4545-8476-82C780B8AA2E}"/>
              </a:ext>
            </a:extLst>
          </p:cNvPr>
          <p:cNvSpPr/>
          <p:nvPr/>
        </p:nvSpPr>
        <p:spPr>
          <a:xfrm>
            <a:off x="10820399" y="0"/>
            <a:ext cx="1371601" cy="1533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293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286</Words>
  <Application>Microsoft Office PowerPoint</Application>
  <PresentationFormat>Widescreen</PresentationFormat>
  <Paragraphs>61</Paragraphs>
  <Slides>17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等线</vt:lpstr>
      <vt:lpstr>Microsoft YaHei</vt:lpstr>
      <vt:lpstr>Arial</vt:lpstr>
      <vt:lpstr>Calibri</vt:lpstr>
      <vt:lpstr>Calibri Light</vt:lpstr>
      <vt:lpstr>HP001 4 hàng</vt:lpstr>
      <vt:lpstr>iCiel Mijas</vt:lpstr>
      <vt:lpstr>Times New Roman</vt:lpstr>
      <vt:lpstr>字魂59号-创粗黑</vt:lpstr>
      <vt:lpstr>1_Office Theme</vt:lpstr>
      <vt:lpstr>2_Office Theme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7</cp:revision>
  <dcterms:created xsi:type="dcterms:W3CDTF">2021-06-07T03:46:19Z</dcterms:created>
  <dcterms:modified xsi:type="dcterms:W3CDTF">2021-12-21T02:55:39Z</dcterms:modified>
</cp:coreProperties>
</file>