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9" r:id="rId2"/>
    <p:sldMasterId id="2147483708" r:id="rId3"/>
  </p:sldMasterIdLst>
  <p:notesMasterIdLst>
    <p:notesMasterId r:id="rId18"/>
  </p:notesMasterIdLst>
  <p:sldIdLst>
    <p:sldId id="415" r:id="rId4"/>
    <p:sldId id="384" r:id="rId5"/>
    <p:sldId id="340" r:id="rId6"/>
    <p:sldId id="411" r:id="rId7"/>
    <p:sldId id="332" r:id="rId8"/>
    <p:sldId id="338" r:id="rId9"/>
    <p:sldId id="413" r:id="rId10"/>
    <p:sldId id="354" r:id="rId11"/>
    <p:sldId id="352" r:id="rId12"/>
    <p:sldId id="330" r:id="rId13"/>
    <p:sldId id="355" r:id="rId14"/>
    <p:sldId id="356" r:id="rId15"/>
    <p:sldId id="414" r:id="rId16"/>
    <p:sldId id="407" r:id="rId17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D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126" autoAdjust="0"/>
  </p:normalViewPr>
  <p:slideViewPr>
    <p:cSldViewPr snapToGrid="0">
      <p:cViewPr varScale="1">
        <p:scale>
          <a:sx n="85" d="100"/>
          <a:sy n="85" d="100"/>
        </p:scale>
        <p:origin x="1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C44757-17B0-4D26-B548-4B3A0AF5D1BA}" type="datetimeFigureOut">
              <a:rPr lang="vi-VN" smtClean="0"/>
              <a:t>04/11/2021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D765D7-BF77-4FDA-B7C3-D3F4101FF74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83010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GV nói: Các con lấy vở ô ly Toán ra viết bài cho cô nhé.</a:t>
            </a:r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1874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D6A86-94E1-4EDB-A4E9-C9B1DB95CE4F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746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GV nói: Các con lấy vở ô ly Toán ra viết bài cho cô nhé.</a:t>
            </a:r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154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GV nói: Các con lấy vở ô ly Toán ra viết bài cho cô nhé.</a:t>
            </a:r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34013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Bình, ấm , xô, can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D765D7-BF77-4FDA-B7C3-D3F4101FF749}" type="slidenum">
              <a:rPr lang="vi-VN" smtClean="0"/>
              <a:t>10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504786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- GV nói: Các con lấy vở ô ly Toán ra viết bài cho cô nhé.</a:t>
            </a:r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7506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0A1D9A-82E5-4D71-88C2-F2691999086F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5386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1282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49049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08329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38826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394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1534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40906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4655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129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46870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62560" tIns="81280" rIns="162560" bIns="81280" numCol="1" anchor="t" anchorCtr="0" compatLnSpc="1">
            <a:prstTxWarp prst="textNoShape">
              <a:avLst/>
            </a:prstTxWarp>
          </a:bodyPr>
          <a:lstStyle/>
          <a:p>
            <a:endParaRPr lang="en-US" sz="2489"/>
          </a:p>
        </p:txBody>
      </p:sp>
    </p:spTree>
    <p:extLst>
      <p:ext uri="{BB962C8B-B14F-4D97-AF65-F5344CB8AC3E}">
        <p14:creationId xmlns:p14="http://schemas.microsoft.com/office/powerpoint/2010/main" val="2213727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148198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1678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988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0486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5401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024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45292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27645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3345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4040485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9345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99071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2185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953553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836409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23947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5060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9279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27723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716548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200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9832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1447322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92003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23865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050884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2321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619855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81838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62560" tIns="81280" rIns="162560" bIns="81280" numCol="1" anchor="t" anchorCtr="0" compatLnSpc="1">
            <a:prstTxWarp prst="textNoShape">
              <a:avLst/>
            </a:prstTxWarp>
          </a:bodyPr>
          <a:lstStyle/>
          <a:p>
            <a:endParaRPr lang="en-US" sz="2489"/>
          </a:p>
        </p:txBody>
      </p:sp>
    </p:spTree>
    <p:extLst>
      <p:ext uri="{BB962C8B-B14F-4D97-AF65-F5344CB8AC3E}">
        <p14:creationId xmlns:p14="http://schemas.microsoft.com/office/powerpoint/2010/main" val="22204191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775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33121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670925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8992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831232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83361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73345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14361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39091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194210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06707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259262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71817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7512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2710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8115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40122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208648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96384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78638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1F7B06EF-739C-484D-9386-5BD244BF7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2163-3C4C-4B55-A699-9178E85E8A42}" type="datetimeFigureOut">
              <a:rPr lang="vi-VN" smtClean="0"/>
              <a:pPr/>
              <a:t>04/11/2021</a:t>
            </a:fld>
            <a:endParaRPr lang="vi-VN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5A93A1AE-83DD-41E7-A254-EEB702675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75AAFE15-561C-43CD-870B-AFB7CBF95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4C694-AE86-47D3-9ECA-69B67159F27C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28253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19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18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3505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26" Type="http://schemas.openxmlformats.org/officeDocument/2006/relationships/slideLayout" Target="../slideLayouts/slideLayout45.xml"/><Relationship Id="rId3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40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5" Type="http://schemas.openxmlformats.org/officeDocument/2006/relationships/slideLayout" Target="../slideLayouts/slideLayout44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slideLayout" Target="../slideLayouts/slideLayout43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42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41.xml"/><Relationship Id="rId27" Type="http://schemas.openxmlformats.org/officeDocument/2006/relationships/slideLayout" Target="../slideLayouts/slideLayout4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1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63.xml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56.xml"/><Relationship Id="rId19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88459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707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68494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  <p:sldLayoutId id="2147483700" r:id="rId21"/>
    <p:sldLayoutId id="2147483701" r:id="rId22"/>
    <p:sldLayoutId id="2147483702" r:id="rId23"/>
    <p:sldLayoutId id="2147483703" r:id="rId24"/>
    <p:sldLayoutId id="2147483704" r:id="rId25"/>
    <p:sldLayoutId id="2147483705" r:id="rId26"/>
    <p:sldLayoutId id="2147483706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67024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  <p:sldLayoutId id="2147483727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7.xml"/><Relationship Id="rId6" Type="http://schemas.openxmlformats.org/officeDocument/2006/relationships/image" Target="../media/image15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8.xml"/><Relationship Id="rId5" Type="http://schemas.openxmlformats.org/officeDocument/2006/relationships/image" Target="../media/image15.png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9.xml"/><Relationship Id="rId5" Type="http://schemas.openxmlformats.org/officeDocument/2006/relationships/image" Target="../media/image16.png"/><Relationship Id="rId4" Type="http://schemas.openxmlformats.org/officeDocument/2006/relationships/audio" Target="../media/audio4.wav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.GIF"/><Relationship Id="rId2" Type="http://schemas.openxmlformats.org/officeDocument/2006/relationships/slideLayout" Target="../slideLayouts/slideLayout45.xml"/><Relationship Id="rId1" Type="http://schemas.openxmlformats.org/officeDocument/2006/relationships/tags" Target="../tags/tag1.xm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4.xml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5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microsoft.com/office/2007/relationships/hdphoto" Target="../media/hdphoto2.wdp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6.xml"/><Relationship Id="rId6" Type="http://schemas.openxmlformats.org/officeDocument/2006/relationships/image" Target="../media/image14.png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447DB6-5F38-413A-B89C-AFCFD18629C8}"/>
              </a:ext>
            </a:extLst>
          </p:cNvPr>
          <p:cNvSpPr txBox="1"/>
          <p:nvPr/>
        </p:nvSpPr>
        <p:spPr>
          <a:xfrm>
            <a:off x="201577" y="1192696"/>
            <a:ext cx="70637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Thứ </a:t>
            </a: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Sáu 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ngày </a:t>
            </a: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5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tháng 11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năm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2757190" y="1843731"/>
            <a:ext cx="2458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Mĩ thuật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1474999" y="2494766"/>
            <a:ext cx="76848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Bài </a:t>
            </a:r>
            <a:r>
              <a:rPr lang="en-US" sz="3200" b="1">
                <a:solidFill>
                  <a:srgbClr val="FFFF00"/>
                </a:solidFill>
                <a:latin typeface="HP001 4 hàng" panose="020B0603050302020204" pitchFamily="34" charset="0"/>
              </a:rPr>
              <a:t>2: Cặp sách xinh xắn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647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18770792-AA92-4DF7-96D8-7EA56DD56FB4}"/>
              </a:ext>
            </a:extLst>
          </p:cNvPr>
          <p:cNvSpPr txBox="1"/>
          <p:nvPr/>
        </p:nvSpPr>
        <p:spPr>
          <a:xfrm>
            <a:off x="1292787" y="247835"/>
            <a:ext cx="9955478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Mỗi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đồ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tổng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vẽ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).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70741EC-71BB-402D-9972-6F4E4437B564}"/>
              </a:ext>
            </a:extLst>
          </p:cNvPr>
          <p:cNvSpPr/>
          <p:nvPr/>
        </p:nvSpPr>
        <p:spPr>
          <a:xfrm>
            <a:off x="769567" y="377197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95488FC-DF28-42ED-B7C5-333FC00A61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1177" y="1843286"/>
            <a:ext cx="9904445" cy="4023021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0F3C141-7C0A-4984-8226-A2A71712D060}"/>
              </a:ext>
            </a:extLst>
          </p:cNvPr>
          <p:cNvCxnSpPr>
            <a:cxnSpLocks/>
          </p:cNvCxnSpPr>
          <p:nvPr/>
        </p:nvCxnSpPr>
        <p:spPr>
          <a:xfrm>
            <a:off x="2127955" y="817894"/>
            <a:ext cx="376339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57F701A-A840-41D9-B5AC-1B984AABC172}"/>
              </a:ext>
            </a:extLst>
          </p:cNvPr>
          <p:cNvCxnSpPr>
            <a:cxnSpLocks/>
          </p:cNvCxnSpPr>
          <p:nvPr/>
        </p:nvCxnSpPr>
        <p:spPr>
          <a:xfrm flipV="1">
            <a:off x="6982984" y="817894"/>
            <a:ext cx="4094319" cy="428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206177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295488FC-DF28-42ED-B7C5-333FC00A61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4534" y="511837"/>
            <a:ext cx="7042932" cy="28607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048B36-B9E8-4382-8399-E81B9BD8C03A}"/>
              </a:ext>
            </a:extLst>
          </p:cNvPr>
          <p:cNvSpPr txBox="1"/>
          <p:nvPr/>
        </p:nvSpPr>
        <p:spPr>
          <a:xfrm>
            <a:off x="985632" y="2855551"/>
            <a:ext cx="1373621" cy="61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a)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00F672D-2AA1-41E2-90E4-0B8A9AF38418}"/>
              </a:ext>
            </a:extLst>
          </p:cNvPr>
          <p:cNvGraphicFramePr>
            <a:graphicFrameLocks noGrp="1"/>
          </p:cNvGraphicFramePr>
          <p:nvPr/>
        </p:nvGraphicFramePr>
        <p:xfrm>
          <a:off x="2296392" y="3552359"/>
          <a:ext cx="7599216" cy="1384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2197">
                  <a:extLst>
                    <a:ext uri="{9D8B030D-6E8A-4147-A177-3AD203B41FA5}">
                      <a16:colId xmlns:a16="http://schemas.microsoft.com/office/drawing/2014/main" val="1092565331"/>
                    </a:ext>
                  </a:extLst>
                </a:gridCol>
                <a:gridCol w="1459580">
                  <a:extLst>
                    <a:ext uri="{9D8B030D-6E8A-4147-A177-3AD203B41FA5}">
                      <a16:colId xmlns:a16="http://schemas.microsoft.com/office/drawing/2014/main" val="1687512118"/>
                    </a:ext>
                  </a:extLst>
                </a:gridCol>
                <a:gridCol w="1477843">
                  <a:extLst>
                    <a:ext uri="{9D8B030D-6E8A-4147-A177-3AD203B41FA5}">
                      <a16:colId xmlns:a16="http://schemas.microsoft.com/office/drawing/2014/main" val="1115789471"/>
                    </a:ext>
                  </a:extLst>
                </a:gridCol>
                <a:gridCol w="1305667">
                  <a:extLst>
                    <a:ext uri="{9D8B030D-6E8A-4147-A177-3AD203B41FA5}">
                      <a16:colId xmlns:a16="http://schemas.microsoft.com/office/drawing/2014/main" val="304400552"/>
                    </a:ext>
                  </a:extLst>
                </a:gridCol>
                <a:gridCol w="1383929">
                  <a:extLst>
                    <a:ext uri="{9D8B030D-6E8A-4147-A177-3AD203B41FA5}">
                      <a16:colId xmlns:a16="http://schemas.microsoft.com/office/drawing/2014/main" val="4068530104"/>
                    </a:ext>
                  </a:extLst>
                </a:gridCol>
              </a:tblGrid>
              <a:tr h="693454"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 err="1">
                          <a:solidFill>
                            <a:schemeClr val="tx1"/>
                          </a:solidFill>
                        </a:rPr>
                        <a:t>Đồ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</a:rPr>
                        <a:t>vật</a:t>
                      </a:r>
                      <a:endParaRPr lang="en-US" sz="2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 err="1">
                          <a:solidFill>
                            <a:schemeClr val="tx1"/>
                          </a:solidFill>
                        </a:rPr>
                        <a:t>Bình</a:t>
                      </a:r>
                      <a:endParaRPr lang="en-US" sz="2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 err="1">
                          <a:solidFill>
                            <a:schemeClr val="tx1"/>
                          </a:solidFill>
                        </a:rPr>
                        <a:t>Ấm</a:t>
                      </a:r>
                      <a:endParaRPr lang="en-US" sz="2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 err="1">
                          <a:solidFill>
                            <a:schemeClr val="tx1"/>
                          </a:solidFill>
                        </a:rPr>
                        <a:t>Xô</a:t>
                      </a:r>
                      <a:endParaRPr lang="en-US" sz="2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>
                          <a:solidFill>
                            <a:schemeClr val="tx1"/>
                          </a:solidFill>
                        </a:rPr>
                        <a:t>Can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7395153"/>
                  </a:ext>
                </a:extLst>
              </a:tr>
              <a:tr h="691226"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 err="1">
                          <a:solidFill>
                            <a:schemeClr val="tx1"/>
                          </a:solidFill>
                        </a:rPr>
                        <a:t>Số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</a:rPr>
                        <a:t>lít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</a:rPr>
                        <a:t>nước</a:t>
                      </a:r>
                      <a:endParaRPr lang="en-US" sz="2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405584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8671518-51EC-4CE2-960D-F7331A989FA8}"/>
              </a:ext>
            </a:extLst>
          </p:cNvPr>
          <p:cNvSpPr txBox="1"/>
          <p:nvPr/>
        </p:nvSpPr>
        <p:spPr>
          <a:xfrm>
            <a:off x="6297325" y="4331471"/>
            <a:ext cx="385042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67CDF7-4197-4519-BAED-24827161566A}"/>
              </a:ext>
            </a:extLst>
          </p:cNvPr>
          <p:cNvSpPr txBox="1"/>
          <p:nvPr/>
        </p:nvSpPr>
        <p:spPr>
          <a:xfrm>
            <a:off x="7664162" y="4314135"/>
            <a:ext cx="385042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88EE87-9AB7-4574-B8EB-D0FB5E17A715}"/>
              </a:ext>
            </a:extLst>
          </p:cNvPr>
          <p:cNvSpPr txBox="1"/>
          <p:nvPr/>
        </p:nvSpPr>
        <p:spPr>
          <a:xfrm>
            <a:off x="9031000" y="4331471"/>
            <a:ext cx="385042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14913F-9593-4475-8A75-9DC17A12E1C8}"/>
              </a:ext>
            </a:extLst>
          </p:cNvPr>
          <p:cNvSpPr txBox="1"/>
          <p:nvPr/>
        </p:nvSpPr>
        <p:spPr>
          <a:xfrm>
            <a:off x="985633" y="5116839"/>
            <a:ext cx="5986668" cy="1218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b)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Đồ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vật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nào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đựng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nhiều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nước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nhất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Đồ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vật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nào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đựng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ít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nước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nhất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787ADF-3F2A-4996-A59A-E9B829349BEF}"/>
              </a:ext>
            </a:extLst>
          </p:cNvPr>
          <p:cNvSpPr txBox="1"/>
          <p:nvPr/>
        </p:nvSpPr>
        <p:spPr>
          <a:xfrm>
            <a:off x="6983296" y="5127624"/>
            <a:ext cx="3246553" cy="1323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è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Can (7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l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nước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è"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Bình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(2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l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nước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9487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C523F44-0F84-423B-86B0-1BD57BDBE274}"/>
              </a:ext>
            </a:extLst>
          </p:cNvPr>
          <p:cNvSpPr txBox="1"/>
          <p:nvPr/>
        </p:nvSpPr>
        <p:spPr>
          <a:xfrm>
            <a:off x="1644560" y="272172"/>
            <a:ext cx="9582240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15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mắm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rót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7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mắm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chai.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Hỏi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bao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nhiêu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mắm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0D6F260-A30B-4164-9898-E898EA8C494F}"/>
              </a:ext>
            </a:extLst>
          </p:cNvPr>
          <p:cNvSpPr/>
          <p:nvPr/>
        </p:nvSpPr>
        <p:spPr>
          <a:xfrm>
            <a:off x="965200" y="401534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63041C-070E-4BC4-818A-9FFB1EBCC6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2307" y="2131182"/>
            <a:ext cx="5103137" cy="35424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C55264-8CFD-498A-9D57-B7C0ED4AA8C8}"/>
              </a:ext>
            </a:extLst>
          </p:cNvPr>
          <p:cNvSpPr txBox="1"/>
          <p:nvPr/>
        </p:nvSpPr>
        <p:spPr>
          <a:xfrm>
            <a:off x="1078341" y="2383911"/>
            <a:ext cx="4069517" cy="243246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Tóm tắt</a:t>
            </a:r>
            <a:endParaRPr kumimoji="0" lang="en-US" sz="2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: 15 </a:t>
            </a: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l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nước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mắm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Đã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rót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: 7 </a:t>
            </a: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l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nước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mắm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Còn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lại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… </a:t>
            </a:r>
            <a:r>
              <a:rPr kumimoji="0" lang="en-US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l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nước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mắm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?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5603581-43F0-4EB2-965D-47B403E2E166}"/>
              </a:ext>
            </a:extLst>
          </p:cNvPr>
          <p:cNvCxnSpPr>
            <a:cxnSpLocks/>
          </p:cNvCxnSpPr>
          <p:nvPr/>
        </p:nvCxnSpPr>
        <p:spPr>
          <a:xfrm>
            <a:off x="8162181" y="846552"/>
            <a:ext cx="221427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88452B2-A391-46EA-8406-0AA52BD6CBC8}"/>
              </a:ext>
            </a:extLst>
          </p:cNvPr>
          <p:cNvCxnSpPr>
            <a:cxnSpLocks/>
          </p:cNvCxnSpPr>
          <p:nvPr/>
        </p:nvCxnSpPr>
        <p:spPr>
          <a:xfrm>
            <a:off x="3390284" y="846552"/>
            <a:ext cx="47819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1340A40-24B1-4802-8C26-87E549F5D405}"/>
              </a:ext>
            </a:extLst>
          </p:cNvPr>
          <p:cNvCxnSpPr>
            <a:cxnSpLocks/>
          </p:cNvCxnSpPr>
          <p:nvPr/>
        </p:nvCxnSpPr>
        <p:spPr>
          <a:xfrm>
            <a:off x="3961178" y="849450"/>
            <a:ext cx="237336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C754B546-22B6-4C0F-94D8-97CEEEF84ECD}"/>
              </a:ext>
            </a:extLst>
          </p:cNvPr>
          <p:cNvSpPr/>
          <p:nvPr/>
        </p:nvSpPr>
        <p:spPr>
          <a:xfrm>
            <a:off x="8162180" y="964510"/>
            <a:ext cx="2214271" cy="694147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E8BB0BC-748F-4AE5-92D5-B65D284136CF}"/>
              </a:ext>
            </a:extLst>
          </p:cNvPr>
          <p:cNvCxnSpPr>
            <a:cxnSpLocks/>
          </p:cNvCxnSpPr>
          <p:nvPr/>
        </p:nvCxnSpPr>
        <p:spPr>
          <a:xfrm>
            <a:off x="5486400" y="1498153"/>
            <a:ext cx="101689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8FB583C-065D-4457-96E1-B2A2E7FA1439}"/>
              </a:ext>
            </a:extLst>
          </p:cNvPr>
          <p:cNvCxnSpPr>
            <a:cxnSpLocks/>
          </p:cNvCxnSpPr>
          <p:nvPr/>
        </p:nvCxnSpPr>
        <p:spPr>
          <a:xfrm>
            <a:off x="7190536" y="846552"/>
            <a:ext cx="76076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37762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69793F-964D-47C5-9356-2B5574253CA4}"/>
              </a:ext>
            </a:extLst>
          </p:cNvPr>
          <p:cNvSpPr txBox="1"/>
          <p:nvPr/>
        </p:nvSpPr>
        <p:spPr>
          <a:xfrm>
            <a:off x="251013" y="529923"/>
            <a:ext cx="3717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Bài 5 ( tr </a:t>
            </a: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65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76F258-A8DE-41B1-AF96-E143F61398E1}"/>
              </a:ext>
            </a:extLst>
          </p:cNvPr>
          <p:cNvSpPr txBox="1"/>
          <p:nvPr/>
        </p:nvSpPr>
        <p:spPr>
          <a:xfrm>
            <a:off x="3392843" y="1188620"/>
            <a:ext cx="6682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Bài giải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8ED70F-8277-4F37-BDBC-3148A807ECDE}"/>
              </a:ext>
            </a:extLst>
          </p:cNvPr>
          <p:cNvSpPr txBox="1"/>
          <p:nvPr/>
        </p:nvSpPr>
        <p:spPr>
          <a:xfrm>
            <a:off x="839802" y="1839819"/>
            <a:ext cx="8515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Số </a:t>
            </a:r>
            <a:r>
              <a:rPr lang="en-US" sz="3200" b="1">
                <a:solidFill>
                  <a:prstClr val="white"/>
                </a:solidFill>
                <a:latin typeface="HP001 4 hàng" panose="020B0603050302020204" pitchFamily="34" charset="0"/>
              </a:rPr>
              <a:t>lít nước mắm trong can còn lại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là: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E493B2-9438-40A8-888E-0D0DD515EC70}"/>
              </a:ext>
            </a:extLst>
          </p:cNvPr>
          <p:cNvSpPr txBox="1"/>
          <p:nvPr/>
        </p:nvSpPr>
        <p:spPr>
          <a:xfrm>
            <a:off x="7006046" y="2515369"/>
            <a:ext cx="197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B311BF-DBCC-4207-9AF3-FF6D67E5B6F9}"/>
              </a:ext>
            </a:extLst>
          </p:cNvPr>
          <p:cNvSpPr txBox="1"/>
          <p:nvPr/>
        </p:nvSpPr>
        <p:spPr>
          <a:xfrm>
            <a:off x="8208043" y="3156526"/>
            <a:ext cx="2666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3468EB2-EBEC-41AD-B97D-3C5CAFC57234}"/>
              </a:ext>
            </a:extLst>
          </p:cNvPr>
          <p:cNvSpPr txBox="1"/>
          <p:nvPr/>
        </p:nvSpPr>
        <p:spPr>
          <a:xfrm>
            <a:off x="2159715" y="2352033"/>
            <a:ext cx="4409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>
                <a:solidFill>
                  <a:prstClr val="white"/>
                </a:solidFill>
                <a:latin typeface="HP001 4 hàng" panose="020B0603050302020204" pitchFamily="34" charset="0"/>
              </a:rPr>
              <a:t>15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 </a:t>
            </a:r>
            <a:r>
              <a:rPr lang="en-US" sz="4800" b="1">
                <a:solidFill>
                  <a:prstClr val="white"/>
                </a:solidFill>
                <a:latin typeface="HP001 4 hàng" panose="020B0603050302020204" pitchFamily="34" charset="0"/>
              </a:rPr>
              <a:t>-</a:t>
            </a: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 </a:t>
            </a:r>
            <a:r>
              <a:rPr lang="en-US" sz="3200" b="1">
                <a:solidFill>
                  <a:prstClr val="white"/>
                </a:solidFill>
                <a:latin typeface="HP001 4 hàng" panose="020B0603050302020204" pitchFamily="34" charset="0"/>
              </a:rPr>
              <a:t>7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 =  </a:t>
            </a:r>
            <a:r>
              <a:rPr lang="en-US" sz="3200" b="1">
                <a:solidFill>
                  <a:prstClr val="white"/>
                </a:solidFill>
                <a:latin typeface="HP001 4 hàng" panose="020B0603050302020204" pitchFamily="34" charset="0"/>
              </a:rPr>
              <a:t> 8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 ( </a:t>
            </a:r>
            <a:r>
              <a:rPr lang="en-US" sz="3200" b="1">
                <a:solidFill>
                  <a:prstClr val="white"/>
                </a:solidFill>
                <a:latin typeface="HP001 4 hàng" panose="020B0603050302020204" pitchFamily="34" charset="0"/>
              </a:rPr>
              <a:t>lít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CF00F83-FBB8-45A1-BB24-1133D308535F}"/>
              </a:ext>
            </a:extLst>
          </p:cNvPr>
          <p:cNvSpPr txBox="1"/>
          <p:nvPr/>
        </p:nvSpPr>
        <p:spPr>
          <a:xfrm>
            <a:off x="3439136" y="3156526"/>
            <a:ext cx="4850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Đáp số : </a:t>
            </a:r>
            <a:r>
              <a:rPr lang="en-US" sz="3200" b="1">
                <a:solidFill>
                  <a:prstClr val="white"/>
                </a:solidFill>
                <a:latin typeface="HP001 4 hàng" panose="020B0603050302020204" pitchFamily="34" charset="0"/>
              </a:rPr>
              <a:t>8 lít nước mắm.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CEE0496-C388-41CA-997F-DA22CAF20AA6}"/>
              </a:ext>
            </a:extLst>
          </p:cNvPr>
          <p:cNvSpPr/>
          <p:nvPr/>
        </p:nvSpPr>
        <p:spPr>
          <a:xfrm>
            <a:off x="8423240" y="496987"/>
            <a:ext cx="3556069" cy="235539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C2F6EF1-0BFC-4B32-9CD0-F00EBBCC4D97}"/>
              </a:ext>
            </a:extLst>
          </p:cNvPr>
          <p:cNvSpPr txBox="1"/>
          <p:nvPr/>
        </p:nvSpPr>
        <p:spPr>
          <a:xfrm>
            <a:off x="8423240" y="417739"/>
            <a:ext cx="47952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</a:t>
            </a:r>
            <a:r>
              <a:rPr lang="en-US" sz="2400" i="1">
                <a:solidFill>
                  <a:schemeClr val="bg1"/>
                </a:solidFill>
              </a:rPr>
              <a:t>Tóm tắt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2400">
                <a:solidFill>
                  <a:schemeClr val="bg1"/>
                </a:solidFill>
              </a:rPr>
              <a:t>Có      : 15 </a:t>
            </a:r>
            <a:r>
              <a:rPr lang="en-US" sz="2400" b="1" i="1">
                <a:solidFill>
                  <a:schemeClr val="bg1"/>
                </a:solidFill>
                <a:latin typeface="Book Antiqua" panose="02040602050305030304" pitchFamily="18" charset="0"/>
              </a:rPr>
              <a:t>l</a:t>
            </a:r>
            <a:r>
              <a:rPr lang="en-US" sz="2400">
                <a:solidFill>
                  <a:schemeClr val="bg1"/>
                </a:solidFill>
              </a:rPr>
              <a:t> nước mắm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2400">
                <a:solidFill>
                  <a:schemeClr val="bg1"/>
                </a:solidFill>
              </a:rPr>
              <a:t>Đã rót : 7 </a:t>
            </a:r>
            <a:r>
              <a:rPr lang="en-US" sz="2400" b="1" i="1">
                <a:solidFill>
                  <a:schemeClr val="bg1"/>
                </a:solidFill>
                <a:latin typeface="Book Antiqua" panose="02040602050305030304" pitchFamily="18" charset="0"/>
              </a:rPr>
              <a:t>l</a:t>
            </a:r>
            <a:r>
              <a:rPr lang="en-US" sz="2400">
                <a:solidFill>
                  <a:schemeClr val="bg1"/>
                </a:solidFill>
              </a:rPr>
              <a:t> nước mắm 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2400">
                <a:solidFill>
                  <a:schemeClr val="bg1"/>
                </a:solidFill>
              </a:rPr>
              <a:t>Còn lại: … </a:t>
            </a:r>
            <a:r>
              <a:rPr lang="en-US" sz="2400" b="1" i="1">
                <a:solidFill>
                  <a:schemeClr val="bg1"/>
                </a:solidFill>
                <a:latin typeface="Book Antiqua" panose="02040602050305030304" pitchFamily="18" charset="0"/>
              </a:rPr>
              <a:t>l</a:t>
            </a:r>
            <a:r>
              <a:rPr lang="en-US" sz="2400">
                <a:solidFill>
                  <a:schemeClr val="bg1"/>
                </a:solidFill>
              </a:rPr>
              <a:t> nước mắm ?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4016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3" grpId="0"/>
      <p:bldP spid="14" grpId="0"/>
      <p:bldP spid="29" grpId="0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65E73E-5BA3-4B4D-8755-FB074395EEDF}"/>
              </a:ext>
            </a:extLst>
          </p:cNvPr>
          <p:cNvSpPr txBox="1"/>
          <p:nvPr/>
        </p:nvSpPr>
        <p:spPr>
          <a:xfrm>
            <a:off x="256186" y="2356353"/>
            <a:ext cx="88068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- 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Làm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VBT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Tiếng Việt bài </a:t>
            </a:r>
            <a:r>
              <a:rPr lang="vi-VN" sz="3200" b="1">
                <a:solidFill>
                  <a:srgbClr val="FFFF00"/>
                </a:solidFill>
                <a:latin typeface="HP001 4 hàng" panose="020B0603050302020204" pitchFamily="34" charset="0"/>
              </a:rPr>
              <a:t>10, 11 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trang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65E73E-5BA3-4B4D-8755-FB074395EEDF}"/>
              </a:ext>
            </a:extLst>
          </p:cNvPr>
          <p:cNvSpPr txBox="1"/>
          <p:nvPr/>
        </p:nvSpPr>
        <p:spPr>
          <a:xfrm>
            <a:off x="298523" y="1851046"/>
            <a:ext cx="4020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1. Tiếng Việt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65E73E-5BA3-4B4D-8755-FB074395EEDF}"/>
              </a:ext>
            </a:extLst>
          </p:cNvPr>
          <p:cNvSpPr txBox="1"/>
          <p:nvPr/>
        </p:nvSpPr>
        <p:spPr>
          <a:xfrm>
            <a:off x="4701713" y="1189873"/>
            <a:ext cx="4020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Ngày 5/11/2021    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38EA11-1AAE-4C1B-AC8F-90AB071EB35E}"/>
              </a:ext>
            </a:extLst>
          </p:cNvPr>
          <p:cNvSpPr txBox="1"/>
          <p:nvPr/>
        </p:nvSpPr>
        <p:spPr>
          <a:xfrm>
            <a:off x="271176" y="3809346"/>
            <a:ext cx="4020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2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. Toán   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A3130B-7B5E-4F3F-A5F7-EE4780D91184}"/>
              </a:ext>
            </a:extLst>
          </p:cNvPr>
          <p:cNvSpPr txBox="1"/>
          <p:nvPr/>
        </p:nvSpPr>
        <p:spPr>
          <a:xfrm>
            <a:off x="197366" y="4315713"/>
            <a:ext cx="87794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-  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Làm 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VBT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Toán bài 1</a:t>
            </a:r>
            <a:r>
              <a:rPr kumimoji="0" lang="vi-VN" sz="4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,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2</a:t>
            </a:r>
            <a:r>
              <a:rPr kumimoji="0" lang="vi-VN" sz="4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,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3</a:t>
            </a:r>
            <a:r>
              <a:rPr kumimoji="0" lang="vi-VN" sz="4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,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4</a:t>
            </a:r>
            <a:r>
              <a:rPr kumimoji="0" lang="vi-VN" sz="4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,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5 ( Tiết 2)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A7D5AB-1E5B-45B7-AE8E-5420563D2027}"/>
              </a:ext>
            </a:extLst>
          </p:cNvPr>
          <p:cNvSpPr txBox="1"/>
          <p:nvPr/>
        </p:nvSpPr>
        <p:spPr>
          <a:xfrm>
            <a:off x="3474725" y="5784193"/>
            <a:ext cx="76497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Chữ ký phụ huynh   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EEECE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9D314E-AB61-4EE4-8BE2-11B4CDEDA2AC}"/>
              </a:ext>
            </a:extLst>
          </p:cNvPr>
          <p:cNvSpPr txBox="1"/>
          <p:nvPr/>
        </p:nvSpPr>
        <p:spPr>
          <a:xfrm>
            <a:off x="256186" y="4980096"/>
            <a:ext cx="87794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trang 62 + 63</a:t>
            </a:r>
            <a:r>
              <a:rPr kumimoji="0" lang="vi-VN" sz="4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AA01EF0-4C8E-469A-B9D7-205C92CA2DE9}"/>
              </a:ext>
            </a:extLst>
          </p:cNvPr>
          <p:cNvCxnSpPr>
            <a:cxnSpLocks/>
          </p:cNvCxnSpPr>
          <p:nvPr/>
        </p:nvCxnSpPr>
        <p:spPr>
          <a:xfrm>
            <a:off x="8717276" y="432083"/>
            <a:ext cx="0" cy="587541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7A7CFD6-4919-4169-9877-ED4F48C87BE7}"/>
              </a:ext>
            </a:extLst>
          </p:cNvPr>
          <p:cNvSpPr txBox="1"/>
          <p:nvPr/>
        </p:nvSpPr>
        <p:spPr>
          <a:xfrm>
            <a:off x="236700" y="3158215"/>
            <a:ext cx="8806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38 + 39.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604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2267" y="4155870"/>
            <a:ext cx="11654438" cy="83099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876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127949">
        <p15:prstTrans prst="curtains"/>
      </p:transition>
    </mc:Choice>
    <mc:Fallback xmlns="">
      <p:transition spd="slow" advClick="0" advTm="12794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93454" y="1965854"/>
            <a:ext cx="6113417" cy="3244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solidFill>
                    <a:srgbClr val="4F81BD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BÀI 16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solidFill>
                    <a:srgbClr val="4F81BD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LÍT</a:t>
            </a:r>
            <a:endParaRPr kumimoji="0" lang="en-US" sz="4800" b="0" i="0" u="none" strike="noStrike" kern="1200" cap="none" spc="0" normalizeH="0" baseline="0" noProof="0" dirty="0">
              <a:ln>
                <a:solidFill>
                  <a:srgbClr val="4F81BD">
                    <a:lumMod val="50000"/>
                  </a:srgbClr>
                </a:solidFill>
              </a:ln>
              <a:solidFill>
                <a:srgbClr val="FF0000"/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7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CHỦ ĐỀ 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3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07421" y="290067"/>
            <a:ext cx="6755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LÀM QUEN VỚI KHỐI LƯỢNG, DUNG TÍCH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18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447DB6-5F38-413A-B89C-AFCFD18629C8}"/>
              </a:ext>
            </a:extLst>
          </p:cNvPr>
          <p:cNvSpPr txBox="1"/>
          <p:nvPr/>
        </p:nvSpPr>
        <p:spPr>
          <a:xfrm>
            <a:off x="201577" y="1192696"/>
            <a:ext cx="70637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Thứ </a:t>
            </a: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Sáu 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ngày </a:t>
            </a: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5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tháng 11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năm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3332925" y="1843731"/>
            <a:ext cx="2458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Toán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1474999" y="2494766"/>
            <a:ext cx="76848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Bài 16: Luyện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tập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( Tiết 2).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754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341ED4-0A78-4D06-BEC8-ADA70A310307}"/>
              </a:ext>
            </a:extLst>
          </p:cNvPr>
          <p:cNvSpPr/>
          <p:nvPr/>
        </p:nvSpPr>
        <p:spPr>
          <a:xfrm>
            <a:off x="4181062" y="1712843"/>
            <a:ext cx="3723859" cy="3432313"/>
          </a:xfrm>
          <a:prstGeom prst="rect">
            <a:avLst/>
          </a:prstGeom>
          <a:solidFill>
            <a:srgbClr val="B7DE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9600">
                <a:solidFill>
                  <a:srgbClr val="002060"/>
                </a:solidFill>
              </a:rPr>
              <a:t>Luyện tập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1281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2AA7B50-C54D-4FF8-A112-C1E6A5FA388A}"/>
              </a:ext>
            </a:extLst>
          </p:cNvPr>
          <p:cNvGrpSpPr/>
          <p:nvPr/>
        </p:nvGrpSpPr>
        <p:grpSpPr>
          <a:xfrm>
            <a:off x="1237019" y="269450"/>
            <a:ext cx="6637904" cy="635866"/>
            <a:chOff x="3740729" y="661336"/>
            <a:chExt cx="6637904" cy="635866"/>
          </a:xfrm>
        </p:grpSpPr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FC72CC7D-E218-4291-AA55-F216BB68CF10}"/>
                </a:ext>
              </a:extLst>
            </p:cNvPr>
            <p:cNvSpPr/>
            <p:nvPr/>
          </p:nvSpPr>
          <p:spPr>
            <a:xfrm>
              <a:off x="3740729" y="773982"/>
              <a:ext cx="523220" cy="52322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E0C9CD36-4E04-483B-AFB0-317C17891738}"/>
                </a:ext>
              </a:extLst>
            </p:cNvPr>
            <p:cNvSpPr txBox="1"/>
            <p:nvPr/>
          </p:nvSpPr>
          <p:spPr>
            <a:xfrm>
              <a:off x="4263949" y="661336"/>
              <a:ext cx="6114684" cy="618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Tính</a:t>
              </a:r>
              <a:r>
                <a: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(</a:t>
              </a:r>
              <a:r>
                <a:rPr kumimoji="0" lang="en-US" sz="2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theo</a:t>
              </a:r>
              <a:r>
                <a: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mẫu</a:t>
              </a:r>
              <a:r>
                <a: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).</a:t>
              </a:r>
            </a:p>
          </p:txBody>
        </p:sp>
      </p:grpSp>
      <p:sp>
        <p:nvSpPr>
          <p:cNvPr id="176" name="TextBox 175">
            <a:extLst>
              <a:ext uri="{FF2B5EF4-FFF2-40B4-BE49-F238E27FC236}">
                <a16:creationId xmlns:a16="http://schemas.microsoft.com/office/drawing/2014/main" id="{1C9E5584-8C60-40B0-9142-2BBA5DD6771C}"/>
              </a:ext>
            </a:extLst>
          </p:cNvPr>
          <p:cNvSpPr txBox="1"/>
          <p:nvPr/>
        </p:nvSpPr>
        <p:spPr>
          <a:xfrm>
            <a:off x="1757819" y="1301926"/>
            <a:ext cx="8647333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Mẫu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l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+ 6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l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= 14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l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	12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l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– 7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l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= 5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l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E969CF92-F135-4402-9FAF-B0139F4B55BB}"/>
              </a:ext>
            </a:extLst>
          </p:cNvPr>
          <p:cNvGrpSpPr/>
          <p:nvPr/>
        </p:nvGrpSpPr>
        <p:grpSpPr>
          <a:xfrm>
            <a:off x="787429" y="2372364"/>
            <a:ext cx="9681856" cy="3069854"/>
            <a:chOff x="1215949" y="1297202"/>
            <a:chExt cx="9681856" cy="3069854"/>
          </a:xfrm>
        </p:grpSpPr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F100F65D-6B0A-4A54-9C48-529095D6A3A6}"/>
                </a:ext>
              </a:extLst>
            </p:cNvPr>
            <p:cNvSpPr txBox="1"/>
            <p:nvPr/>
          </p:nvSpPr>
          <p:spPr>
            <a:xfrm>
              <a:off x="1215949" y="1297202"/>
              <a:ext cx="585142" cy="618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a)</a:t>
              </a:r>
              <a:endPara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79" name="Group 178">
              <a:extLst>
                <a:ext uri="{FF2B5EF4-FFF2-40B4-BE49-F238E27FC236}">
                  <a16:creationId xmlns:a16="http://schemas.microsoft.com/office/drawing/2014/main" id="{A8AC2ADB-1817-4E20-A871-78AE88F09D5C}"/>
                </a:ext>
              </a:extLst>
            </p:cNvPr>
            <p:cNvGrpSpPr/>
            <p:nvPr/>
          </p:nvGrpSpPr>
          <p:grpSpPr>
            <a:xfrm>
              <a:off x="1215949" y="2063908"/>
              <a:ext cx="9681856" cy="2303148"/>
              <a:chOff x="1215949" y="2063908"/>
              <a:chExt cx="9681856" cy="2303148"/>
            </a:xfrm>
          </p:grpSpPr>
          <p:grpSp>
            <p:nvGrpSpPr>
              <p:cNvPr id="180" name="Group 179">
                <a:extLst>
                  <a:ext uri="{FF2B5EF4-FFF2-40B4-BE49-F238E27FC236}">
                    <a16:creationId xmlns:a16="http://schemas.microsoft.com/office/drawing/2014/main" id="{1309C2AF-B811-40EF-ABDE-B2D205A60C74}"/>
                  </a:ext>
                </a:extLst>
              </p:cNvPr>
              <p:cNvGrpSpPr/>
              <p:nvPr/>
            </p:nvGrpSpPr>
            <p:grpSpPr>
              <a:xfrm>
                <a:off x="1262793" y="2078181"/>
                <a:ext cx="2296854" cy="685800"/>
                <a:chOff x="1847935" y="2743200"/>
                <a:chExt cx="2296854" cy="685800"/>
              </a:xfrm>
            </p:grpSpPr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773F6664-21D2-45AF-B769-4464997E1BCB}"/>
                    </a:ext>
                  </a:extLst>
                </p:cNvPr>
                <p:cNvSpPr/>
                <p:nvPr/>
              </p:nvSpPr>
              <p:spPr>
                <a:xfrm>
                  <a:off x="1847935" y="2743200"/>
                  <a:ext cx="2296854" cy="685800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01" name="TextBox 200">
                  <a:extLst>
                    <a:ext uri="{FF2B5EF4-FFF2-40B4-BE49-F238E27FC236}">
                      <a16:creationId xmlns:a16="http://schemas.microsoft.com/office/drawing/2014/main" id="{404EEA83-4DFE-442A-99B5-1B51C7E718C3}"/>
                    </a:ext>
                  </a:extLst>
                </p:cNvPr>
                <p:cNvSpPr txBox="1"/>
                <p:nvPr/>
              </p:nvSpPr>
              <p:spPr>
                <a:xfrm>
                  <a:off x="2448338" y="2847795"/>
                  <a:ext cx="1391728" cy="523220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5 </a:t>
                  </a:r>
                  <a:r>
                    <a:rPr kumimoji="0" lang="en-US" sz="2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Book Antiqua" panose="02040602050305030304" pitchFamily="18" charset="0"/>
                      <a:ea typeface="+mn-ea"/>
                      <a:cs typeface="+mn-cs"/>
                    </a:rPr>
                    <a:t>l + 4 l</a:t>
                  </a:r>
                  <a:endPara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1" name="Group 180">
                <a:extLst>
                  <a:ext uri="{FF2B5EF4-FFF2-40B4-BE49-F238E27FC236}">
                    <a16:creationId xmlns:a16="http://schemas.microsoft.com/office/drawing/2014/main" id="{181ECF48-47F8-45A5-BEAB-AD04ED5DDE83}"/>
                  </a:ext>
                </a:extLst>
              </p:cNvPr>
              <p:cNvGrpSpPr/>
              <p:nvPr/>
            </p:nvGrpSpPr>
            <p:grpSpPr>
              <a:xfrm>
                <a:off x="8432074" y="2063908"/>
                <a:ext cx="2401598" cy="685800"/>
                <a:chOff x="7964271" y="1641347"/>
                <a:chExt cx="2401598" cy="685800"/>
              </a:xfrm>
              <a:solidFill>
                <a:schemeClr val="accent2">
                  <a:lumMod val="60000"/>
                  <a:lumOff val="40000"/>
                </a:schemeClr>
              </a:solidFill>
            </p:grpSpPr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D17E01E9-C8E4-4078-93F7-DD71186E44B7}"/>
                    </a:ext>
                  </a:extLst>
                </p:cNvPr>
                <p:cNvSpPr/>
                <p:nvPr/>
              </p:nvSpPr>
              <p:spPr>
                <a:xfrm>
                  <a:off x="7964271" y="1641347"/>
                  <a:ext cx="2401598" cy="685800"/>
                </a:xfrm>
                <a:prstGeom prst="roundRect">
                  <a:avLst/>
                </a:prstGeom>
                <a:solidFill>
                  <a:srgbClr val="FFFF99"/>
                </a:solidFill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99" name="TextBox 198">
                  <a:extLst>
                    <a:ext uri="{FF2B5EF4-FFF2-40B4-BE49-F238E27FC236}">
                      <a16:creationId xmlns:a16="http://schemas.microsoft.com/office/drawing/2014/main" id="{05ECC3A1-82FE-4331-B1B1-32F18D4D9A47}"/>
                    </a:ext>
                  </a:extLst>
                </p:cNvPr>
                <p:cNvSpPr txBox="1"/>
                <p:nvPr/>
              </p:nvSpPr>
              <p:spPr>
                <a:xfrm>
                  <a:off x="8326975" y="1760215"/>
                  <a:ext cx="1391728" cy="523220"/>
                </a:xfrm>
                <a:prstGeom prst="rect">
                  <a:avLst/>
                </a:prstGeom>
                <a:solidFill>
                  <a:srgbClr val="FFFF99"/>
                </a:solidFill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7 </a:t>
                  </a:r>
                  <a:r>
                    <a:rPr kumimoji="0" lang="en-US" sz="2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Book Antiqua" panose="02040602050305030304" pitchFamily="18" charset="0"/>
                      <a:ea typeface="+mn-ea"/>
                      <a:cs typeface="+mn-cs"/>
                    </a:rPr>
                    <a:t>l + 6 l</a:t>
                  </a:r>
                  <a:endPara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2" name="Group 181">
                <a:extLst>
                  <a:ext uri="{FF2B5EF4-FFF2-40B4-BE49-F238E27FC236}">
                    <a16:creationId xmlns:a16="http://schemas.microsoft.com/office/drawing/2014/main" id="{2A971683-2F65-4F9D-82F7-1775F48CC9A0}"/>
                  </a:ext>
                </a:extLst>
              </p:cNvPr>
              <p:cNvGrpSpPr/>
              <p:nvPr/>
            </p:nvGrpSpPr>
            <p:grpSpPr>
              <a:xfrm>
                <a:off x="4684307" y="2073799"/>
                <a:ext cx="2837740" cy="685800"/>
                <a:chOff x="2221449" y="2738818"/>
                <a:chExt cx="2837740" cy="685800"/>
              </a:xfrm>
              <a:solidFill>
                <a:schemeClr val="accent1">
                  <a:lumMod val="40000"/>
                  <a:lumOff val="60000"/>
                </a:schemeClr>
              </a:solidFill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9419097E-62B9-437F-800B-57143192335D}"/>
                    </a:ext>
                  </a:extLst>
                </p:cNvPr>
                <p:cNvSpPr/>
                <p:nvPr/>
              </p:nvSpPr>
              <p:spPr>
                <a:xfrm>
                  <a:off x="2221449" y="2738818"/>
                  <a:ext cx="2837740" cy="685800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97" name="TextBox 196">
                  <a:extLst>
                    <a:ext uri="{FF2B5EF4-FFF2-40B4-BE49-F238E27FC236}">
                      <a16:creationId xmlns:a16="http://schemas.microsoft.com/office/drawing/2014/main" id="{D3002B91-625F-445D-A7F7-130E10CB13F9}"/>
                    </a:ext>
                  </a:extLst>
                </p:cNvPr>
                <p:cNvSpPr txBox="1"/>
                <p:nvPr/>
              </p:nvSpPr>
              <p:spPr>
                <a:xfrm>
                  <a:off x="2609662" y="2835436"/>
                  <a:ext cx="1771639" cy="52322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12 </a:t>
                  </a:r>
                  <a:r>
                    <a:rPr kumimoji="0" lang="en-US" sz="2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Book Antiqua" panose="02040602050305030304" pitchFamily="18" charset="0"/>
                      <a:ea typeface="+mn-ea"/>
                      <a:cs typeface="+mn-cs"/>
                    </a:rPr>
                    <a:t>l + 20 l</a:t>
                  </a:r>
                  <a:endPara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182">
                <a:extLst>
                  <a:ext uri="{FF2B5EF4-FFF2-40B4-BE49-F238E27FC236}">
                    <a16:creationId xmlns:a16="http://schemas.microsoft.com/office/drawing/2014/main" id="{84EAC3AC-9567-4BB2-BE0E-F64C12DEEB9D}"/>
                  </a:ext>
                </a:extLst>
              </p:cNvPr>
              <p:cNvGrpSpPr/>
              <p:nvPr/>
            </p:nvGrpSpPr>
            <p:grpSpPr>
              <a:xfrm>
                <a:off x="4684307" y="3620860"/>
                <a:ext cx="2773606" cy="685800"/>
                <a:chOff x="-1331817" y="3198299"/>
                <a:chExt cx="2773606" cy="685800"/>
              </a:xfrm>
              <a:solidFill>
                <a:schemeClr val="bg2">
                  <a:lumMod val="75000"/>
                </a:schemeClr>
              </a:solidFill>
            </p:grpSpPr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48B00748-0F85-4F42-9D4F-A004F2CBD0D3}"/>
                    </a:ext>
                  </a:extLst>
                </p:cNvPr>
                <p:cNvSpPr/>
                <p:nvPr/>
              </p:nvSpPr>
              <p:spPr>
                <a:xfrm>
                  <a:off x="-1331817" y="3198299"/>
                  <a:ext cx="2773606" cy="685800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94" name="TextBox 193">
                  <a:extLst>
                    <a:ext uri="{FF2B5EF4-FFF2-40B4-BE49-F238E27FC236}">
                      <a16:creationId xmlns:a16="http://schemas.microsoft.com/office/drawing/2014/main" id="{F296F69F-4C78-47D5-8C42-2D6FA619A74F}"/>
                    </a:ext>
                  </a:extLst>
                </p:cNvPr>
                <p:cNvSpPr txBox="1"/>
                <p:nvPr/>
              </p:nvSpPr>
              <p:spPr>
                <a:xfrm>
                  <a:off x="-917100" y="3289849"/>
                  <a:ext cx="1837615" cy="523220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19 </a:t>
                  </a:r>
                  <a:r>
                    <a:rPr kumimoji="0" lang="en-US" sz="2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Book Antiqua" panose="02040602050305030304" pitchFamily="18" charset="0"/>
                      <a:ea typeface="+mn-ea"/>
                      <a:cs typeface="+mn-cs"/>
                    </a:rPr>
                    <a:t>l – 10 l </a:t>
                  </a:r>
                  <a:endPara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183">
                <a:extLst>
                  <a:ext uri="{FF2B5EF4-FFF2-40B4-BE49-F238E27FC236}">
                    <a16:creationId xmlns:a16="http://schemas.microsoft.com/office/drawing/2014/main" id="{69DA34CB-6C0E-4FAB-BB2D-6D16C4B8E07A}"/>
                  </a:ext>
                </a:extLst>
              </p:cNvPr>
              <p:cNvGrpSpPr/>
              <p:nvPr/>
            </p:nvGrpSpPr>
            <p:grpSpPr>
              <a:xfrm>
                <a:off x="1215949" y="3681256"/>
                <a:ext cx="2343698" cy="685800"/>
                <a:chOff x="-2026014" y="3258695"/>
                <a:chExt cx="2343698" cy="685800"/>
              </a:xfrm>
              <a:solidFill>
                <a:srgbClr val="FFFF00"/>
              </a:solidFill>
            </p:grpSpPr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4A2372BB-B098-48DB-8299-3CC0E590BC7E}"/>
                    </a:ext>
                  </a:extLst>
                </p:cNvPr>
                <p:cNvSpPr/>
                <p:nvPr/>
              </p:nvSpPr>
              <p:spPr>
                <a:xfrm>
                  <a:off x="-2026014" y="3258695"/>
                  <a:ext cx="2343698" cy="685800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89" name="TextBox 188">
                  <a:extLst>
                    <a:ext uri="{FF2B5EF4-FFF2-40B4-BE49-F238E27FC236}">
                      <a16:creationId xmlns:a16="http://schemas.microsoft.com/office/drawing/2014/main" id="{995BA503-3EB9-471B-AA6C-5FE26CA7CD08}"/>
                    </a:ext>
                  </a:extLst>
                </p:cNvPr>
                <p:cNvSpPr txBox="1"/>
                <p:nvPr/>
              </p:nvSpPr>
              <p:spPr>
                <a:xfrm>
                  <a:off x="-1470161" y="3339985"/>
                  <a:ext cx="1353256" cy="523220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9 </a:t>
                  </a:r>
                  <a:r>
                    <a:rPr kumimoji="0" lang="en-US" sz="2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Book Antiqua" panose="02040602050305030304" pitchFamily="18" charset="0"/>
                      <a:ea typeface="+mn-ea"/>
                      <a:cs typeface="+mn-cs"/>
                    </a:rPr>
                    <a:t>l – 3 l</a:t>
                  </a:r>
                  <a:endPara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184">
                <a:extLst>
                  <a:ext uri="{FF2B5EF4-FFF2-40B4-BE49-F238E27FC236}">
                    <a16:creationId xmlns:a16="http://schemas.microsoft.com/office/drawing/2014/main" id="{EA152603-26DF-4FC1-A58E-520B8F5B5229}"/>
                  </a:ext>
                </a:extLst>
              </p:cNvPr>
              <p:cNvGrpSpPr/>
              <p:nvPr/>
            </p:nvGrpSpPr>
            <p:grpSpPr>
              <a:xfrm>
                <a:off x="8432074" y="3630064"/>
                <a:ext cx="2465731" cy="685800"/>
                <a:chOff x="2990491" y="4299465"/>
                <a:chExt cx="2465731" cy="685800"/>
              </a:xfrm>
              <a:solidFill>
                <a:schemeClr val="accent4">
                  <a:lumMod val="60000"/>
                  <a:lumOff val="40000"/>
                </a:schemeClr>
              </a:solidFill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D5C81E93-795B-4876-9F05-DAE10FB4AB5C}"/>
                    </a:ext>
                  </a:extLst>
                </p:cNvPr>
                <p:cNvSpPr/>
                <p:nvPr/>
              </p:nvSpPr>
              <p:spPr>
                <a:xfrm>
                  <a:off x="2990491" y="4299465"/>
                  <a:ext cx="2465731" cy="685800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87" name="TextBox 186">
                  <a:extLst>
                    <a:ext uri="{FF2B5EF4-FFF2-40B4-BE49-F238E27FC236}">
                      <a16:creationId xmlns:a16="http://schemas.microsoft.com/office/drawing/2014/main" id="{0FE820DD-9F47-4667-8A79-30DAB941ACFD}"/>
                    </a:ext>
                  </a:extLst>
                </p:cNvPr>
                <p:cNvSpPr txBox="1"/>
                <p:nvPr/>
              </p:nvSpPr>
              <p:spPr>
                <a:xfrm>
                  <a:off x="3353195" y="4380755"/>
                  <a:ext cx="1539738" cy="52322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11 </a:t>
                  </a:r>
                  <a:r>
                    <a:rPr kumimoji="0" lang="en-US" sz="2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Book Antiqua" panose="02040602050305030304" pitchFamily="18" charset="0"/>
                      <a:ea typeface="+mn-ea"/>
                      <a:cs typeface="+mn-cs"/>
                    </a:rPr>
                    <a:t>l – 2 l</a:t>
                  </a:r>
                  <a:endPara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A03A0557-F70C-4ACD-AE07-4F031406A7EF}"/>
              </a:ext>
            </a:extLst>
          </p:cNvPr>
          <p:cNvSpPr txBox="1"/>
          <p:nvPr/>
        </p:nvSpPr>
        <p:spPr>
          <a:xfrm>
            <a:off x="834273" y="3971522"/>
            <a:ext cx="585142" cy="61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>
                <a:solidFill>
                  <a:prstClr val="black"/>
                </a:solidFill>
                <a:latin typeface="Arial"/>
              </a:rPr>
              <a:t>b</a:t>
            </a: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33800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" grpId="0" animBg="1"/>
      <p:bldP spid="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205412" y="518514"/>
            <a:ext cx="3465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Bài 1 ( tr 64)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496A96-CB6D-44E6-A4E6-B2836FFD2AD2}"/>
              </a:ext>
            </a:extLst>
          </p:cNvPr>
          <p:cNvSpPr txBox="1"/>
          <p:nvPr/>
        </p:nvSpPr>
        <p:spPr>
          <a:xfrm>
            <a:off x="271672" y="1192004"/>
            <a:ext cx="695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a)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BD0772-E30A-407F-940D-9ED910E7B7D1}"/>
              </a:ext>
            </a:extLst>
          </p:cNvPr>
          <p:cNvSpPr txBox="1"/>
          <p:nvPr/>
        </p:nvSpPr>
        <p:spPr>
          <a:xfrm>
            <a:off x="781883" y="1849082"/>
            <a:ext cx="6347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5 l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 + </a:t>
            </a: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4 l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 =  .....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73E462-EBF2-48C5-B18A-6B7837E44CC0}"/>
              </a:ext>
            </a:extLst>
          </p:cNvPr>
          <p:cNvSpPr txBox="1"/>
          <p:nvPr/>
        </p:nvSpPr>
        <p:spPr>
          <a:xfrm>
            <a:off x="715623" y="2496165"/>
            <a:ext cx="6347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12 l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+ 20 l = .....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774AA7-16B1-428F-9259-E63E50AB879A}"/>
              </a:ext>
            </a:extLst>
          </p:cNvPr>
          <p:cNvSpPr txBox="1"/>
          <p:nvPr/>
        </p:nvSpPr>
        <p:spPr>
          <a:xfrm>
            <a:off x="754587" y="3167391"/>
            <a:ext cx="6347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7 l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 + 6 l  =  .....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E01694-ABC8-48D8-A370-E627CFF5971C}"/>
              </a:ext>
            </a:extLst>
          </p:cNvPr>
          <p:cNvSpPr txBox="1"/>
          <p:nvPr/>
        </p:nvSpPr>
        <p:spPr>
          <a:xfrm>
            <a:off x="258420" y="3814474"/>
            <a:ext cx="695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1357E5-9451-4F9D-A087-A859B5F5581A}"/>
              </a:ext>
            </a:extLst>
          </p:cNvPr>
          <p:cNvSpPr txBox="1"/>
          <p:nvPr/>
        </p:nvSpPr>
        <p:spPr>
          <a:xfrm>
            <a:off x="593187" y="4314142"/>
            <a:ext cx="63477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9 l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 </a:t>
            </a:r>
            <a:r>
              <a:rPr kumimoji="0" lang="vi-VN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-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 </a:t>
            </a: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3 l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=  .....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C16457-1656-4D0E-B047-05ED3F9702EB}"/>
              </a:ext>
            </a:extLst>
          </p:cNvPr>
          <p:cNvSpPr txBox="1"/>
          <p:nvPr/>
        </p:nvSpPr>
        <p:spPr>
          <a:xfrm>
            <a:off x="747867" y="4986974"/>
            <a:ext cx="63477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19 l </a:t>
            </a:r>
            <a:r>
              <a:rPr kumimoji="0" lang="vi-VN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-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10 l =  .....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61D825-28F6-4852-A0B4-77857D229185}"/>
              </a:ext>
            </a:extLst>
          </p:cNvPr>
          <p:cNvSpPr txBox="1"/>
          <p:nvPr/>
        </p:nvSpPr>
        <p:spPr>
          <a:xfrm>
            <a:off x="696827" y="5625797"/>
            <a:ext cx="63477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11 l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 </a:t>
            </a:r>
            <a:r>
              <a:rPr kumimoji="0" lang="vi-VN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-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 2 l </a:t>
            </a:r>
            <a:r>
              <a:rPr kumimoji="0" lang="vi-VN" sz="3200" b="1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= .....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EA0D0D-5A22-471B-AF87-5CD4E2B8ACB5}"/>
              </a:ext>
            </a:extLst>
          </p:cNvPr>
          <p:cNvSpPr txBox="1"/>
          <p:nvPr/>
        </p:nvSpPr>
        <p:spPr>
          <a:xfrm>
            <a:off x="768631" y="1849784"/>
            <a:ext cx="6347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5 l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 + </a:t>
            </a: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4 l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 =  </a:t>
            </a: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9 l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49221B-A5DC-4233-B81A-2953002C8F6E}"/>
              </a:ext>
            </a:extLst>
          </p:cNvPr>
          <p:cNvSpPr txBox="1"/>
          <p:nvPr/>
        </p:nvSpPr>
        <p:spPr>
          <a:xfrm>
            <a:off x="710575" y="2498968"/>
            <a:ext cx="6347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12 l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+ 20</a:t>
            </a:r>
            <a:r>
              <a:rPr kumimoji="0" lang="vi-VN" sz="3200" b="1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l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= 32 l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FF4DF34-841B-4299-9CBB-2BA849745212}"/>
              </a:ext>
            </a:extLst>
          </p:cNvPr>
          <p:cNvSpPr txBox="1"/>
          <p:nvPr/>
        </p:nvSpPr>
        <p:spPr>
          <a:xfrm>
            <a:off x="761607" y="3156505"/>
            <a:ext cx="6347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7 l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 + 6 l  =  13 l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91B2F3-AA8B-4E71-ABAC-B2D0CA083DFA}"/>
              </a:ext>
            </a:extLst>
          </p:cNvPr>
          <p:cNvSpPr txBox="1"/>
          <p:nvPr/>
        </p:nvSpPr>
        <p:spPr>
          <a:xfrm>
            <a:off x="754587" y="4307017"/>
            <a:ext cx="63477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9 l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 </a:t>
            </a:r>
            <a:r>
              <a:rPr kumimoji="0" lang="vi-VN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-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 </a:t>
            </a: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3 l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 = 6 l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B33A731-D2F9-43FB-A95E-201870FCDADF}"/>
              </a:ext>
            </a:extLst>
          </p:cNvPr>
          <p:cNvSpPr txBox="1"/>
          <p:nvPr/>
        </p:nvSpPr>
        <p:spPr>
          <a:xfrm>
            <a:off x="742919" y="4984553"/>
            <a:ext cx="63477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19 l </a:t>
            </a:r>
            <a:r>
              <a:rPr kumimoji="0" lang="vi-VN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-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 10 l = 9 l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0B49D9-F736-4A7B-A528-C8073FA51B05}"/>
              </a:ext>
            </a:extLst>
          </p:cNvPr>
          <p:cNvSpPr txBox="1"/>
          <p:nvPr/>
        </p:nvSpPr>
        <p:spPr>
          <a:xfrm>
            <a:off x="715623" y="5634137"/>
            <a:ext cx="63477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200" b="1">
                <a:solidFill>
                  <a:prstClr val="white"/>
                </a:solidFill>
                <a:latin typeface="HP001 4 hàng" panose="020B0603050302020204" pitchFamily="34" charset="0"/>
              </a:rPr>
              <a:t>11 l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 </a:t>
            </a:r>
            <a:r>
              <a:rPr kumimoji="0" lang="vi-VN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-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 2 l  = </a:t>
            </a:r>
            <a:r>
              <a:rPr kumimoji="0" lang="vi-VN" sz="3200" b="1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9 l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B7185D6-BD5B-466C-B5DF-FD4D3728AB83}"/>
              </a:ext>
            </a:extLst>
          </p:cNvPr>
          <p:cNvSpPr txBox="1"/>
          <p:nvPr/>
        </p:nvSpPr>
        <p:spPr>
          <a:xfrm>
            <a:off x="4531182" y="1842873"/>
            <a:ext cx="626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6F4C4BF-13F9-4B74-9698-992A1E299482}"/>
              </a:ext>
            </a:extLst>
          </p:cNvPr>
          <p:cNvSpPr txBox="1"/>
          <p:nvPr/>
        </p:nvSpPr>
        <p:spPr>
          <a:xfrm>
            <a:off x="4531182" y="2498373"/>
            <a:ext cx="626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7724983-5AB9-4CC0-8D8E-5AC9AD501F13}"/>
              </a:ext>
            </a:extLst>
          </p:cNvPr>
          <p:cNvSpPr txBox="1"/>
          <p:nvPr/>
        </p:nvSpPr>
        <p:spPr>
          <a:xfrm>
            <a:off x="4541470" y="4480246"/>
            <a:ext cx="626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70DBBE3-E6FC-4664-BF6B-50206A6164C8}"/>
              </a:ext>
            </a:extLst>
          </p:cNvPr>
          <p:cNvSpPr txBox="1"/>
          <p:nvPr/>
        </p:nvSpPr>
        <p:spPr>
          <a:xfrm>
            <a:off x="4531182" y="3143545"/>
            <a:ext cx="626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45B0841-F204-42DB-83E2-F2F5357FE7B4}"/>
              </a:ext>
            </a:extLst>
          </p:cNvPr>
          <p:cNvSpPr txBox="1"/>
          <p:nvPr/>
        </p:nvSpPr>
        <p:spPr>
          <a:xfrm>
            <a:off x="4555891" y="5126111"/>
            <a:ext cx="626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27B9845-AB83-4558-8D21-374243A61C01}"/>
              </a:ext>
            </a:extLst>
          </p:cNvPr>
          <p:cNvSpPr txBox="1"/>
          <p:nvPr/>
        </p:nvSpPr>
        <p:spPr>
          <a:xfrm>
            <a:off x="4558229" y="5796280"/>
            <a:ext cx="626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523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8" grpId="1"/>
      <p:bldP spid="9" grpId="0"/>
      <p:bldP spid="9" grpId="1"/>
      <p:bldP spid="10" grpId="0"/>
      <p:bldP spid="10" grpId="1"/>
      <p:bldP spid="11" grpId="0"/>
      <p:bldP spid="12" grpId="0"/>
      <p:bldP spid="12" grpId="1"/>
      <p:bldP spid="13" grpId="0"/>
      <p:bldP spid="13" grpId="1"/>
      <p:bldP spid="14" grpId="0"/>
      <p:bldP spid="14" grpId="1"/>
      <p:bldP spid="15" grpId="0"/>
      <p:bldP spid="16" grpId="0"/>
      <p:bldP spid="17" grpId="0"/>
      <p:bldP spid="18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0A7F67E-AB7B-40D3-B067-67B2E0197C96}"/>
              </a:ext>
            </a:extLst>
          </p:cNvPr>
          <p:cNvGrpSpPr/>
          <p:nvPr/>
        </p:nvGrpSpPr>
        <p:grpSpPr>
          <a:xfrm>
            <a:off x="999843" y="470122"/>
            <a:ext cx="1400457" cy="640072"/>
            <a:chOff x="4478082" y="879975"/>
            <a:chExt cx="1400457" cy="640072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33F2756E-1510-4D57-A82D-A4390E8E461A}"/>
                </a:ext>
              </a:extLst>
            </p:cNvPr>
            <p:cNvSpPr/>
            <p:nvPr/>
          </p:nvSpPr>
          <p:spPr>
            <a:xfrm>
              <a:off x="4478082" y="996827"/>
              <a:ext cx="523220" cy="52322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61BBA7C-B4EB-4F4E-A7AD-26B6DC85C5A1}"/>
                </a:ext>
              </a:extLst>
            </p:cNvPr>
            <p:cNvSpPr txBox="1"/>
            <p:nvPr/>
          </p:nvSpPr>
          <p:spPr>
            <a:xfrm>
              <a:off x="5012095" y="879975"/>
              <a:ext cx="866444" cy="618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Số</a:t>
              </a:r>
              <a:r>
                <a: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4ED98C73-D68A-41C2-863E-94441ACAFD40}"/>
              </a:ext>
            </a:extLst>
          </p:cNvPr>
          <p:cNvSpPr txBox="1"/>
          <p:nvPr/>
        </p:nvSpPr>
        <p:spPr>
          <a:xfrm>
            <a:off x="576350" y="992845"/>
            <a:ext cx="662132" cy="61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a)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F93D867-CC7C-4799-A0B4-9B60AF0E4DDF}"/>
              </a:ext>
            </a:extLst>
          </p:cNvPr>
          <p:cNvSpPr txBox="1"/>
          <p:nvPr/>
        </p:nvSpPr>
        <p:spPr>
          <a:xfrm>
            <a:off x="668777" y="4015660"/>
            <a:ext cx="662132" cy="618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b)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4385417-EFF4-4B9A-A824-19BF9999C544}"/>
              </a:ext>
            </a:extLst>
          </p:cNvPr>
          <p:cNvGrpSpPr/>
          <p:nvPr/>
        </p:nvGrpSpPr>
        <p:grpSpPr>
          <a:xfrm>
            <a:off x="964918" y="1538151"/>
            <a:ext cx="2127532" cy="2292238"/>
            <a:chOff x="964918" y="1538151"/>
            <a:chExt cx="2127532" cy="2292238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92277526-4D03-42D3-AC26-4ABCB90FA630}"/>
                </a:ext>
              </a:extLst>
            </p:cNvPr>
            <p:cNvGrpSpPr/>
            <p:nvPr/>
          </p:nvGrpSpPr>
          <p:grpSpPr>
            <a:xfrm>
              <a:off x="964918" y="1538151"/>
              <a:ext cx="2127532" cy="2176909"/>
              <a:chOff x="1336534" y="1449251"/>
              <a:chExt cx="2127532" cy="2176909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31CA70F8-78B6-4112-9D47-FA976F71745E}"/>
                  </a:ext>
                </a:extLst>
              </p:cNvPr>
              <p:cNvGrpSpPr/>
              <p:nvPr/>
            </p:nvGrpSpPr>
            <p:grpSpPr>
              <a:xfrm>
                <a:off x="1336534" y="1449251"/>
                <a:ext cx="2127532" cy="1457190"/>
                <a:chOff x="1415688" y="1703251"/>
                <a:chExt cx="2127532" cy="1457190"/>
              </a:xfrm>
            </p:grpSpPr>
            <p:sp>
              <p:nvSpPr>
                <p:cNvPr id="39" name="Rectangle: Rounded Corners 38">
                  <a:extLst>
                    <a:ext uri="{FF2B5EF4-FFF2-40B4-BE49-F238E27FC236}">
                      <a16:creationId xmlns:a16="http://schemas.microsoft.com/office/drawing/2014/main" id="{8C4BFC5D-ECDD-430C-A484-489670D8E827}"/>
                    </a:ext>
                  </a:extLst>
                </p:cNvPr>
                <p:cNvSpPr/>
                <p:nvPr/>
              </p:nvSpPr>
              <p:spPr>
                <a:xfrm>
                  <a:off x="1415688" y="1703251"/>
                  <a:ext cx="2127532" cy="1457190"/>
                </a:xfrm>
                <a:prstGeom prst="roundRect">
                  <a:avLst>
                    <a:gd name="adj" fmla="val 8921"/>
                  </a:avLst>
                </a:prstGeom>
                <a:noFill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pic>
              <p:nvPicPr>
                <p:cNvPr id="40" name="Picture 39">
                  <a:extLst>
                    <a:ext uri="{FF2B5EF4-FFF2-40B4-BE49-F238E27FC236}">
                      <a16:creationId xmlns:a16="http://schemas.microsoft.com/office/drawing/2014/main" id="{802F137C-FE64-47CE-A8BA-EF3381277F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382179" y="2092036"/>
                  <a:ext cx="1049404" cy="832286"/>
                </a:xfrm>
                <a:prstGeom prst="rect">
                  <a:avLst/>
                </a:prstGeom>
              </p:spPr>
            </p:pic>
            <p:pic>
              <p:nvPicPr>
                <p:cNvPr id="41" name="Picture 40">
                  <a:extLst>
                    <a:ext uri="{FF2B5EF4-FFF2-40B4-BE49-F238E27FC236}">
                      <a16:creationId xmlns:a16="http://schemas.microsoft.com/office/drawing/2014/main" id="{C015E890-8E31-4270-9870-1753C3E016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</a:blip>
                <a:stretch>
                  <a:fillRect/>
                </a:stretch>
              </p:blipFill>
              <p:spPr>
                <a:xfrm>
                  <a:off x="1523063" y="2241346"/>
                  <a:ext cx="861144" cy="682976"/>
                </a:xfrm>
                <a:prstGeom prst="rect">
                  <a:avLst/>
                </a:prstGeom>
              </p:spPr>
            </p:pic>
          </p:grpSp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203EFD3F-C8F0-4478-A92C-D2210E4F5947}"/>
                  </a:ext>
                </a:extLst>
              </p:cNvPr>
              <p:cNvSpPr/>
              <p:nvPr/>
            </p:nvSpPr>
            <p:spPr>
              <a:xfrm>
                <a:off x="2531477" y="2161648"/>
                <a:ext cx="519698" cy="244679"/>
              </a:xfrm>
              <a:prstGeom prst="roundRect">
                <a:avLst/>
              </a:prstGeom>
              <a:solidFill>
                <a:srgbClr val="97D2D2"/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Wingdings" panose="05000000000000000000" pitchFamily="2" charset="2"/>
                  </a:rPr>
                  <a:t>2</a:t>
                </a:r>
                <a:r>
                  <a:rPr kumimoji="0" lang="en-US" sz="20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Book Antiqua" panose="02040602050305030304" pitchFamily="18" charset="0"/>
                    <a:ea typeface="+mn-ea"/>
                    <a:cs typeface="+mn-cs"/>
                  </a:rPr>
                  <a:t> l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Wingdings" panose="05000000000000000000" pitchFamily="2" charset="2"/>
                  </a:rPr>
                  <a:t> </a:t>
                </a: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FB9CAF43-760B-46AE-9A47-F25DD42EA2DB}"/>
                  </a:ext>
                </a:extLst>
              </p:cNvPr>
              <p:cNvCxnSpPr>
                <a:stCxn id="39" idx="2"/>
              </p:cNvCxnSpPr>
              <p:nvPr/>
            </p:nvCxnSpPr>
            <p:spPr>
              <a:xfrm>
                <a:off x="2400300" y="2906441"/>
                <a:ext cx="0" cy="308247"/>
              </a:xfrm>
              <a:prstGeom prst="line">
                <a:avLst/>
              </a:prstGeom>
              <a:ln w="12700">
                <a:solidFill>
                  <a:srgbClr val="F7964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3B17E6F8-6F55-4A8C-9400-D66E21306DD3}"/>
                  </a:ext>
                </a:extLst>
              </p:cNvPr>
              <p:cNvSpPr/>
              <p:nvPr/>
            </p:nvSpPr>
            <p:spPr>
              <a:xfrm>
                <a:off x="2205040" y="3216590"/>
                <a:ext cx="409570" cy="40957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F7964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62565FC1-ACC1-4C04-8E3B-39B09716072A}"/>
                </a:ext>
              </a:extLst>
            </p:cNvPr>
            <p:cNvSpPr txBox="1"/>
            <p:nvPr/>
          </p:nvSpPr>
          <p:spPr>
            <a:xfrm>
              <a:off x="2233975" y="3307169"/>
              <a:ext cx="40957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l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6FCEC27-F7C6-49BD-9662-D8D1ED6689E7}"/>
              </a:ext>
            </a:extLst>
          </p:cNvPr>
          <p:cNvGrpSpPr/>
          <p:nvPr/>
        </p:nvGrpSpPr>
        <p:grpSpPr>
          <a:xfrm>
            <a:off x="3947304" y="885008"/>
            <a:ext cx="2926751" cy="2945381"/>
            <a:chOff x="3947304" y="885008"/>
            <a:chExt cx="2926751" cy="2945381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C55E949E-824C-4F6D-B942-13AD22446874}"/>
                </a:ext>
              </a:extLst>
            </p:cNvPr>
            <p:cNvGrpSpPr/>
            <p:nvPr/>
          </p:nvGrpSpPr>
          <p:grpSpPr>
            <a:xfrm>
              <a:off x="3947304" y="885008"/>
              <a:ext cx="2926751" cy="2830052"/>
              <a:chOff x="4156215" y="1538150"/>
              <a:chExt cx="2926751" cy="2830052"/>
            </a:xfrm>
          </p:grpSpPr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2D0C22B9-DE40-4BCD-900D-7097C17DDEEA}"/>
                  </a:ext>
                </a:extLst>
              </p:cNvPr>
              <p:cNvGrpSpPr/>
              <p:nvPr/>
            </p:nvGrpSpPr>
            <p:grpSpPr>
              <a:xfrm>
                <a:off x="4156215" y="1538150"/>
                <a:ext cx="2926751" cy="2830052"/>
                <a:chOff x="1336533" y="1449250"/>
                <a:chExt cx="2926751" cy="2830052"/>
              </a:xfrm>
            </p:grpSpPr>
            <p:sp>
              <p:nvSpPr>
                <p:cNvPr id="55" name="Rectangle: Rounded Corners 54">
                  <a:extLst>
                    <a:ext uri="{FF2B5EF4-FFF2-40B4-BE49-F238E27FC236}">
                      <a16:creationId xmlns:a16="http://schemas.microsoft.com/office/drawing/2014/main" id="{55AEB33C-8BD9-433E-ADDE-5960EEDDF419}"/>
                    </a:ext>
                  </a:extLst>
                </p:cNvPr>
                <p:cNvSpPr/>
                <p:nvPr/>
              </p:nvSpPr>
              <p:spPr>
                <a:xfrm>
                  <a:off x="1336533" y="1449250"/>
                  <a:ext cx="2926751" cy="2004591"/>
                </a:xfrm>
                <a:prstGeom prst="roundRect">
                  <a:avLst>
                    <a:gd name="adj" fmla="val 8921"/>
                  </a:avLst>
                </a:prstGeom>
                <a:noFill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5326F4BE-F086-4E05-B8FA-32882697101E}"/>
                    </a:ext>
                  </a:extLst>
                </p:cNvPr>
                <p:cNvCxnSpPr>
                  <a:cxnSpLocks/>
                  <a:stCxn id="55" idx="2"/>
                  <a:endCxn id="54" idx="0"/>
                </p:cNvCxnSpPr>
                <p:nvPr/>
              </p:nvCxnSpPr>
              <p:spPr>
                <a:xfrm>
                  <a:off x="2799909" y="3453841"/>
                  <a:ext cx="4981" cy="415891"/>
                </a:xfrm>
                <a:prstGeom prst="line">
                  <a:avLst/>
                </a:prstGeom>
                <a:ln w="12700">
                  <a:solidFill>
                    <a:srgbClr val="F7964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4" name="Rectangle: Rounded Corners 53">
                  <a:extLst>
                    <a:ext uri="{FF2B5EF4-FFF2-40B4-BE49-F238E27FC236}">
                      <a16:creationId xmlns:a16="http://schemas.microsoft.com/office/drawing/2014/main" id="{386CF255-DE9A-43E4-82E8-61C7D0D189FE}"/>
                    </a:ext>
                  </a:extLst>
                </p:cNvPr>
                <p:cNvSpPr/>
                <p:nvPr/>
              </p:nvSpPr>
              <p:spPr>
                <a:xfrm>
                  <a:off x="2600105" y="3869732"/>
                  <a:ext cx="409570" cy="409570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rgbClr val="F7964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82B18880-965F-48BF-B238-9258EBB9C843}"/>
                  </a:ext>
                </a:extLst>
              </p:cNvPr>
              <p:cNvGrpSpPr/>
              <p:nvPr/>
            </p:nvGrpSpPr>
            <p:grpSpPr>
              <a:xfrm>
                <a:off x="4310568" y="2012764"/>
                <a:ext cx="1109219" cy="1416235"/>
                <a:chOff x="2766011" y="3715061"/>
                <a:chExt cx="1390205" cy="1774994"/>
              </a:xfrm>
            </p:grpSpPr>
            <p:pic>
              <p:nvPicPr>
                <p:cNvPr id="59" name="Picture 10" descr="Gallon bottle plastic flat icon blue Royalty Free Vector">
                  <a:extLst>
                    <a:ext uri="{FF2B5EF4-FFF2-40B4-BE49-F238E27FC236}">
                      <a16:creationId xmlns:a16="http://schemas.microsoft.com/office/drawing/2014/main" id="{B3410A58-B4B0-4E95-986D-BD59BD2DB7D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6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duotone>
                    <a:schemeClr val="accent3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5345" t="17374" r="25782" b="24848"/>
                <a:stretch/>
              </p:blipFill>
              <p:spPr bwMode="auto">
                <a:xfrm flipH="1">
                  <a:off x="2766011" y="3715061"/>
                  <a:ext cx="1390205" cy="177499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61" name="Rectangle: Rounded Corners 60">
                  <a:extLst>
                    <a:ext uri="{FF2B5EF4-FFF2-40B4-BE49-F238E27FC236}">
                      <a16:creationId xmlns:a16="http://schemas.microsoft.com/office/drawing/2014/main" id="{4AD89257-5A7F-44A5-82AB-AA9C230303AD}"/>
                    </a:ext>
                  </a:extLst>
                </p:cNvPr>
                <p:cNvSpPr/>
                <p:nvPr/>
              </p:nvSpPr>
              <p:spPr>
                <a:xfrm>
                  <a:off x="2991257" y="4762500"/>
                  <a:ext cx="954952" cy="443049"/>
                </a:xfrm>
                <a:prstGeom prst="roundRect">
                  <a:avLst/>
                </a:prstGeom>
                <a:solidFill>
                  <a:srgbClr val="E7ECDC"/>
                </a:solidFill>
                <a:ln>
                  <a:noFill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  <a:sym typeface="Wingdings" panose="05000000000000000000" pitchFamily="2" charset="2"/>
                    </a:rPr>
                    <a:t>3</a:t>
                  </a:r>
                  <a:r>
                    <a:rPr kumimoji="0" lang="en-US" sz="2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Book Antiqua" panose="02040602050305030304" pitchFamily="18" charset="0"/>
                      <a:ea typeface="+mn-ea"/>
                      <a:cs typeface="+mn-cs"/>
                    </a:rPr>
                    <a:t> l</a:t>
                  </a:r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  <a:sym typeface="Wingdings" panose="05000000000000000000" pitchFamily="2" charset="2"/>
                    </a:rPr>
                    <a:t> </a:t>
                  </a:r>
                  <a:endPara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A62F6764-456D-4566-A27A-0058835312DA}"/>
                  </a:ext>
                </a:extLst>
              </p:cNvPr>
              <p:cNvGrpSpPr/>
              <p:nvPr/>
            </p:nvGrpSpPr>
            <p:grpSpPr>
              <a:xfrm>
                <a:off x="5640755" y="1659120"/>
                <a:ext cx="1386199" cy="1769879"/>
                <a:chOff x="2766011" y="3715061"/>
                <a:chExt cx="1390205" cy="1774994"/>
              </a:xfrm>
            </p:grpSpPr>
            <p:pic>
              <p:nvPicPr>
                <p:cNvPr id="66" name="Picture 10" descr="Gallon bottle plastic flat icon blue Royalty Free Vector">
                  <a:extLst>
                    <a:ext uri="{FF2B5EF4-FFF2-40B4-BE49-F238E27FC236}">
                      <a16:creationId xmlns:a16="http://schemas.microsoft.com/office/drawing/2014/main" id="{1AE936A8-0866-455D-9B8A-3F9780F1547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6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5345" t="17374" r="25782" b="24848"/>
                <a:stretch/>
              </p:blipFill>
              <p:spPr bwMode="auto">
                <a:xfrm flipH="1">
                  <a:off x="2766011" y="3715061"/>
                  <a:ext cx="1390205" cy="177499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67" name="Rectangle: Rounded Corners 66">
                  <a:extLst>
                    <a:ext uri="{FF2B5EF4-FFF2-40B4-BE49-F238E27FC236}">
                      <a16:creationId xmlns:a16="http://schemas.microsoft.com/office/drawing/2014/main" id="{CABFBC70-23D4-4B90-87BA-BCB34E5D23E4}"/>
                    </a:ext>
                  </a:extLst>
                </p:cNvPr>
                <p:cNvSpPr/>
                <p:nvPr/>
              </p:nvSpPr>
              <p:spPr>
                <a:xfrm>
                  <a:off x="2991257" y="4762500"/>
                  <a:ext cx="954952" cy="443049"/>
                </a:xfrm>
                <a:prstGeom prst="roundRect">
                  <a:avLst/>
                </a:prstGeom>
                <a:solidFill>
                  <a:srgbClr val="E7ECDC"/>
                </a:solidFill>
                <a:ln>
                  <a:noFill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  <a:sym typeface="Wingdings" panose="05000000000000000000" pitchFamily="2" charset="2"/>
                    </a:rPr>
                    <a:t>5</a:t>
                  </a:r>
                  <a:r>
                    <a:rPr kumimoji="0" lang="en-US" sz="2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Book Antiqua" panose="02040602050305030304" pitchFamily="18" charset="0"/>
                      <a:ea typeface="+mn-ea"/>
                      <a:cs typeface="+mn-cs"/>
                    </a:rPr>
                    <a:t> l</a:t>
                  </a:r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  <a:sym typeface="Wingdings" panose="05000000000000000000" pitchFamily="2" charset="2"/>
                    </a:rPr>
                    <a:t> </a:t>
                  </a:r>
                  <a:endPara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36145A63-34F6-4964-B821-05DEFE5A9BF4}"/>
                </a:ext>
              </a:extLst>
            </p:cNvPr>
            <p:cNvSpPr txBox="1"/>
            <p:nvPr/>
          </p:nvSpPr>
          <p:spPr>
            <a:xfrm>
              <a:off x="5597505" y="3307169"/>
              <a:ext cx="40957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l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CF66553-CD53-4CE0-8EC1-36FB83B5A71E}"/>
              </a:ext>
            </a:extLst>
          </p:cNvPr>
          <p:cNvGrpSpPr/>
          <p:nvPr/>
        </p:nvGrpSpPr>
        <p:grpSpPr>
          <a:xfrm>
            <a:off x="7601461" y="554973"/>
            <a:ext cx="3625621" cy="3275416"/>
            <a:chOff x="7601461" y="554973"/>
            <a:chExt cx="3625621" cy="327541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D4C533E-106C-452B-A6C8-48585B7AD60D}"/>
                </a:ext>
              </a:extLst>
            </p:cNvPr>
            <p:cNvGrpSpPr/>
            <p:nvPr/>
          </p:nvGrpSpPr>
          <p:grpSpPr>
            <a:xfrm>
              <a:off x="7601461" y="554973"/>
              <a:ext cx="3625621" cy="3160087"/>
              <a:chOff x="7601461" y="554973"/>
              <a:chExt cx="3625621" cy="3160087"/>
            </a:xfrm>
          </p:grpSpPr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068F7E34-9B6C-422F-9A74-D593787D78CD}"/>
                  </a:ext>
                </a:extLst>
              </p:cNvPr>
              <p:cNvGrpSpPr/>
              <p:nvPr/>
            </p:nvGrpSpPr>
            <p:grpSpPr>
              <a:xfrm>
                <a:off x="9218590" y="885008"/>
                <a:ext cx="1945880" cy="1842963"/>
                <a:chOff x="5410679" y="3968402"/>
                <a:chExt cx="1945880" cy="1842963"/>
              </a:xfrm>
            </p:grpSpPr>
            <p:pic>
              <p:nvPicPr>
                <p:cNvPr id="80" name="Picture 12" descr="Buckets Royalty Free Vector Image - VectorStock">
                  <a:extLst>
                    <a:ext uri="{FF2B5EF4-FFF2-40B4-BE49-F238E27FC236}">
                      <a16:creationId xmlns:a16="http://schemas.microsoft.com/office/drawing/2014/main" id="{EF2852DD-EB9A-4319-BED9-691069E86D2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7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3414" t="50110" r="-243" b="7971"/>
                <a:stretch/>
              </p:blipFill>
              <p:spPr bwMode="auto">
                <a:xfrm>
                  <a:off x="5410679" y="3968402"/>
                  <a:ext cx="1945880" cy="184296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74" name="Rectangle: Rounded Corners 73">
                  <a:extLst>
                    <a:ext uri="{FF2B5EF4-FFF2-40B4-BE49-F238E27FC236}">
                      <a16:creationId xmlns:a16="http://schemas.microsoft.com/office/drawing/2014/main" id="{05F18113-7CD2-4C3C-9429-6894F9BCC45C}"/>
                    </a:ext>
                  </a:extLst>
                </p:cNvPr>
                <p:cNvSpPr/>
                <p:nvPr/>
              </p:nvSpPr>
              <p:spPr>
                <a:xfrm>
                  <a:off x="6006589" y="4889883"/>
                  <a:ext cx="952200" cy="441772"/>
                </a:xfrm>
                <a:prstGeom prst="roundRect">
                  <a:avLst/>
                </a:prstGeom>
                <a:solidFill>
                  <a:srgbClr val="FEE300"/>
                </a:solidFill>
                <a:ln>
                  <a:noFill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  <a:sym typeface="Wingdings" panose="05000000000000000000" pitchFamily="2" charset="2"/>
                    </a:rPr>
                    <a:t>8</a:t>
                  </a:r>
                  <a:r>
                    <a:rPr kumimoji="0" lang="en-US" sz="2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Book Antiqua" panose="02040602050305030304" pitchFamily="18" charset="0"/>
                      <a:ea typeface="+mn-ea"/>
                      <a:cs typeface="+mn-cs"/>
                    </a:rPr>
                    <a:t> l</a:t>
                  </a:r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  <a:sym typeface="Wingdings" panose="05000000000000000000" pitchFamily="2" charset="2"/>
                    </a:rPr>
                    <a:t> </a:t>
                  </a:r>
                  <a:endPara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2D5D2E83-B1B5-4C2C-923A-A9E7F6965013}"/>
                  </a:ext>
                </a:extLst>
              </p:cNvPr>
              <p:cNvGrpSpPr/>
              <p:nvPr/>
            </p:nvGrpSpPr>
            <p:grpSpPr>
              <a:xfrm>
                <a:off x="7711255" y="1519578"/>
                <a:ext cx="1275874" cy="1208393"/>
                <a:chOff x="5410679" y="3968402"/>
                <a:chExt cx="1945880" cy="1842963"/>
              </a:xfrm>
            </p:grpSpPr>
            <p:pic>
              <p:nvPicPr>
                <p:cNvPr id="86" name="Picture 12" descr="Buckets Royalty Free Vector Image - VectorStock">
                  <a:extLst>
                    <a:ext uri="{FF2B5EF4-FFF2-40B4-BE49-F238E27FC236}">
                      <a16:creationId xmlns:a16="http://schemas.microsoft.com/office/drawing/2014/main" id="{BC344D34-5F3F-4B86-9BD5-73081502F8C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7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50000" r="53171" b="8081"/>
                <a:stretch/>
              </p:blipFill>
              <p:spPr bwMode="auto">
                <a:xfrm>
                  <a:off x="5410679" y="3968402"/>
                  <a:ext cx="1945880" cy="184296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87" name="Rectangle: Rounded Corners 86">
                  <a:extLst>
                    <a:ext uri="{FF2B5EF4-FFF2-40B4-BE49-F238E27FC236}">
                      <a16:creationId xmlns:a16="http://schemas.microsoft.com/office/drawing/2014/main" id="{18B781DB-BF69-4AF2-BBBD-CF59BECF52C5}"/>
                    </a:ext>
                  </a:extLst>
                </p:cNvPr>
                <p:cNvSpPr/>
                <p:nvPr/>
              </p:nvSpPr>
              <p:spPr>
                <a:xfrm>
                  <a:off x="6006589" y="4889883"/>
                  <a:ext cx="952200" cy="441772"/>
                </a:xfrm>
                <a:prstGeom prst="roundRect">
                  <a:avLst/>
                </a:prstGeom>
                <a:solidFill>
                  <a:srgbClr val="24A21D"/>
                </a:solidFill>
                <a:ln>
                  <a:noFill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  <a:sym typeface="Wingdings" panose="05000000000000000000" pitchFamily="2" charset="2"/>
                    </a:rPr>
                    <a:t>5</a:t>
                  </a:r>
                  <a:r>
                    <a:rPr kumimoji="0" lang="en-US" sz="28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Book Antiqua" panose="02040602050305030304" pitchFamily="18" charset="0"/>
                      <a:ea typeface="+mn-ea"/>
                      <a:cs typeface="+mn-cs"/>
                    </a:rPr>
                    <a:t> l</a:t>
                  </a:r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  <a:sym typeface="Wingdings" panose="05000000000000000000" pitchFamily="2" charset="2"/>
                    </a:rPr>
                    <a:t> </a:t>
                  </a:r>
                  <a:endPara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234B7345-03E3-4186-AE9B-F59D4AD94AFC}"/>
                  </a:ext>
                </a:extLst>
              </p:cNvPr>
              <p:cNvGrpSpPr/>
              <p:nvPr/>
            </p:nvGrpSpPr>
            <p:grpSpPr>
              <a:xfrm>
                <a:off x="7601461" y="554973"/>
                <a:ext cx="3625621" cy="3160087"/>
                <a:chOff x="7601461" y="439960"/>
                <a:chExt cx="3625621" cy="3160087"/>
              </a:xfrm>
            </p:grpSpPr>
            <p:sp>
              <p:nvSpPr>
                <p:cNvPr id="77" name="Rectangle: Rounded Corners 76">
                  <a:extLst>
                    <a:ext uri="{FF2B5EF4-FFF2-40B4-BE49-F238E27FC236}">
                      <a16:creationId xmlns:a16="http://schemas.microsoft.com/office/drawing/2014/main" id="{003A8E0F-6E07-49BD-9A62-41FE315E6939}"/>
                    </a:ext>
                  </a:extLst>
                </p:cNvPr>
                <p:cNvSpPr/>
                <p:nvPr/>
              </p:nvSpPr>
              <p:spPr>
                <a:xfrm>
                  <a:off x="7601461" y="439960"/>
                  <a:ext cx="3625621" cy="2346510"/>
                </a:xfrm>
                <a:prstGeom prst="roundRect">
                  <a:avLst>
                    <a:gd name="adj" fmla="val 8921"/>
                  </a:avLst>
                </a:prstGeom>
                <a:noFill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9" name="Rectangle: Rounded Corners 78">
                  <a:extLst>
                    <a:ext uri="{FF2B5EF4-FFF2-40B4-BE49-F238E27FC236}">
                      <a16:creationId xmlns:a16="http://schemas.microsoft.com/office/drawing/2014/main" id="{F329E58A-D1CD-4D28-BE1C-FA8E088A37DD}"/>
                    </a:ext>
                  </a:extLst>
                </p:cNvPr>
                <p:cNvSpPr/>
                <p:nvPr/>
              </p:nvSpPr>
              <p:spPr>
                <a:xfrm>
                  <a:off x="9314441" y="3190477"/>
                  <a:ext cx="409570" cy="409570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rgbClr val="F7964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id="{6ECB4FD0-3AF4-4B08-B905-97AB6C3BD74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19226" y="2787395"/>
                  <a:ext cx="4981" cy="415891"/>
                </a:xfrm>
                <a:prstGeom prst="line">
                  <a:avLst/>
                </a:prstGeom>
                <a:ln w="12700">
                  <a:solidFill>
                    <a:srgbClr val="F7964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2C675A87-625C-444C-ACF4-BB9D8E734A56}"/>
                </a:ext>
              </a:extLst>
            </p:cNvPr>
            <p:cNvSpPr txBox="1"/>
            <p:nvPr/>
          </p:nvSpPr>
          <p:spPr>
            <a:xfrm>
              <a:off x="9724011" y="3307169"/>
              <a:ext cx="40957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l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DBFA605-CCD3-4280-88A8-6E5903268B3D}"/>
              </a:ext>
            </a:extLst>
          </p:cNvPr>
          <p:cNvGrpSpPr/>
          <p:nvPr/>
        </p:nvGrpSpPr>
        <p:grpSpPr>
          <a:xfrm>
            <a:off x="2679558" y="4231394"/>
            <a:ext cx="3721241" cy="2319304"/>
            <a:chOff x="2679558" y="4231394"/>
            <a:chExt cx="3721241" cy="2319304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B0163C0-ACAA-48EC-A025-E1940EA6B894}"/>
                </a:ext>
              </a:extLst>
            </p:cNvPr>
            <p:cNvGrpSpPr/>
            <p:nvPr/>
          </p:nvGrpSpPr>
          <p:grpSpPr>
            <a:xfrm>
              <a:off x="2679558" y="4231394"/>
              <a:ext cx="3721241" cy="2206341"/>
              <a:chOff x="2679558" y="4231394"/>
              <a:chExt cx="3721241" cy="2206341"/>
            </a:xfrm>
          </p:grpSpPr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45CFAD57-BCF3-49E4-B5DB-5190CA8965A2}"/>
                  </a:ext>
                </a:extLst>
              </p:cNvPr>
              <p:cNvGrpSpPr/>
              <p:nvPr/>
            </p:nvGrpSpPr>
            <p:grpSpPr>
              <a:xfrm>
                <a:off x="2679558" y="4231394"/>
                <a:ext cx="3721241" cy="2206341"/>
                <a:chOff x="1336533" y="1449251"/>
                <a:chExt cx="3721241" cy="2206341"/>
              </a:xfrm>
            </p:grpSpPr>
            <p:grpSp>
              <p:nvGrpSpPr>
                <p:cNvPr id="36" name="Group 35">
                  <a:extLst>
                    <a:ext uri="{FF2B5EF4-FFF2-40B4-BE49-F238E27FC236}">
                      <a16:creationId xmlns:a16="http://schemas.microsoft.com/office/drawing/2014/main" id="{D52268CE-F37F-4A77-B8CC-4138E57B8C15}"/>
                    </a:ext>
                  </a:extLst>
                </p:cNvPr>
                <p:cNvGrpSpPr/>
                <p:nvPr/>
              </p:nvGrpSpPr>
              <p:grpSpPr>
                <a:xfrm>
                  <a:off x="1336533" y="1449251"/>
                  <a:ext cx="3721241" cy="1457190"/>
                  <a:chOff x="1415687" y="1703251"/>
                  <a:chExt cx="3721241" cy="1457190"/>
                </a:xfrm>
              </p:grpSpPr>
              <p:sp>
                <p:nvSpPr>
                  <p:cNvPr id="46" name="Rectangle: Rounded Corners 45">
                    <a:extLst>
                      <a:ext uri="{FF2B5EF4-FFF2-40B4-BE49-F238E27FC236}">
                        <a16:creationId xmlns:a16="http://schemas.microsoft.com/office/drawing/2014/main" id="{630908FC-5A31-449D-88D9-7E7445A564F3}"/>
                      </a:ext>
                    </a:extLst>
                  </p:cNvPr>
                  <p:cNvSpPr/>
                  <p:nvPr/>
                </p:nvSpPr>
                <p:spPr>
                  <a:xfrm>
                    <a:off x="1415687" y="1703251"/>
                    <a:ext cx="3721241" cy="1457190"/>
                  </a:xfrm>
                  <a:prstGeom prst="roundRect">
                    <a:avLst>
                      <a:gd name="adj" fmla="val 8921"/>
                    </a:avLst>
                  </a:prstGeom>
                  <a:noFill/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pic>
                <p:nvPicPr>
                  <p:cNvPr id="47" name="Picture 46">
                    <a:extLst>
                      <a:ext uri="{FF2B5EF4-FFF2-40B4-BE49-F238E27FC236}">
                        <a16:creationId xmlns:a16="http://schemas.microsoft.com/office/drawing/2014/main" id="{0DFDE18D-EAC8-4CA8-8A0B-DB880D65CCB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2506870" y="2105891"/>
                    <a:ext cx="1049404" cy="832286"/>
                  </a:xfrm>
                  <a:prstGeom prst="rect">
                    <a:avLst/>
                  </a:prstGeom>
                </p:spPr>
              </p:pic>
              <p:pic>
                <p:nvPicPr>
                  <p:cNvPr id="48" name="Picture 47">
                    <a:extLst>
                      <a:ext uri="{FF2B5EF4-FFF2-40B4-BE49-F238E27FC236}">
                        <a16:creationId xmlns:a16="http://schemas.microsoft.com/office/drawing/2014/main" id="{340C9F5C-1B9C-42ED-9639-8B127C6AD9B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duotone>
                      <a:schemeClr val="accent2">
                        <a:shade val="45000"/>
                        <a:satMod val="135000"/>
                      </a:schemeClr>
                      <a:prstClr val="white"/>
                    </a:duotone>
                  </a:blip>
                  <a:stretch>
                    <a:fillRect/>
                  </a:stretch>
                </p:blipFill>
                <p:spPr>
                  <a:xfrm>
                    <a:off x="1523063" y="2241346"/>
                    <a:ext cx="861144" cy="682976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37" name="Rectangle: Rounded Corners 36">
                  <a:extLst>
                    <a:ext uri="{FF2B5EF4-FFF2-40B4-BE49-F238E27FC236}">
                      <a16:creationId xmlns:a16="http://schemas.microsoft.com/office/drawing/2014/main" id="{E5E7AA5D-1969-40FE-B839-1870ACB4E30B}"/>
                    </a:ext>
                  </a:extLst>
                </p:cNvPr>
                <p:cNvSpPr/>
                <p:nvPr/>
              </p:nvSpPr>
              <p:spPr>
                <a:xfrm>
                  <a:off x="2656168" y="2175503"/>
                  <a:ext cx="519698" cy="244679"/>
                </a:xfrm>
                <a:prstGeom prst="roundRect">
                  <a:avLst/>
                </a:prstGeom>
                <a:solidFill>
                  <a:srgbClr val="97D2D2"/>
                </a:solidFill>
                <a:ln>
                  <a:noFill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  <a:sym typeface="Wingdings" panose="05000000000000000000" pitchFamily="2" charset="2"/>
                    </a:rPr>
                    <a:t>2</a:t>
                  </a:r>
                  <a:r>
                    <a:rPr kumimoji="0" lang="en-US" sz="2000" b="1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Book Antiqua" panose="02040602050305030304" pitchFamily="18" charset="0"/>
                      <a:ea typeface="+mn-ea"/>
                      <a:cs typeface="+mn-cs"/>
                    </a:rPr>
                    <a:t> l</a:t>
                  </a:r>
                  <a:r>
                    <a: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  <a:sym typeface="Wingdings" panose="05000000000000000000" pitchFamily="2" charset="2"/>
                    </a:rPr>
                    <a:t> </a:t>
                  </a:r>
                  <a:endPara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54B81A06-8952-4F48-8D0A-90FED30A5D8A}"/>
                    </a:ext>
                  </a:extLst>
                </p:cNvPr>
                <p:cNvCxnSpPr>
                  <a:cxnSpLocks/>
                  <a:endCxn id="43" idx="0"/>
                </p:cNvCxnSpPr>
                <p:nvPr/>
              </p:nvCxnSpPr>
              <p:spPr>
                <a:xfrm>
                  <a:off x="3313241" y="2906441"/>
                  <a:ext cx="0" cy="339581"/>
                </a:xfrm>
                <a:prstGeom prst="line">
                  <a:avLst/>
                </a:prstGeom>
                <a:ln w="12700">
                  <a:solidFill>
                    <a:srgbClr val="F7964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3" name="Rectangle: Rounded Corners 42">
                  <a:extLst>
                    <a:ext uri="{FF2B5EF4-FFF2-40B4-BE49-F238E27FC236}">
                      <a16:creationId xmlns:a16="http://schemas.microsoft.com/office/drawing/2014/main" id="{5C587731-CD36-4BA4-8860-2214C4B4E290}"/>
                    </a:ext>
                  </a:extLst>
                </p:cNvPr>
                <p:cNvSpPr/>
                <p:nvPr/>
              </p:nvSpPr>
              <p:spPr>
                <a:xfrm>
                  <a:off x="3108456" y="3246022"/>
                  <a:ext cx="409570" cy="409570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rgbClr val="F7964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D36BBCDB-3147-406B-B3D4-663E77D956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837514" y="4412426"/>
                <a:ext cx="1369322" cy="1086014"/>
              </a:xfrm>
              <a:prstGeom prst="rect">
                <a:avLst/>
              </a:prstGeom>
            </p:spPr>
          </p:pic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0D87BE20-1B94-48F8-ABEC-D6951A47C545}"/>
                  </a:ext>
                </a:extLst>
              </p:cNvPr>
              <p:cNvSpPr/>
              <p:nvPr/>
            </p:nvSpPr>
            <p:spPr>
              <a:xfrm>
                <a:off x="5137165" y="4851637"/>
                <a:ext cx="668870" cy="397079"/>
              </a:xfrm>
              <a:prstGeom prst="roundRect">
                <a:avLst/>
              </a:prstGeom>
              <a:solidFill>
                <a:srgbClr val="DAD4E1"/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Wingdings" panose="05000000000000000000" pitchFamily="2" charset="2"/>
                  </a:rPr>
                  <a:t>5</a:t>
                </a:r>
                <a:r>
                  <a:rPr kumimoji="0" lang="en-US" sz="24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Book Antiqua" panose="02040602050305030304" pitchFamily="18" charset="0"/>
                    <a:ea typeface="+mn-ea"/>
                    <a:cs typeface="+mn-cs"/>
                  </a:rPr>
                  <a:t> l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Wingdings" panose="05000000000000000000" pitchFamily="2" charset="2"/>
                  </a:rPr>
                  <a:t> 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C62518B0-3CB5-4F66-B4D1-212F4969EE97}"/>
                </a:ext>
              </a:extLst>
            </p:cNvPr>
            <p:cNvSpPr txBox="1"/>
            <p:nvPr/>
          </p:nvSpPr>
          <p:spPr>
            <a:xfrm>
              <a:off x="4861051" y="6027478"/>
              <a:ext cx="40957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l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A6A07136-5881-4B0E-AB81-6A46D4989DE8}"/>
              </a:ext>
            </a:extLst>
          </p:cNvPr>
          <p:cNvSpPr txBox="1"/>
          <p:nvPr/>
        </p:nvSpPr>
        <p:spPr>
          <a:xfrm>
            <a:off x="1847346" y="3279442"/>
            <a:ext cx="356188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62D7837E-1574-408B-9907-059106C9A2C1}"/>
              </a:ext>
            </a:extLst>
          </p:cNvPr>
          <p:cNvSpPr txBox="1"/>
          <p:nvPr/>
        </p:nvSpPr>
        <p:spPr>
          <a:xfrm>
            <a:off x="5251497" y="3290604"/>
            <a:ext cx="356188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4398D210-2331-4B09-ABB1-5B398E287E1D}"/>
              </a:ext>
            </a:extLst>
          </p:cNvPr>
          <p:cNvSpPr txBox="1"/>
          <p:nvPr/>
        </p:nvSpPr>
        <p:spPr>
          <a:xfrm>
            <a:off x="9247561" y="3308869"/>
            <a:ext cx="527709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13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FE4F121B-6260-4F76-AE4C-7AE646CB5738}"/>
              </a:ext>
            </a:extLst>
          </p:cNvPr>
          <p:cNvSpPr txBox="1"/>
          <p:nvPr/>
        </p:nvSpPr>
        <p:spPr>
          <a:xfrm>
            <a:off x="4478172" y="6022733"/>
            <a:ext cx="356188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5751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0" grpId="0"/>
      <p:bldP spid="92" grpId="0" animBg="1"/>
      <p:bldP spid="93" grpId="0" animBg="1"/>
      <p:bldP spid="94" grpId="0" animBg="1"/>
      <p:bldP spid="10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D760DB5-7D46-4447-853D-FBC50F8EC846}"/>
              </a:ext>
            </a:extLst>
          </p:cNvPr>
          <p:cNvGrpSpPr/>
          <p:nvPr/>
        </p:nvGrpSpPr>
        <p:grpSpPr>
          <a:xfrm>
            <a:off x="1261100" y="301524"/>
            <a:ext cx="7986637" cy="1218539"/>
            <a:chOff x="999843" y="3400324"/>
            <a:chExt cx="7986637" cy="121853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AEADE339-D6C0-401B-BE45-EF75655CBB12}"/>
                </a:ext>
              </a:extLst>
            </p:cNvPr>
            <p:cNvSpPr/>
            <p:nvPr/>
          </p:nvSpPr>
          <p:spPr>
            <a:xfrm>
              <a:off x="999843" y="3479104"/>
              <a:ext cx="523220" cy="52322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14B506B-2FEE-4A7F-A253-C65534426B95}"/>
                </a:ext>
              </a:extLst>
            </p:cNvPr>
            <p:cNvSpPr txBox="1"/>
            <p:nvPr/>
          </p:nvSpPr>
          <p:spPr>
            <a:xfrm>
              <a:off x="1533856" y="3400324"/>
              <a:ext cx="7452624" cy="1218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Số</a:t>
              </a:r>
              <a:r>
                <a: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Trong</a:t>
              </a:r>
              <a:r>
                <a: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can </a:t>
              </a:r>
              <a:r>
                <a:rPr kumimoji="0" lang="en-US" sz="2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còn</a:t>
              </a:r>
              <a:r>
                <a: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lại</a:t>
              </a:r>
              <a:r>
                <a: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bao </a:t>
              </a:r>
              <a:r>
                <a:rPr kumimoji="0" lang="en-US" sz="2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nhiêu</a:t>
              </a:r>
              <a:r>
                <a: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lít</a:t>
              </a:r>
              <a:r>
                <a: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nước</a:t>
              </a:r>
              <a:r>
                <a: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E6DDB28-F0E7-48D1-BE83-02A8B388AC5E}"/>
              </a:ext>
            </a:extLst>
          </p:cNvPr>
          <p:cNvGrpSpPr/>
          <p:nvPr/>
        </p:nvGrpSpPr>
        <p:grpSpPr>
          <a:xfrm>
            <a:off x="935707" y="1648177"/>
            <a:ext cx="9912402" cy="4323349"/>
            <a:chOff x="1795113" y="1911927"/>
            <a:chExt cx="8747772" cy="362019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DA286F4-8A17-4656-B69D-938D48BBD1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3020" t="-1" b="1596"/>
            <a:stretch/>
          </p:blipFill>
          <p:spPr>
            <a:xfrm>
              <a:off x="1795113" y="2129703"/>
              <a:ext cx="8747772" cy="3402417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09D2747-8401-4BDF-8495-AD940FFEC2F6}"/>
                </a:ext>
              </a:extLst>
            </p:cNvPr>
            <p:cNvSpPr/>
            <p:nvPr/>
          </p:nvSpPr>
          <p:spPr>
            <a:xfrm>
              <a:off x="1939636" y="1911927"/>
              <a:ext cx="4668982" cy="6234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33CA20D-7F60-44C8-8C90-73EB9D9BDD52}"/>
              </a:ext>
            </a:extLst>
          </p:cNvPr>
          <p:cNvGrpSpPr/>
          <p:nvPr/>
        </p:nvGrpSpPr>
        <p:grpSpPr>
          <a:xfrm>
            <a:off x="5326684" y="5480712"/>
            <a:ext cx="899337" cy="557093"/>
            <a:chOff x="6486838" y="5518308"/>
            <a:chExt cx="899337" cy="55709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6BBB9AF-276D-4E66-AC7A-46DEFB84898F}"/>
                </a:ext>
              </a:extLst>
            </p:cNvPr>
            <p:cNvSpPr txBox="1"/>
            <p:nvPr/>
          </p:nvSpPr>
          <p:spPr>
            <a:xfrm>
              <a:off x="6976605" y="5552181"/>
              <a:ext cx="409570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Book Antiqua" panose="02040602050305030304" pitchFamily="18" charset="0"/>
                  <a:ea typeface="+mn-ea"/>
                  <a:cs typeface="+mn-cs"/>
                </a:rPr>
                <a:t>l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D1CCFED6-DC5A-4E83-ABD4-21E0D538E202}"/>
                </a:ext>
              </a:extLst>
            </p:cNvPr>
            <p:cNvSpPr/>
            <p:nvPr/>
          </p:nvSpPr>
          <p:spPr>
            <a:xfrm>
              <a:off x="6486838" y="5518308"/>
              <a:ext cx="508820" cy="50882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EAB8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6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C067740-E4E6-49A3-8B0A-F8E14CBDDD0C}"/>
              </a:ext>
            </a:extLst>
          </p:cNvPr>
          <p:cNvGrpSpPr/>
          <p:nvPr/>
        </p:nvGrpSpPr>
        <p:grpSpPr>
          <a:xfrm>
            <a:off x="8800089" y="5480712"/>
            <a:ext cx="960816" cy="557093"/>
            <a:chOff x="8800089" y="5480712"/>
            <a:chExt cx="960816" cy="557093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2FFCD1D-76AB-4642-B560-D35F30C1B116}"/>
                </a:ext>
              </a:extLst>
            </p:cNvPr>
            <p:cNvGrpSpPr/>
            <p:nvPr/>
          </p:nvGrpSpPr>
          <p:grpSpPr>
            <a:xfrm>
              <a:off x="8861568" y="5480712"/>
              <a:ext cx="899337" cy="557093"/>
              <a:chOff x="6486838" y="5518308"/>
              <a:chExt cx="899337" cy="557093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21F10F4-0D4B-4937-A4EF-8F0CCA17ACE1}"/>
                  </a:ext>
                </a:extLst>
              </p:cNvPr>
              <p:cNvSpPr txBox="1"/>
              <p:nvPr/>
            </p:nvSpPr>
            <p:spPr>
              <a:xfrm>
                <a:off x="6976605" y="5552181"/>
                <a:ext cx="409570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Book Antiqua" panose="02040602050305030304" pitchFamily="18" charset="0"/>
                    <a:ea typeface="+mn-ea"/>
                    <a:cs typeface="+mn-cs"/>
                  </a:rPr>
                  <a:t>l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E8B36613-D1E0-45A6-8E7B-22179F64A294}"/>
                  </a:ext>
                </a:extLst>
              </p:cNvPr>
              <p:cNvSpPr/>
              <p:nvPr/>
            </p:nvSpPr>
            <p:spPr>
              <a:xfrm>
                <a:off x="6486838" y="5518308"/>
                <a:ext cx="508820" cy="50882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EAB84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7A6BB2F-1E1F-4C98-BD29-7D949B77CA71}"/>
                </a:ext>
              </a:extLst>
            </p:cNvPr>
            <p:cNvSpPr txBox="1"/>
            <p:nvPr/>
          </p:nvSpPr>
          <p:spPr>
            <a:xfrm>
              <a:off x="8800089" y="5482180"/>
              <a:ext cx="63177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10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9588D6F-CF0A-43EB-A884-9A644949156D}"/>
              </a:ext>
            </a:extLst>
          </p:cNvPr>
          <p:cNvCxnSpPr/>
          <p:nvPr/>
        </p:nvCxnSpPr>
        <p:spPr>
          <a:xfrm>
            <a:off x="3499555" y="1433689"/>
            <a:ext cx="80151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966243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7B41CD-F871-4BD0-96EC-544A6B524F0B}:384"/>
  <p:tag name="GENSWF_ADVANCE_TIME" val="127.949"/>
  <p:tag name="ISPRING_CUSTOM_TIMING_USED" val="1"/>
  <p:tag name="ISPRING_SLIDE_INDENT_LEVEL" val="0"/>
  <p:tag name="GENSWF_SLIDE_TITLE" val="Trang mở đầu"/>
  <p:tag name="ISPRING_SLIDE_ID_2" val="{A0B3960A-4DFB-48AC-A109-9266F4C45E58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643</Words>
  <Application>Microsoft Office PowerPoint</Application>
  <PresentationFormat>Widescreen</PresentationFormat>
  <Paragraphs>173</Paragraphs>
  <Slides>14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Book Antiqua</vt:lpstr>
      <vt:lpstr>Calibri</vt:lpstr>
      <vt:lpstr>HP001 4 hàng</vt:lpstr>
      <vt:lpstr>Times New Roman</vt:lpstr>
      <vt:lpstr>UTM Cookies</vt:lpstr>
      <vt:lpstr>Wingdings</vt:lpstr>
      <vt:lpstr>1_Office Theme</vt:lpstr>
      <vt:lpstr>3_Office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Hằng Nguyễn</cp:lastModifiedBy>
  <cp:revision>5</cp:revision>
  <dcterms:created xsi:type="dcterms:W3CDTF">2021-10-31T07:52:38Z</dcterms:created>
  <dcterms:modified xsi:type="dcterms:W3CDTF">2021-11-04T15:14:49Z</dcterms:modified>
</cp:coreProperties>
</file>