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425" r:id="rId2"/>
    <p:sldId id="263" r:id="rId3"/>
    <p:sldId id="264" r:id="rId4"/>
    <p:sldId id="265" r:id="rId5"/>
    <p:sldId id="266" r:id="rId6"/>
    <p:sldId id="267" r:id="rId7"/>
    <p:sldId id="268" r:id="rId8"/>
    <p:sldId id="259" r:id="rId9"/>
    <p:sldId id="260" r:id="rId10"/>
    <p:sldId id="269" r:id="rId11"/>
    <p:sldId id="270" r:id="rId12"/>
    <p:sldId id="271" r:id="rId13"/>
    <p:sldId id="261" r:id="rId1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5BE38-C519-482B-98D5-866D0A0FBE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84AC9-B603-4643-91F8-EB3ABD486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5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9081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160529"/>
            <a:ext cx="9143999" cy="2975378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803" y="1202170"/>
            <a:ext cx="873276" cy="401707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97" y="880601"/>
            <a:ext cx="935245" cy="932127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8" y="716499"/>
            <a:ext cx="8607741" cy="4964953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-20215" y="5354561"/>
            <a:ext cx="9144000" cy="1561204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1" y="2407840"/>
            <a:ext cx="542129" cy="983060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45" y="939363"/>
            <a:ext cx="396134" cy="835181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63" y="1072448"/>
            <a:ext cx="482125" cy="874253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12" y="3072510"/>
            <a:ext cx="607682" cy="110192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" y="1140588"/>
            <a:ext cx="873276" cy="401707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36" y="1222676"/>
            <a:ext cx="872416" cy="395495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5" y="1384742"/>
            <a:ext cx="1029953" cy="516693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1527087" y="1542480"/>
            <a:ext cx="633218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Bài 16: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Lắp</a:t>
            </a:r>
            <a:r>
              <a:rPr kumimoji="0" lang="en-US" sz="8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xe cần cẩu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Untitled-3 copy"/>
          <p:cNvPicPr>
            <a:picLocks noChangeAspect="1"/>
          </p:cNvPicPr>
          <p:nvPr/>
        </p:nvPicPr>
        <p:blipFill>
          <a:blip r:embed="rId2">
            <a:lum bright="6000" contrast="30000"/>
          </a:blip>
          <a:stretch>
            <a:fillRect/>
          </a:stretch>
        </p:blipFill>
        <p:spPr>
          <a:xfrm>
            <a:off x="2895600" y="1219200"/>
            <a:ext cx="3240088" cy="431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Untitled-2 cop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728663"/>
            <a:ext cx="360045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Untitled-5 copy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1524000" y="1905000"/>
            <a:ext cx="6580188" cy="2190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/>
          <p:nvPr/>
        </p:nvSpPr>
        <p:spPr>
          <a:xfrm>
            <a:off x="838200" y="1219200"/>
            <a:ext cx="7467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7173" name="Rectangle 5"/>
          <p:cNvSpPr/>
          <p:nvPr/>
        </p:nvSpPr>
        <p:spPr>
          <a:xfrm>
            <a:off x="533400" y="609600"/>
            <a:ext cx="8077200" cy="3081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2.Lắp ráp xe cần cẩu.</a:t>
            </a:r>
          </a:p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Lắp cần cẩu vào giá đỡ cẩu.</a:t>
            </a:r>
          </a:p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Lắp ròng rọc vào cần cẩu</a:t>
            </a:r>
          </a:p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 Lắp trục quay vào cần cẩu.</a:t>
            </a:r>
          </a:p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 Lắp dây tời vào ròng rọc và buộc vào trục quay.</a:t>
            </a:r>
          </a:p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 Lắp các trục bánh xe vào giá đỡ cẩu,sau đó lắp tiếp các vòng hãm và bánh xe còn lại.</a:t>
            </a:r>
          </a:p>
        </p:txBody>
      </p:sp>
      <p:sp>
        <p:nvSpPr>
          <p:cNvPr id="7174" name="Text Box 6"/>
          <p:cNvSpPr txBox="1"/>
          <p:nvPr/>
        </p:nvSpPr>
        <p:spPr>
          <a:xfrm>
            <a:off x="533400" y="1524000"/>
            <a:ext cx="8382000" cy="32972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Ghi nhớ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Lắp xe cần cẩu theo các bước: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Lắp các bộ phận: giá đỡ cẩu,cần cẩu,ròng rọc,dây tời, trục bánh xe.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</a:rPr>
              <a:t> Lắp ráp các bộ phận với nhau để được xe cần cẩu hoàn chỉnh.</a:t>
            </a:r>
          </a:p>
        </p:txBody>
      </p:sp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allAtOnce"/>
      <p:bldP spid="71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85_44_1359343708_57_images564687_anh_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57200"/>
            <a:ext cx="7848600" cy="601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3" descr="images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57200"/>
            <a:ext cx="7848600" cy="601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4" descr="news1_13611122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457200"/>
            <a:ext cx="7848600" cy="5995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6" descr="85_44_1359343708_57_images564687_anh_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57200"/>
            <a:ext cx="7848600" cy="601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s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8600"/>
            <a:ext cx="8001000" cy="563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4" descr="tải xuố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8600"/>
            <a:ext cx="8153400" cy="6138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5" descr="images (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04800"/>
            <a:ext cx="8001000" cy="6022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dfdgdsgd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457200"/>
            <a:ext cx="3260725" cy="558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Untitled-3 copy"/>
          <p:cNvPicPr>
            <a:picLocks noChangeAspect="1"/>
          </p:cNvPicPr>
          <p:nvPr/>
        </p:nvPicPr>
        <p:blipFill>
          <a:blip r:embed="rId2">
            <a:lum bright="6000" contrast="30000"/>
          </a:blip>
          <a:stretch>
            <a:fillRect/>
          </a:stretch>
        </p:blipFill>
        <p:spPr>
          <a:xfrm>
            <a:off x="2895600" y="1219200"/>
            <a:ext cx="3240088" cy="431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Untitled-2 cop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728663"/>
            <a:ext cx="360045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Untitled-5 copy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1524000" y="1905000"/>
            <a:ext cx="6580188" cy="2190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/>
          <p:nvPr/>
        </p:nvSpPr>
        <p:spPr>
          <a:xfrm>
            <a:off x="228600" y="228600"/>
            <a:ext cx="8382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dirty="0">
                <a:solidFill>
                  <a:schemeClr val="accent2"/>
                </a:solidFill>
                <a:latin typeface="Times New Roman" panose="02020603050405020304" pitchFamily="18" charset="0"/>
              </a:rPr>
              <a:t>I.Chi tiết và dụng cụ</a:t>
            </a:r>
          </a:p>
        </p:txBody>
      </p:sp>
      <p:graphicFrame>
        <p:nvGraphicFramePr>
          <p:cNvPr id="5206" name="Group 86"/>
          <p:cNvGraphicFramePr>
            <a:graphicFrameLocks noGrp="1"/>
          </p:cNvGraphicFramePr>
          <p:nvPr>
            <p:ph idx="1"/>
          </p:nvPr>
        </p:nvGraphicFramePr>
        <p:xfrm>
          <a:off x="0" y="838200"/>
          <a:ext cx="8802688" cy="5849940"/>
        </p:xfrm>
        <a:graphic>
          <a:graphicData uri="http://schemas.openxmlformats.org/drawingml/2006/table">
            <a:tbl>
              <a:tblPr/>
              <a:tblGrid>
                <a:gridCol w="2754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2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Tên gọi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Số lượng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Tên gọi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Số lượng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Tấm nhỏ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Trục ngắn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thẳng 9 lỗ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Trục quay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thẳng 7 lỗ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Bánh xe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thẳng 5 lỗ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Vòng hãm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móc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Ốc và vít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32 bộ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chữ u dài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Ốc và vít dài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 bộ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Thanh chữ u ngắn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Dây gai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Bánh đai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Cờ - lê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Trục dài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Tua vít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/>
          <p:nvPr/>
        </p:nvSpPr>
        <p:spPr>
          <a:xfrm>
            <a:off x="457200" y="609600"/>
            <a:ext cx="73152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en-US" altLang="en-US" sz="1800" dirty="0"/>
          </a:p>
        </p:txBody>
      </p:sp>
      <p:sp>
        <p:nvSpPr>
          <p:cNvPr id="6149" name="Rectangle 5"/>
          <p:cNvSpPr/>
          <p:nvPr/>
        </p:nvSpPr>
        <p:spPr>
          <a:xfrm>
            <a:off x="3406775" y="381000"/>
            <a:ext cx="46704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chemeClr val="accent2"/>
                </a:solidFill>
                <a:latin typeface="Times New Roman" panose="02020603050405020304" pitchFamily="18" charset="0"/>
              </a:rPr>
              <a:t>II.Quy trình thực hiệṇ.</a:t>
            </a:r>
          </a:p>
        </p:txBody>
      </p:sp>
      <p:sp>
        <p:nvSpPr>
          <p:cNvPr id="6150" name="Text Box 6"/>
          <p:cNvSpPr txBox="1"/>
          <p:nvPr/>
        </p:nvSpPr>
        <p:spPr>
          <a:xfrm>
            <a:off x="533400" y="1371600"/>
            <a:ext cx="7924800" cy="1160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1.Lắp từng bộ phận.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2.Lắp ráp xe cần cẩu.</a:t>
            </a:r>
          </a:p>
        </p:txBody>
      </p:sp>
      <p:sp>
        <p:nvSpPr>
          <p:cNvPr id="6152" name="Rectangle 8"/>
          <p:cNvSpPr/>
          <p:nvPr/>
        </p:nvSpPr>
        <p:spPr>
          <a:xfrm>
            <a:off x="685800" y="1447800"/>
            <a:ext cx="6197600" cy="2443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1.Lắp từng bộ phận.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a,Lắp giá đỡ cẩu.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b, Lắp cần cẩu.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c, Lắp các bộ phận khác.</a:t>
            </a:r>
          </a:p>
        </p:txBody>
      </p:sp>
      <p:sp>
        <p:nvSpPr>
          <p:cNvPr id="14344" name="Rectangle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lIns="121914" tIns="60957" rIns="121914" bIns="60957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buNone/>
            </a:pPr>
            <a:endParaRPr lang="vi-VN" altLang="en-US" sz="2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 build="allAtOnce"/>
      <p:bldP spid="615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259</Words>
  <Application>Microsoft Office PowerPoint</Application>
  <PresentationFormat>On-screen Show (4:3)</PresentationFormat>
  <Paragraphs>61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Quicksand Medium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phuonganhnguyen7040@gmail.com</cp:lastModifiedBy>
  <cp:revision>19</cp:revision>
  <dcterms:created xsi:type="dcterms:W3CDTF">2016-01-22T01:31:28Z</dcterms:created>
  <dcterms:modified xsi:type="dcterms:W3CDTF">2023-07-21T11:58:52Z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F56062BFE20F4A6B94FC6932DBE8BB0E</vt:lpwstr>
  </property>
  <property fmtid="{D5CDD505-2E9C-101B-9397-08002B2CF9AE}" pid="3" name="KSOProductBuildVer">
    <vt:lpwstr>1033-11.2.0.11486</vt:lpwstr>
  </property>
</Properties>
</file>