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9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0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1" r:id="rId3"/>
    <p:sldMasterId id="2147483695" r:id="rId4"/>
    <p:sldMasterId id="2147483707" r:id="rId5"/>
    <p:sldMasterId id="2147483721" r:id="rId6"/>
    <p:sldMasterId id="2147483723" r:id="rId7"/>
    <p:sldMasterId id="2147483734" r:id="rId8"/>
    <p:sldMasterId id="2147483738" r:id="rId9"/>
    <p:sldMasterId id="2147483750" r:id="rId10"/>
    <p:sldMasterId id="2147483762" r:id="rId11"/>
  </p:sldMasterIdLst>
  <p:notesMasterIdLst>
    <p:notesMasterId r:id="rId37"/>
  </p:notesMasterIdLst>
  <p:sldIdLst>
    <p:sldId id="367" r:id="rId12"/>
    <p:sldId id="275" r:id="rId13"/>
    <p:sldId id="267" r:id="rId14"/>
    <p:sldId id="277" r:id="rId15"/>
    <p:sldId id="294" r:id="rId16"/>
    <p:sldId id="313" r:id="rId17"/>
    <p:sldId id="2007577114" r:id="rId18"/>
    <p:sldId id="370" r:id="rId19"/>
    <p:sldId id="515" r:id="rId20"/>
    <p:sldId id="369" r:id="rId21"/>
    <p:sldId id="513" r:id="rId22"/>
    <p:sldId id="371" r:id="rId23"/>
    <p:sldId id="516" r:id="rId24"/>
    <p:sldId id="372" r:id="rId25"/>
    <p:sldId id="514" r:id="rId26"/>
    <p:sldId id="511" r:id="rId27"/>
    <p:sldId id="289" r:id="rId28"/>
    <p:sldId id="517" r:id="rId29"/>
    <p:sldId id="317" r:id="rId30"/>
    <p:sldId id="518" r:id="rId31"/>
    <p:sldId id="519" r:id="rId32"/>
    <p:sldId id="520" r:id="rId33"/>
    <p:sldId id="512" r:id="rId34"/>
    <p:sldId id="258" r:id="rId35"/>
    <p:sldId id="34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52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238F4-5B8A-4DD6-A923-06E2CDC4DFB1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F3D62-5CA3-4AA5-A388-638F619970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0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162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201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7DE55-BD7B-401C-AA40-53BBCE2CBCE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516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97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474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486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809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C4195B-CD9F-49A7-8E0B-3571845627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46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3D62-5CA3-4AA5-A388-638F619970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35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3D62-5CA3-4AA5-A388-638F619970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03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100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082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3D62-5CA3-4AA5-A388-638F619970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90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7DE55-BD7B-401C-AA40-53BBCE2CBCE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829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245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" y="0"/>
            <a:ext cx="12189258" cy="68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0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6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99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55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78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28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60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24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67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22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79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 rot="5400000">
            <a:off x="5617026" y="-5617028"/>
            <a:ext cx="957946" cy="12192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方正兰亭粗黑_GBK" panose="02000000000000000000" pitchFamily="2" charset="-122"/>
              <a:ea typeface="方正兰亭粗黑_GBK" panose="02000000000000000000" pitchFamily="2" charset="-122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270933" y="141885"/>
            <a:ext cx="378387" cy="386913"/>
            <a:chOff x="282222" y="141885"/>
            <a:chExt cx="378387" cy="386913"/>
          </a:xfrm>
        </p:grpSpPr>
        <p:sp>
          <p:nvSpPr>
            <p:cNvPr id="11" name="矩形 10"/>
            <p:cNvSpPr/>
            <p:nvPr userDrawn="1"/>
          </p:nvSpPr>
          <p:spPr>
            <a:xfrm>
              <a:off x="367098" y="230417"/>
              <a:ext cx="293511" cy="2983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282222" y="141885"/>
              <a:ext cx="293511" cy="2983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440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5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9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9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3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7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4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7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9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0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90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73651A0-E731-EC4F-B719-3A04B23CAAAA}"/>
              </a:ext>
            </a:extLst>
          </p:cNvPr>
          <p:cNvSpPr/>
          <p:nvPr userDrawn="1"/>
        </p:nvSpPr>
        <p:spPr>
          <a:xfrm>
            <a:off x="215900" y="190500"/>
            <a:ext cx="11772900" cy="648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2EF97D-BAEE-F749-B654-893E48A07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310" y="0"/>
            <a:ext cx="913736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4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5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2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-17227"/>
            <a:ext cx="12221028" cy="7054380"/>
            <a:chOff x="-29028" y="0"/>
            <a:chExt cx="12221028" cy="70543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Rounded Rectangle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Oval 13"/>
          <p:cNvSpPr/>
          <p:nvPr userDrawn="1"/>
        </p:nvSpPr>
        <p:spPr>
          <a:xfrm>
            <a:off x="8959117" y="2854089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>
          <a:xfrm>
            <a:off x="9760291" y="235162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Isosceles Triangle 15"/>
          <p:cNvSpPr/>
          <p:nvPr userDrawn="1"/>
        </p:nvSpPr>
        <p:spPr>
          <a:xfrm>
            <a:off x="8414089" y="2180988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arallelogram 16"/>
          <p:cNvSpPr/>
          <p:nvPr userDrawn="1"/>
        </p:nvSpPr>
        <p:spPr>
          <a:xfrm>
            <a:off x="7542769" y="2200691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art 17"/>
          <p:cNvSpPr/>
          <p:nvPr userDrawn="1"/>
        </p:nvSpPr>
        <p:spPr>
          <a:xfrm>
            <a:off x="10561465" y="2133345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822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5323658" y="1624993"/>
            <a:ext cx="6868342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53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3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9894319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1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2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Heart 14"/>
          <p:cNvSpPr/>
          <p:nvPr userDrawn="1"/>
        </p:nvSpPr>
        <p:spPr>
          <a:xfrm>
            <a:off x="10720899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8425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3169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765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5514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477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53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89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0811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3539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9801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022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279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96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1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8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97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5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7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4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67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9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68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51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0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17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42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9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49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3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89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661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52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91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28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84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3" y="1122363"/>
            <a:ext cx="103632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12" y="3602037"/>
            <a:ext cx="914400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43" indent="0" algn="ctr">
              <a:buNone/>
              <a:defRPr sz="2000"/>
            </a:lvl2pPr>
            <a:lvl3pPr marL="914089" indent="0" algn="ctr">
              <a:buNone/>
              <a:defRPr sz="1900"/>
            </a:lvl3pPr>
            <a:lvl4pPr marL="1371132" indent="0" algn="ctr">
              <a:buNone/>
              <a:defRPr sz="1600"/>
            </a:lvl4pPr>
            <a:lvl5pPr marL="1828178" indent="0" algn="ctr">
              <a:buNone/>
              <a:defRPr sz="1600"/>
            </a:lvl5pPr>
            <a:lvl6pPr marL="2285222" indent="0" algn="ctr">
              <a:buNone/>
              <a:defRPr sz="1600"/>
            </a:lvl6pPr>
            <a:lvl7pPr marL="2742265" indent="0" algn="ctr">
              <a:buNone/>
              <a:defRPr sz="1600"/>
            </a:lvl7pPr>
            <a:lvl8pPr marL="3199309" indent="0" algn="ctr">
              <a:buNone/>
              <a:defRPr sz="1600"/>
            </a:lvl8pPr>
            <a:lvl9pPr marL="36563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5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2414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6" y="170975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6" y="45894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0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2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478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7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7643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01" y="168116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43" indent="0">
              <a:buNone/>
              <a:defRPr sz="2000" b="1"/>
            </a:lvl2pPr>
            <a:lvl3pPr marL="914089" indent="0">
              <a:buNone/>
              <a:defRPr sz="1900" b="1"/>
            </a:lvl3pPr>
            <a:lvl4pPr marL="1371132" indent="0">
              <a:buNone/>
              <a:defRPr sz="1600" b="1"/>
            </a:lvl4pPr>
            <a:lvl5pPr marL="1828178" indent="0">
              <a:buNone/>
              <a:defRPr sz="1600" b="1"/>
            </a:lvl5pPr>
            <a:lvl6pPr marL="2285222" indent="0">
              <a:buNone/>
              <a:defRPr sz="1600" b="1"/>
            </a:lvl6pPr>
            <a:lvl7pPr marL="2742265" indent="0">
              <a:buNone/>
              <a:defRPr sz="1600" b="1"/>
            </a:lvl7pPr>
            <a:lvl8pPr marL="3199309" indent="0">
              <a:buNone/>
              <a:defRPr sz="1600" b="1"/>
            </a:lvl8pPr>
            <a:lvl9pPr marL="36563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01" y="2505078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43" indent="0">
              <a:buNone/>
              <a:defRPr sz="2000" b="1"/>
            </a:lvl2pPr>
            <a:lvl3pPr marL="914089" indent="0">
              <a:buNone/>
              <a:defRPr sz="1900" b="1"/>
            </a:lvl3pPr>
            <a:lvl4pPr marL="1371132" indent="0">
              <a:buNone/>
              <a:defRPr sz="1600" b="1"/>
            </a:lvl4pPr>
            <a:lvl5pPr marL="1828178" indent="0">
              <a:buNone/>
              <a:defRPr sz="1600" b="1"/>
            </a:lvl5pPr>
            <a:lvl6pPr marL="2285222" indent="0">
              <a:buNone/>
              <a:defRPr sz="1600" b="1"/>
            </a:lvl6pPr>
            <a:lvl7pPr marL="2742265" indent="0">
              <a:buNone/>
              <a:defRPr sz="1600" b="1"/>
            </a:lvl7pPr>
            <a:lvl8pPr marL="3199309" indent="0">
              <a:buNone/>
              <a:defRPr sz="1600" b="1"/>
            </a:lvl8pPr>
            <a:lvl9pPr marL="36563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8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42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838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1950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5" y="98744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9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43" indent="0">
              <a:buNone/>
              <a:defRPr sz="1500"/>
            </a:lvl2pPr>
            <a:lvl3pPr marL="914089" indent="0">
              <a:buNone/>
              <a:defRPr sz="1200"/>
            </a:lvl3pPr>
            <a:lvl4pPr marL="1371132" indent="0">
              <a:buNone/>
              <a:defRPr sz="1100"/>
            </a:lvl4pPr>
            <a:lvl5pPr marL="1828178" indent="0">
              <a:buNone/>
              <a:defRPr sz="1100"/>
            </a:lvl5pPr>
            <a:lvl6pPr marL="2285222" indent="0">
              <a:buNone/>
              <a:defRPr sz="1100"/>
            </a:lvl6pPr>
            <a:lvl7pPr marL="2742265" indent="0">
              <a:buNone/>
              <a:defRPr sz="1100"/>
            </a:lvl7pPr>
            <a:lvl8pPr marL="3199309" indent="0">
              <a:buNone/>
              <a:defRPr sz="1100"/>
            </a:lvl8pPr>
            <a:lvl9pPr marL="3656354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159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95" y="98744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043" indent="0">
              <a:buNone/>
              <a:defRPr sz="2800"/>
            </a:lvl2pPr>
            <a:lvl3pPr marL="914089" indent="0">
              <a:buNone/>
              <a:defRPr sz="2400"/>
            </a:lvl3pPr>
            <a:lvl4pPr marL="1371132" indent="0">
              <a:buNone/>
              <a:defRPr sz="2000"/>
            </a:lvl4pPr>
            <a:lvl5pPr marL="1828178" indent="0">
              <a:buNone/>
              <a:defRPr sz="2000"/>
            </a:lvl5pPr>
            <a:lvl6pPr marL="2285222" indent="0">
              <a:buNone/>
              <a:defRPr sz="2000"/>
            </a:lvl6pPr>
            <a:lvl7pPr marL="2742265" indent="0">
              <a:buNone/>
              <a:defRPr sz="2000"/>
            </a:lvl7pPr>
            <a:lvl8pPr marL="3199309" indent="0">
              <a:buNone/>
              <a:defRPr sz="2000"/>
            </a:lvl8pPr>
            <a:lvl9pPr marL="3656354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9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43" indent="0">
              <a:buNone/>
              <a:defRPr sz="1500"/>
            </a:lvl2pPr>
            <a:lvl3pPr marL="914089" indent="0">
              <a:buNone/>
              <a:defRPr sz="1200"/>
            </a:lvl3pPr>
            <a:lvl4pPr marL="1371132" indent="0">
              <a:buNone/>
              <a:defRPr sz="1100"/>
            </a:lvl4pPr>
            <a:lvl5pPr marL="1828178" indent="0">
              <a:buNone/>
              <a:defRPr sz="1100"/>
            </a:lvl5pPr>
            <a:lvl6pPr marL="2285222" indent="0">
              <a:buNone/>
              <a:defRPr sz="1100"/>
            </a:lvl6pPr>
            <a:lvl7pPr marL="2742265" indent="0">
              <a:buNone/>
              <a:defRPr sz="1100"/>
            </a:lvl7pPr>
            <a:lvl8pPr marL="3199309" indent="0">
              <a:buNone/>
              <a:defRPr sz="1100"/>
            </a:lvl8pPr>
            <a:lvl9pPr marL="3656354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9761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3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13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2159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671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20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03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728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741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009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006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823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39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072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711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4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9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BC9E9-B1A5-4D5F-BC01-438319DE9347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D692-158F-4B97-9CE2-478E597859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19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2612" tIns="46310" rIns="92612" bIns="4631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2612" tIns="46310" rIns="92612" bIns="4631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8"/>
            <a:ext cx="2743200" cy="365125"/>
          </a:xfrm>
          <a:prstGeom prst="rect">
            <a:avLst/>
          </a:prstGeom>
        </p:spPr>
        <p:txBody>
          <a:bodyPr vert="horz" lIns="92612" tIns="46310" rIns="92612" bIns="463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43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8"/>
            <a:ext cx="4114800" cy="365125"/>
          </a:xfrm>
          <a:prstGeom prst="rect">
            <a:avLst/>
          </a:prstGeom>
        </p:spPr>
        <p:txBody>
          <a:bodyPr vert="horz" lIns="92612" tIns="46310" rIns="92612" bIns="463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8"/>
            <a:ext cx="2743200" cy="365125"/>
          </a:xfrm>
          <a:prstGeom prst="rect">
            <a:avLst/>
          </a:prstGeom>
        </p:spPr>
        <p:txBody>
          <a:bodyPr vert="horz" lIns="92612" tIns="46310" rIns="92612" bIns="463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43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4570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29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08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2" indent="-228522" algn="l" defTabSz="91408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66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10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55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99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2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86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0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4" indent="-228522" algn="l" defTabSz="91408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3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9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2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8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2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5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9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4" algn="l" defTabSz="9140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37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0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359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9321-35DD-4BC7-953A-DC16A57A483D}" type="datetimeFigureOut">
              <a:rPr lang="en-GB" smtClean="0"/>
              <a:t>28/12/2021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59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24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5DFFB"/>
            </a:gs>
            <a:gs pos="77000">
              <a:srgbClr val="22A0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765"/>
              <a:t>2021/12/28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76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5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</p:sldLayoutIdLst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1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8BF64-D393-46B3-AC72-9DFE07C83FB0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10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Khởi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động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56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3.33333E-6 L -4.16667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TextBox 3">
            <a:extLst>
              <a:ext uri="{FF2B5EF4-FFF2-40B4-BE49-F238E27FC236}">
                <a16:creationId xmlns:a16="http://schemas.microsoft.com/office/drawing/2014/main" id="{943775AE-1AA3-47DF-9E69-9ED9B9824AA2}"/>
              </a:ext>
            </a:extLst>
          </p:cNvPr>
          <p:cNvSpPr txBox="1"/>
          <p:nvPr/>
        </p:nvSpPr>
        <p:spPr>
          <a:xfrm>
            <a:off x="839478" y="346776"/>
            <a:ext cx="10639759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Calibri" panose="020F0502020204030204" pitchFamily="34" charset="0"/>
              </a:rPr>
              <a:t>Thảo</a:t>
            </a:r>
            <a:r>
              <a:rPr lang="en-US" sz="4000" b="1" dirty="0"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</a:rPr>
              <a:t>luận</a:t>
            </a:r>
            <a:r>
              <a:rPr lang="en-US" sz="4000" b="1" dirty="0"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</a:rPr>
              <a:t>nhóm</a:t>
            </a:r>
            <a:endParaRPr lang="en-US" sz="4000" b="1" dirty="0"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C9BBF9-97D2-420E-B16E-81C76D3C8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365760" y="1127228"/>
            <a:ext cx="11535508" cy="57307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B7AC30-E1E1-47F1-BF7A-E11E7716DC21}"/>
              </a:ext>
            </a:extLst>
          </p:cNvPr>
          <p:cNvSpPr txBox="1"/>
          <p:nvPr/>
        </p:nvSpPr>
        <p:spPr>
          <a:xfrm>
            <a:off x="1674056" y="2347783"/>
            <a:ext cx="9270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Nêu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cs typeface="Times New Roman" panose="02020603050405020304" pitchFamily="18" charset="0"/>
              </a:rPr>
              <a:t> </a:t>
            </a:r>
            <a:endParaRPr kumimoji="0" lang="en-US" sz="2800" b="1" i="0" u="none" strike="noStrike" kern="1200" cap="none" spc="0" normalizeH="0" noProof="0" dirty="0">
              <a:ln>
                <a:solidFill>
                  <a:schemeClr val="tx1"/>
                </a:solidFill>
              </a:ln>
              <a:solidFill>
                <a:schemeClr val="accent6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662BAC-F872-DB42-A41C-012F32435C9B}"/>
              </a:ext>
            </a:extLst>
          </p:cNvPr>
          <p:cNvSpPr txBox="1"/>
          <p:nvPr/>
        </p:nvSpPr>
        <p:spPr>
          <a:xfrm>
            <a:off x="417444" y="2983189"/>
            <a:ext cx="9270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Kể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hoạt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chuyến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02FBE-0021-C64E-BA98-DEC604AA6DDD}"/>
              </a:ext>
            </a:extLst>
          </p:cNvPr>
          <p:cNvSpPr txBox="1"/>
          <p:nvPr/>
        </p:nvSpPr>
        <p:spPr>
          <a:xfrm>
            <a:off x="290732" y="3693457"/>
            <a:ext cx="9270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Nêu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cảm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xúc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sau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chuyến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74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F533AE-AB36-6345-B418-11A7DD295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422514"/>
            <a:ext cx="4642338" cy="3196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319748-3DC8-6E41-A73E-373E65CDC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05" y="479503"/>
            <a:ext cx="4389315" cy="3082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18225-5323-434A-8BE4-C60AC0E49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3618877"/>
            <a:ext cx="4090279" cy="3239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58599B-7C9E-F64F-9C66-C8F56DBE0E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" t="7910" r="2862" b="4173"/>
          <a:stretch/>
        </p:blipFill>
        <p:spPr>
          <a:xfrm>
            <a:off x="6188905" y="3618877"/>
            <a:ext cx="4203504" cy="3196363"/>
          </a:xfrm>
          <a:prstGeom prst="rect">
            <a:avLst/>
          </a:prstGeom>
        </p:spPr>
      </p:pic>
      <p:sp useBgFill="1">
        <p:nvSpPr>
          <p:cNvPr id="12" name="TextBox 11">
            <a:extLst>
              <a:ext uri="{FF2B5EF4-FFF2-40B4-BE49-F238E27FC236}">
                <a16:creationId xmlns:a16="http://schemas.microsoft.com/office/drawing/2014/main" id="{B84C8FEA-AA00-D246-A54B-7CB21E75EE0E}"/>
              </a:ext>
            </a:extLst>
          </p:cNvPr>
          <p:cNvSpPr txBox="1"/>
          <p:nvPr/>
        </p:nvSpPr>
        <p:spPr>
          <a:xfrm>
            <a:off x="776120" y="101632"/>
            <a:ext cx="10639759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Chia </a:t>
            </a:r>
            <a:r>
              <a:rPr lang="en-US" sz="3200" b="1" dirty="0" err="1">
                <a:latin typeface="Calibri" panose="020F0502020204030204" pitchFamily="34" charset="0"/>
              </a:rPr>
              <a:t>sẻ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về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một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chuyến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đi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của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em</a:t>
            </a:r>
            <a:endParaRPr lang="en-US" sz="32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9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D75D6CD-F8AA-4C10-87A3-87B23370A1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622292"/>
              </p:ext>
            </p:extLst>
          </p:nvPr>
        </p:nvGraphicFramePr>
        <p:xfrm>
          <a:off x="655320" y="264111"/>
          <a:ext cx="10515596" cy="2804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899">
                  <a:extLst>
                    <a:ext uri="{9D8B030D-6E8A-4147-A177-3AD203B41FA5}">
                      <a16:colId xmlns:a16="http://schemas.microsoft.com/office/drawing/2014/main" val="2676208335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2728545564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2594753174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1492302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Tên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chuyến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đi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Thời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gian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Nơi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đến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Đồ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dùng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đem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theo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411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501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548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29537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CD48484-5BB6-2349-95D8-C3292A8AA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0474"/>
            <a:ext cx="2827606" cy="2804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F5876C-90FC-4442-888C-17254CA23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047" y="3620776"/>
            <a:ext cx="2673492" cy="2483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24A879-3396-7142-AA81-8D9E5EC5BA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142" y="3382516"/>
            <a:ext cx="2491352" cy="2804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0CF12D-AAA4-D448-9A79-4022F9CFDA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" t="7910" r="2862" b="4173"/>
          <a:stretch/>
        </p:blipFill>
        <p:spPr>
          <a:xfrm>
            <a:off x="8903093" y="3620776"/>
            <a:ext cx="2560316" cy="248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3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CCB0F79B-1EC2-478A-9461-E54493A30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5" y="-411764"/>
            <a:ext cx="11626969" cy="7118815"/>
          </a:xfrm>
          <a:prstGeom prst="rect">
            <a:avLst/>
          </a:prstGeom>
        </p:spPr>
      </p:pic>
      <p:sp>
        <p:nvSpPr>
          <p:cNvPr id="75" name="文本框 11">
            <a:extLst>
              <a:ext uri="{FF2B5EF4-FFF2-40B4-BE49-F238E27FC236}">
                <a16:creationId xmlns:a16="http://schemas.microsoft.com/office/drawing/2014/main" id="{32D5894E-C1A1-402C-B2BE-BC04A3138FFE}"/>
              </a:ext>
            </a:extLst>
          </p:cNvPr>
          <p:cNvSpPr txBox="1"/>
          <p:nvPr/>
        </p:nvSpPr>
        <p:spPr bwMode="auto">
          <a:xfrm>
            <a:off x="4889506" y="1515620"/>
            <a:ext cx="272581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60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Kết</a:t>
            </a:r>
            <a:r>
              <a:rPr kumimoji="0" lang="en-US" altLang="zh-CN" sz="4400" b="1" i="0" u="none" strike="noStrike" kern="1200" cap="none" spc="60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60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luận</a:t>
            </a:r>
            <a:endParaRPr kumimoji="0" lang="zh-CN" altLang="en-US" sz="4400" b="1" i="0" u="none" strike="noStrike" kern="1200" cap="none" spc="6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仓耳羽辰体-谷力 W05" panose="02020400000000000000" pitchFamily="18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48EB02-9A90-4895-92AD-20F74A9027F2}"/>
              </a:ext>
            </a:extLst>
          </p:cNvPr>
          <p:cNvSpPr txBox="1"/>
          <p:nvPr/>
        </p:nvSpPr>
        <p:spPr>
          <a:xfrm>
            <a:off x="2339439" y="2480058"/>
            <a:ext cx="7659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Học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biết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được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những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vật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cần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theo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cho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một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chuyến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xa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đủ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vật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cần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dùng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tránh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thừa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khiến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hành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lí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cồng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kềnh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Mở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rộng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177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3.33333E-6 L -3.95833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TextBox 3">
            <a:extLst>
              <a:ext uri="{FF2B5EF4-FFF2-40B4-BE49-F238E27FC236}">
                <a16:creationId xmlns:a16="http://schemas.microsoft.com/office/drawing/2014/main" id="{E3C61295-8C4A-3C42-AECF-207743C9C79E}"/>
              </a:ext>
            </a:extLst>
          </p:cNvPr>
          <p:cNvSpPr txBox="1"/>
          <p:nvPr/>
        </p:nvSpPr>
        <p:spPr>
          <a:xfrm>
            <a:off x="776120" y="101632"/>
            <a:ext cx="10639759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</a:rPr>
              <a:t>Giới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thiệu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về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các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đồ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dùng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cần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thiết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cho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một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chuyến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đi</a:t>
            </a:r>
            <a:r>
              <a:rPr lang="en-US" sz="3200" b="1" dirty="0"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39DDCD-170B-E544-BF12-9BA17FC82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365760" y="1127228"/>
            <a:ext cx="11535508" cy="57307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5EC330-617F-6642-AA1E-153751C84BC7}"/>
              </a:ext>
            </a:extLst>
          </p:cNvPr>
          <p:cNvSpPr txBox="1"/>
          <p:nvPr/>
        </p:nvSpPr>
        <p:spPr>
          <a:xfrm>
            <a:off x="1500553" y="2268777"/>
            <a:ext cx="5350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Chọn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đồ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dùng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muốn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sắm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vai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5D64D-EDD0-4747-A6E2-2404605E09D0}"/>
              </a:ext>
            </a:extLst>
          </p:cNvPr>
          <p:cNvSpPr txBox="1"/>
          <p:nvPr/>
        </p:nvSpPr>
        <p:spPr>
          <a:xfrm>
            <a:off x="1399682" y="2900922"/>
            <a:ext cx="100161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Chuẩn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bị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giới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thiệu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tên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công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dụng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đồ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dùng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đó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6A0F58-4AF3-DD41-817B-5CDFF7F7D623}"/>
              </a:ext>
            </a:extLst>
          </p:cNvPr>
          <p:cNvSpPr txBox="1"/>
          <p:nvPr/>
        </p:nvSpPr>
        <p:spPr>
          <a:xfrm>
            <a:off x="1055077" y="3667550"/>
            <a:ext cx="442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Sắm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vai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đồ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dùng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9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59f7d1966f7424a7bb26eb2650b6f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" y="1864995"/>
            <a:ext cx="12200890" cy="4978400"/>
          </a:xfrm>
          <a:prstGeom prst="rect">
            <a:avLst/>
          </a:prstGeom>
        </p:spPr>
      </p:pic>
      <p:pic>
        <p:nvPicPr>
          <p:cNvPr id="7" name="图片 6" descr="E:\素材\卡通\6c15d9f7fcf645b55bbd0c997ed8f306.png6c15d9f7fcf645b55bbd0c997ed8f30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8400" y="-421640"/>
            <a:ext cx="9364345" cy="6814185"/>
          </a:xfrm>
          <a:prstGeom prst="rect">
            <a:avLst/>
          </a:prstGeom>
        </p:spPr>
      </p:pic>
      <p:pic>
        <p:nvPicPr>
          <p:cNvPr id="16" name="图片 15" descr="E:\素材\卡通\3d53dc5502d6926647ec53656448988c.png3d53dc5502d6926647ec53656448988c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393045" y="1491615"/>
            <a:ext cx="998855" cy="999490"/>
          </a:xfrm>
          <a:prstGeom prst="rect">
            <a:avLst/>
          </a:prstGeom>
        </p:spPr>
      </p:pic>
      <p:pic>
        <p:nvPicPr>
          <p:cNvPr id="17" name="图片 16" descr="E:\素材\卡通\3896e60656130bde216a5d9f9217dcc2.png3896e60656130bde216a5d9f9217dcc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95120" y="3195320"/>
            <a:ext cx="1956435" cy="3352165"/>
          </a:xfrm>
          <a:prstGeom prst="rect">
            <a:avLst/>
          </a:prstGeom>
        </p:spPr>
      </p:pic>
      <p:pic>
        <p:nvPicPr>
          <p:cNvPr id="18" name="图片 17" descr="E:\素材\卡通\e6242b6bd4fa7fa1d2cf0ac7212dcf8c.pnge6242b6bd4fa7fa1d2cf0ac7212dcf8c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963660" y="2491105"/>
            <a:ext cx="2200275" cy="4251325"/>
          </a:xfrm>
          <a:prstGeom prst="rect">
            <a:avLst/>
          </a:prstGeom>
        </p:spPr>
      </p:pic>
      <p:pic>
        <p:nvPicPr>
          <p:cNvPr id="21" name="图片 20" descr="E:\素材\卡通\3d53dc5502d6926647ec53656448988c.png3d53dc5502d6926647ec53656448988c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3960000">
            <a:off x="1206500" y="1036955"/>
            <a:ext cx="1133475" cy="113411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648594" y="2800365"/>
            <a:ext cx="6650349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Trò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chơi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: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Hãy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đem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tôi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theo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!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586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9167E-6 0 L -2.29167E-6 -0.07222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CCB0F79B-1EC2-478A-9461-E54493A30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5" y="-411764"/>
            <a:ext cx="11626969" cy="7118815"/>
          </a:xfrm>
          <a:prstGeom prst="rect">
            <a:avLst/>
          </a:prstGeom>
        </p:spPr>
      </p:pic>
      <p:sp>
        <p:nvSpPr>
          <p:cNvPr id="75" name="文本框 11">
            <a:extLst>
              <a:ext uri="{FF2B5EF4-FFF2-40B4-BE49-F238E27FC236}">
                <a16:creationId xmlns:a16="http://schemas.microsoft.com/office/drawing/2014/main" id="{32D5894E-C1A1-402C-B2BE-BC04A3138FFE}"/>
              </a:ext>
            </a:extLst>
          </p:cNvPr>
          <p:cNvSpPr txBox="1"/>
          <p:nvPr/>
        </p:nvSpPr>
        <p:spPr bwMode="auto">
          <a:xfrm>
            <a:off x="4727216" y="1515620"/>
            <a:ext cx="3050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60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Luật</a:t>
            </a:r>
            <a:r>
              <a:rPr kumimoji="0" lang="en-US" altLang="zh-CN" sz="4400" b="1" i="0" u="none" strike="noStrike" kern="1200" cap="none" spc="60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60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chơi</a:t>
            </a:r>
            <a:endParaRPr kumimoji="0" lang="zh-CN" altLang="en-US" sz="4400" b="1" i="0" u="none" strike="noStrike" kern="1200" cap="none" spc="6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仓耳羽辰体-谷力 W05" panose="02020400000000000000" pitchFamily="18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48EB02-9A90-4895-92AD-20F74A9027F2}"/>
              </a:ext>
            </a:extLst>
          </p:cNvPr>
          <p:cNvSpPr txBox="1"/>
          <p:nvPr/>
        </p:nvSpPr>
        <p:spPr>
          <a:xfrm>
            <a:off x="2339439" y="2480058"/>
            <a:ext cx="76595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Sắm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một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vật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cá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nhân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Ví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bàn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chải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đánh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răng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lô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quần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áo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giày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dép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kính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mũ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kem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chống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nắng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bình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nước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khăn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,... </a:t>
            </a:r>
            <a:r>
              <a:rPr lang="vi-VN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thuyết phục người đi xa mang mình theo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mình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2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659495-DE04-D24F-9831-9C0E1E21D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51" y="161192"/>
            <a:ext cx="3904274" cy="34317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3F45ED-D8E1-E34C-A4F7-312599AD5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253" y="357955"/>
            <a:ext cx="4803531" cy="2927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1D627F-2D9A-AF49-A731-375A0A862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51" y="3429000"/>
            <a:ext cx="3904274" cy="3071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C41F4B-2B17-5E4A-992D-1B6C623DDE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30965"/>
            <a:ext cx="4312139" cy="286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1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D0D0D9E-BEC2-4B2E-B926-51D8BF0CBDFB}"/>
              </a:ext>
            </a:extLst>
          </p:cNvPr>
          <p:cNvSpPr/>
          <p:nvPr/>
        </p:nvSpPr>
        <p:spPr>
          <a:xfrm>
            <a:off x="4098996" y="301267"/>
            <a:ext cx="5903134" cy="2301256"/>
          </a:xfrm>
          <a:prstGeom prst="cloudCallout">
            <a:avLst>
              <a:gd name="adj1" fmla="val -59194"/>
              <a:gd name="adj2" fmla="val 36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mang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,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chải</a:t>
            </a:r>
            <a:r>
              <a:rPr lang="en-US" sz="3200" dirty="0"/>
              <a:t> </a:t>
            </a:r>
            <a:r>
              <a:rPr lang="en-US" sz="3200" dirty="0" err="1"/>
              <a:t>răng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F8B103-C6D3-5B40-8562-52A9F781E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91" y="2777783"/>
            <a:ext cx="3904274" cy="34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-166626" y="411962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-40238"/>
            <a:ext cx="12295157" cy="68982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365" y="125506"/>
            <a:ext cx="11780437" cy="650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6C4775E0-1419-AD4D-B83C-DF6318BE18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949" y="264751"/>
            <a:ext cx="4536956" cy="453695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F0B60438-6AF9-8942-9D54-9E4E3D93AF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-488542" y="3764308"/>
            <a:ext cx="3815164" cy="32594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0558" y="1544459"/>
            <a:ext cx="7551391" cy="31175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chuẩn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bị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biển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phút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lượt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2’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3" y="287142"/>
            <a:ext cx="10058400" cy="1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D0D0D9E-BEC2-4B2E-B926-51D8BF0CBDFB}"/>
              </a:ext>
            </a:extLst>
          </p:cNvPr>
          <p:cNvSpPr/>
          <p:nvPr/>
        </p:nvSpPr>
        <p:spPr>
          <a:xfrm>
            <a:off x="4098996" y="301267"/>
            <a:ext cx="5903134" cy="2301256"/>
          </a:xfrm>
          <a:prstGeom prst="cloudCallout">
            <a:avLst>
              <a:gd name="adj1" fmla="val -59194"/>
              <a:gd name="adj2" fmla="val 36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mang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,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giầy</a:t>
            </a:r>
            <a:r>
              <a:rPr lang="en-US" sz="3200" dirty="0"/>
              <a:t>, </a:t>
            </a:r>
            <a:r>
              <a:rPr lang="en-US" sz="3200" dirty="0" err="1"/>
              <a:t>mặc</a:t>
            </a:r>
            <a:r>
              <a:rPr lang="en-US" sz="3200" dirty="0"/>
              <a:t> </a:t>
            </a:r>
            <a:r>
              <a:rPr lang="en-US" sz="3200" dirty="0" err="1"/>
              <a:t>quần</a:t>
            </a:r>
            <a:r>
              <a:rPr lang="en-US" sz="3200" dirty="0"/>
              <a:t> </a:t>
            </a:r>
            <a:r>
              <a:rPr lang="en-US" sz="3200" dirty="0" err="1"/>
              <a:t>áo</a:t>
            </a:r>
            <a:r>
              <a:rPr lang="en-US" sz="3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AD5E3-D563-644D-91D2-FDCC5D961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25" y="2904207"/>
            <a:ext cx="4803531" cy="292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8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D0D0D9E-BEC2-4B2E-B926-51D8BF0CBDFB}"/>
              </a:ext>
            </a:extLst>
          </p:cNvPr>
          <p:cNvSpPr/>
          <p:nvPr/>
        </p:nvSpPr>
        <p:spPr>
          <a:xfrm>
            <a:off x="4098996" y="301267"/>
            <a:ext cx="5903134" cy="2301256"/>
          </a:xfrm>
          <a:prstGeom prst="cloudCallout">
            <a:avLst>
              <a:gd name="adj1" fmla="val -59194"/>
              <a:gd name="adj2" fmla="val 36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mang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,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đựng</a:t>
            </a:r>
            <a:r>
              <a:rPr lang="en-US" sz="3200" dirty="0"/>
              <a:t> </a:t>
            </a:r>
            <a:r>
              <a:rPr lang="en-US" sz="3200" err="1"/>
              <a:t>vật</a:t>
            </a:r>
            <a:r>
              <a:rPr lang="en-US" sz="3200"/>
              <a:t> dụng </a:t>
            </a:r>
            <a:r>
              <a:rPr lang="en-US" sz="3200" dirty="0" err="1"/>
              <a:t>cá</a:t>
            </a:r>
            <a:r>
              <a:rPr lang="en-US" sz="3200" dirty="0"/>
              <a:t> </a:t>
            </a:r>
            <a:r>
              <a:rPr lang="en-US" sz="3200" dirty="0" err="1"/>
              <a:t>nhân</a:t>
            </a:r>
            <a:r>
              <a:rPr lang="en-US" sz="3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5F199-F35C-B34E-9524-43805FD69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51" y="3429000"/>
            <a:ext cx="3904274" cy="307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D0D0D9E-BEC2-4B2E-B926-51D8BF0CBDFB}"/>
              </a:ext>
            </a:extLst>
          </p:cNvPr>
          <p:cNvSpPr/>
          <p:nvPr/>
        </p:nvSpPr>
        <p:spPr>
          <a:xfrm>
            <a:off x="4098996" y="301267"/>
            <a:ext cx="5903134" cy="2301256"/>
          </a:xfrm>
          <a:prstGeom prst="cloudCallout">
            <a:avLst>
              <a:gd name="adj1" fmla="val -59194"/>
              <a:gd name="adj2" fmla="val 36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mang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,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khỏi</a:t>
            </a:r>
            <a:r>
              <a:rPr lang="en-US" sz="3200" dirty="0"/>
              <a:t> </a:t>
            </a:r>
            <a:r>
              <a:rPr lang="en-US" sz="3200" dirty="0" err="1"/>
              <a:t>nắng</a:t>
            </a:r>
            <a:r>
              <a:rPr lang="en-US" sz="3200" dirty="0"/>
              <a:t>, </a:t>
            </a:r>
            <a:r>
              <a:rPr lang="en-US" sz="3200" dirty="0" err="1"/>
              <a:t>bỏng</a:t>
            </a:r>
            <a:r>
              <a:rPr lang="en-US" sz="3200" dirty="0"/>
              <a:t> da.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BE33DB-78A5-164A-8CE9-1B9254647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49" y="2821921"/>
            <a:ext cx="5171055" cy="343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8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9C495C-F6AE-44C0-9870-E557F77EB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098" y="1356013"/>
            <a:ext cx="6236952" cy="4759779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0CDE2FEC-6500-43C0-B76E-EB6DDB9324EB}"/>
              </a:ext>
            </a:extLst>
          </p:cNvPr>
          <p:cNvSpPr/>
          <p:nvPr/>
        </p:nvSpPr>
        <p:spPr>
          <a:xfrm>
            <a:off x="7323051" y="736270"/>
            <a:ext cx="4386020" cy="234166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đầy</a:t>
            </a:r>
            <a:r>
              <a:rPr lang="en-US" sz="3200" dirty="0"/>
              <a:t> </a:t>
            </a:r>
            <a:r>
              <a:rPr lang="en-US" sz="3200" dirty="0" err="1"/>
              <a:t>đủ</a:t>
            </a:r>
            <a:r>
              <a:rPr lang="en-US" sz="3200" dirty="0"/>
              <a:t> </a:t>
            </a:r>
            <a:r>
              <a:rPr lang="en-US" sz="3200" dirty="0" err="1"/>
              <a:t>hành</a:t>
            </a:r>
            <a:r>
              <a:rPr lang="en-US" sz="3200" dirty="0"/>
              <a:t> </a:t>
            </a:r>
            <a:r>
              <a:rPr lang="en-US" sz="3200" dirty="0" err="1"/>
              <a:t>lý</a:t>
            </a:r>
            <a:r>
              <a:rPr lang="en-US" sz="3200" dirty="0"/>
              <a:t>, </a:t>
            </a:r>
            <a:r>
              <a:rPr lang="en-US" sz="3200" dirty="0" err="1"/>
              <a:t>cùng</a:t>
            </a:r>
            <a:r>
              <a:rPr lang="en-US" sz="3200" dirty="0"/>
              <a:t> </a:t>
            </a:r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thôi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242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" name="图片 2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64" y="2555974"/>
            <a:ext cx="3689350" cy="31273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5525" y="2517775"/>
            <a:ext cx="744855" cy="902335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10036175" y="614680"/>
            <a:ext cx="1512570" cy="1823085"/>
            <a:chOff x="4378324" y="1762126"/>
            <a:chExt cx="1023937" cy="1233488"/>
          </a:xfrm>
        </p:grpSpPr>
        <p:sp>
          <p:nvSpPr>
            <p:cNvPr id="33" name="Freeform 722"/>
            <p:cNvSpPr/>
            <p:nvPr/>
          </p:nvSpPr>
          <p:spPr bwMode="auto">
            <a:xfrm>
              <a:off x="4854574" y="2789239"/>
              <a:ext cx="87312" cy="141288"/>
            </a:xfrm>
            <a:custGeom>
              <a:avLst/>
              <a:gdLst>
                <a:gd name="T0" fmla="*/ 5 w 32"/>
                <a:gd name="T1" fmla="*/ 18 h 52"/>
                <a:gd name="T2" fmla="*/ 1 w 32"/>
                <a:gd name="T3" fmla="*/ 9 h 52"/>
                <a:gd name="T4" fmla="*/ 1 w 32"/>
                <a:gd name="T5" fmla="*/ 3 h 52"/>
                <a:gd name="T6" fmla="*/ 6 w 32"/>
                <a:gd name="T7" fmla="*/ 0 h 52"/>
                <a:gd name="T8" fmla="*/ 17 w 32"/>
                <a:gd name="T9" fmla="*/ 3 h 52"/>
                <a:gd name="T10" fmla="*/ 13 w 32"/>
                <a:gd name="T11" fmla="*/ 12 h 52"/>
                <a:gd name="T12" fmla="*/ 3 w 32"/>
                <a:gd name="T13" fmla="*/ 37 h 52"/>
                <a:gd name="T14" fmla="*/ 9 w 32"/>
                <a:gd name="T15" fmla="*/ 47 h 52"/>
                <a:gd name="T16" fmla="*/ 18 w 32"/>
                <a:gd name="T17" fmla="*/ 52 h 52"/>
                <a:gd name="T18" fmla="*/ 29 w 32"/>
                <a:gd name="T19" fmla="*/ 46 h 52"/>
                <a:gd name="T20" fmla="*/ 32 w 32"/>
                <a:gd name="T21" fmla="*/ 40 h 52"/>
                <a:gd name="T22" fmla="*/ 30 w 32"/>
                <a:gd name="T23" fmla="*/ 33 h 52"/>
                <a:gd name="T24" fmla="*/ 22 w 32"/>
                <a:gd name="T25" fmla="*/ 22 h 52"/>
                <a:gd name="T26" fmla="*/ 17 w 32"/>
                <a:gd name="T27" fmla="*/ 16 h 52"/>
                <a:gd name="T28" fmla="*/ 12 w 32"/>
                <a:gd name="T29" fmla="*/ 14 h 52"/>
                <a:gd name="T30" fmla="*/ 12 w 32"/>
                <a:gd name="T31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52">
                  <a:moveTo>
                    <a:pt x="5" y="18"/>
                  </a:moveTo>
                  <a:cubicBezTo>
                    <a:pt x="3" y="16"/>
                    <a:pt x="1" y="12"/>
                    <a:pt x="1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9" y="0"/>
                    <a:pt x="15" y="0"/>
                    <a:pt x="17" y="3"/>
                  </a:cubicBezTo>
                  <a:cubicBezTo>
                    <a:pt x="18" y="7"/>
                    <a:pt x="15" y="10"/>
                    <a:pt x="13" y="12"/>
                  </a:cubicBezTo>
                  <a:cubicBezTo>
                    <a:pt x="6" y="19"/>
                    <a:pt x="1" y="28"/>
                    <a:pt x="3" y="37"/>
                  </a:cubicBezTo>
                  <a:cubicBezTo>
                    <a:pt x="4" y="41"/>
                    <a:pt x="6" y="44"/>
                    <a:pt x="9" y="47"/>
                  </a:cubicBezTo>
                  <a:cubicBezTo>
                    <a:pt x="11" y="50"/>
                    <a:pt x="14" y="51"/>
                    <a:pt x="18" y="52"/>
                  </a:cubicBezTo>
                  <a:cubicBezTo>
                    <a:pt x="21" y="52"/>
                    <a:pt x="27" y="49"/>
                    <a:pt x="29" y="46"/>
                  </a:cubicBezTo>
                  <a:cubicBezTo>
                    <a:pt x="30" y="44"/>
                    <a:pt x="32" y="42"/>
                    <a:pt x="32" y="40"/>
                  </a:cubicBezTo>
                  <a:cubicBezTo>
                    <a:pt x="32" y="37"/>
                    <a:pt x="31" y="35"/>
                    <a:pt x="30" y="33"/>
                  </a:cubicBezTo>
                  <a:cubicBezTo>
                    <a:pt x="28" y="29"/>
                    <a:pt x="26" y="25"/>
                    <a:pt x="22" y="22"/>
                  </a:cubicBezTo>
                  <a:cubicBezTo>
                    <a:pt x="21" y="20"/>
                    <a:pt x="19" y="18"/>
                    <a:pt x="17" y="16"/>
                  </a:cubicBezTo>
                  <a:cubicBezTo>
                    <a:pt x="15" y="15"/>
                    <a:pt x="13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C7B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723"/>
            <p:cNvSpPr/>
            <p:nvPr/>
          </p:nvSpPr>
          <p:spPr bwMode="auto">
            <a:xfrm>
              <a:off x="4532311" y="2735264"/>
              <a:ext cx="128587" cy="149225"/>
            </a:xfrm>
            <a:custGeom>
              <a:avLst/>
              <a:gdLst>
                <a:gd name="T0" fmla="*/ 33 w 47"/>
                <a:gd name="T1" fmla="*/ 22 h 55"/>
                <a:gd name="T2" fmla="*/ 23 w 47"/>
                <a:gd name="T3" fmla="*/ 23 h 55"/>
                <a:gd name="T4" fmla="*/ 7 w 47"/>
                <a:gd name="T5" fmla="*/ 32 h 55"/>
                <a:gd name="T6" fmla="*/ 1 w 47"/>
                <a:gd name="T7" fmla="*/ 42 h 55"/>
                <a:gd name="T8" fmla="*/ 2 w 47"/>
                <a:gd name="T9" fmla="*/ 50 h 55"/>
                <a:gd name="T10" fmla="*/ 20 w 47"/>
                <a:gd name="T11" fmla="*/ 49 h 55"/>
                <a:gd name="T12" fmla="*/ 33 w 47"/>
                <a:gd name="T13" fmla="*/ 34 h 55"/>
                <a:gd name="T14" fmla="*/ 35 w 47"/>
                <a:gd name="T15" fmla="*/ 26 h 55"/>
                <a:gd name="T16" fmla="*/ 39 w 47"/>
                <a:gd name="T17" fmla="*/ 16 h 55"/>
                <a:gd name="T18" fmla="*/ 42 w 47"/>
                <a:gd name="T19" fmla="*/ 3 h 55"/>
                <a:gd name="T20" fmla="*/ 29 w 47"/>
                <a:gd name="T21" fmla="*/ 6 h 55"/>
                <a:gd name="T22" fmla="*/ 32 w 47"/>
                <a:gd name="T23" fmla="*/ 18 h 55"/>
                <a:gd name="T24" fmla="*/ 33 w 47"/>
                <a:gd name="T25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55">
                  <a:moveTo>
                    <a:pt x="33" y="22"/>
                  </a:moveTo>
                  <a:cubicBezTo>
                    <a:pt x="33" y="19"/>
                    <a:pt x="24" y="23"/>
                    <a:pt x="23" y="23"/>
                  </a:cubicBezTo>
                  <a:cubicBezTo>
                    <a:pt x="17" y="25"/>
                    <a:pt x="11" y="28"/>
                    <a:pt x="7" y="32"/>
                  </a:cubicBezTo>
                  <a:cubicBezTo>
                    <a:pt x="5" y="34"/>
                    <a:pt x="2" y="38"/>
                    <a:pt x="1" y="42"/>
                  </a:cubicBezTo>
                  <a:cubicBezTo>
                    <a:pt x="0" y="44"/>
                    <a:pt x="1" y="48"/>
                    <a:pt x="2" y="50"/>
                  </a:cubicBezTo>
                  <a:cubicBezTo>
                    <a:pt x="6" y="55"/>
                    <a:pt x="15" y="52"/>
                    <a:pt x="20" y="49"/>
                  </a:cubicBezTo>
                  <a:cubicBezTo>
                    <a:pt x="25" y="46"/>
                    <a:pt x="30" y="40"/>
                    <a:pt x="33" y="34"/>
                  </a:cubicBezTo>
                  <a:cubicBezTo>
                    <a:pt x="35" y="31"/>
                    <a:pt x="35" y="29"/>
                    <a:pt x="35" y="26"/>
                  </a:cubicBezTo>
                  <a:cubicBezTo>
                    <a:pt x="36" y="22"/>
                    <a:pt x="38" y="19"/>
                    <a:pt x="39" y="16"/>
                  </a:cubicBezTo>
                  <a:cubicBezTo>
                    <a:pt x="41" y="12"/>
                    <a:pt x="47" y="7"/>
                    <a:pt x="42" y="3"/>
                  </a:cubicBezTo>
                  <a:cubicBezTo>
                    <a:pt x="38" y="0"/>
                    <a:pt x="29" y="0"/>
                    <a:pt x="29" y="6"/>
                  </a:cubicBezTo>
                  <a:cubicBezTo>
                    <a:pt x="28" y="11"/>
                    <a:pt x="30" y="15"/>
                    <a:pt x="32" y="18"/>
                  </a:cubicBezTo>
                  <a:cubicBezTo>
                    <a:pt x="32" y="20"/>
                    <a:pt x="33" y="21"/>
                    <a:pt x="33" y="22"/>
                  </a:cubicBezTo>
                </a:path>
              </a:pathLst>
            </a:custGeom>
            <a:solidFill>
              <a:srgbClr val="C7B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Freeform 724"/>
            <p:cNvSpPr/>
            <p:nvPr/>
          </p:nvSpPr>
          <p:spPr bwMode="auto">
            <a:xfrm>
              <a:off x="4603749" y="2762251"/>
              <a:ext cx="303212" cy="233363"/>
            </a:xfrm>
            <a:custGeom>
              <a:avLst/>
              <a:gdLst>
                <a:gd name="T0" fmla="*/ 85 w 112"/>
                <a:gd name="T1" fmla="*/ 24 h 86"/>
                <a:gd name="T2" fmla="*/ 64 w 112"/>
                <a:gd name="T3" fmla="*/ 13 h 86"/>
                <a:gd name="T4" fmla="*/ 32 w 112"/>
                <a:gd name="T5" fmla="*/ 1 h 86"/>
                <a:gd name="T6" fmla="*/ 5 w 112"/>
                <a:gd name="T7" fmla="*/ 15 h 86"/>
                <a:gd name="T8" fmla="*/ 4 w 112"/>
                <a:gd name="T9" fmla="*/ 53 h 86"/>
                <a:gd name="T10" fmla="*/ 32 w 112"/>
                <a:gd name="T11" fmla="*/ 78 h 86"/>
                <a:gd name="T12" fmla="*/ 98 w 112"/>
                <a:gd name="T13" fmla="*/ 64 h 86"/>
                <a:gd name="T14" fmla="*/ 78 w 112"/>
                <a:gd name="T15" fmla="*/ 1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86">
                  <a:moveTo>
                    <a:pt x="85" y="24"/>
                  </a:moveTo>
                  <a:cubicBezTo>
                    <a:pt x="79" y="20"/>
                    <a:pt x="72" y="16"/>
                    <a:pt x="64" y="13"/>
                  </a:cubicBezTo>
                  <a:cubicBezTo>
                    <a:pt x="54" y="9"/>
                    <a:pt x="43" y="1"/>
                    <a:pt x="32" y="1"/>
                  </a:cubicBezTo>
                  <a:cubicBezTo>
                    <a:pt x="20" y="0"/>
                    <a:pt x="10" y="3"/>
                    <a:pt x="5" y="15"/>
                  </a:cubicBezTo>
                  <a:cubicBezTo>
                    <a:pt x="0" y="26"/>
                    <a:pt x="1" y="41"/>
                    <a:pt x="4" y="53"/>
                  </a:cubicBezTo>
                  <a:cubicBezTo>
                    <a:pt x="7" y="67"/>
                    <a:pt x="19" y="73"/>
                    <a:pt x="32" y="78"/>
                  </a:cubicBezTo>
                  <a:cubicBezTo>
                    <a:pt x="52" y="86"/>
                    <a:pt x="85" y="84"/>
                    <a:pt x="98" y="64"/>
                  </a:cubicBezTo>
                  <a:cubicBezTo>
                    <a:pt x="112" y="41"/>
                    <a:pt x="97" y="30"/>
                    <a:pt x="78" y="18"/>
                  </a:cubicBezTo>
                </a:path>
              </a:pathLst>
            </a:custGeom>
            <a:solidFill>
              <a:srgbClr val="C69C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725"/>
            <p:cNvSpPr>
              <a:spLocks noEditPoints="1"/>
            </p:cNvSpPr>
            <p:nvPr/>
          </p:nvSpPr>
          <p:spPr bwMode="auto">
            <a:xfrm>
              <a:off x="4611686" y="2770189"/>
              <a:ext cx="273050" cy="214313"/>
            </a:xfrm>
            <a:custGeom>
              <a:avLst/>
              <a:gdLst>
                <a:gd name="T0" fmla="*/ 51 w 101"/>
                <a:gd name="T1" fmla="*/ 79 h 79"/>
                <a:gd name="T2" fmla="*/ 32 w 101"/>
                <a:gd name="T3" fmla="*/ 76 h 79"/>
                <a:gd name="T4" fmla="*/ 1 w 101"/>
                <a:gd name="T5" fmla="*/ 37 h 79"/>
                <a:gd name="T6" fmla="*/ 2 w 101"/>
                <a:gd name="T7" fmla="*/ 26 h 79"/>
                <a:gd name="T8" fmla="*/ 7 w 101"/>
                <a:gd name="T9" fmla="*/ 7 h 79"/>
                <a:gd name="T10" fmla="*/ 8 w 101"/>
                <a:gd name="T11" fmla="*/ 6 h 79"/>
                <a:gd name="T12" fmla="*/ 8 w 101"/>
                <a:gd name="T13" fmla="*/ 4 h 79"/>
                <a:gd name="T14" fmla="*/ 11 w 101"/>
                <a:gd name="T15" fmla="*/ 0 h 79"/>
                <a:gd name="T16" fmla="*/ 12 w 101"/>
                <a:gd name="T17" fmla="*/ 0 h 79"/>
                <a:gd name="T18" fmla="*/ 74 w 101"/>
                <a:gd name="T19" fmla="*/ 12 h 79"/>
                <a:gd name="T20" fmla="*/ 101 w 101"/>
                <a:gd name="T21" fmla="*/ 37 h 79"/>
                <a:gd name="T22" fmla="*/ 89 w 101"/>
                <a:gd name="T23" fmla="*/ 63 h 79"/>
                <a:gd name="T24" fmla="*/ 51 w 101"/>
                <a:gd name="T25" fmla="*/ 79 h 79"/>
                <a:gd name="T26" fmla="*/ 14 w 101"/>
                <a:gd name="T27" fmla="*/ 10 h 79"/>
                <a:gd name="T28" fmla="*/ 9 w 101"/>
                <a:gd name="T29" fmla="*/ 27 h 79"/>
                <a:gd name="T30" fmla="*/ 8 w 101"/>
                <a:gd name="T31" fmla="*/ 37 h 79"/>
                <a:gd name="T32" fmla="*/ 34 w 101"/>
                <a:gd name="T33" fmla="*/ 69 h 79"/>
                <a:gd name="T34" fmla="*/ 51 w 101"/>
                <a:gd name="T35" fmla="*/ 71 h 79"/>
                <a:gd name="T36" fmla="*/ 83 w 101"/>
                <a:gd name="T37" fmla="*/ 58 h 79"/>
                <a:gd name="T38" fmla="*/ 93 w 101"/>
                <a:gd name="T39" fmla="*/ 37 h 79"/>
                <a:gd name="T40" fmla="*/ 72 w 101"/>
                <a:gd name="T41" fmla="*/ 19 h 79"/>
                <a:gd name="T42" fmla="*/ 15 w 101"/>
                <a:gd name="T43" fmla="*/ 8 h 79"/>
                <a:gd name="T44" fmla="*/ 14 w 101"/>
                <a:gd name="T45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79">
                  <a:moveTo>
                    <a:pt x="51" y="79"/>
                  </a:moveTo>
                  <a:cubicBezTo>
                    <a:pt x="44" y="79"/>
                    <a:pt x="38" y="78"/>
                    <a:pt x="32" y="76"/>
                  </a:cubicBezTo>
                  <a:cubicBezTo>
                    <a:pt x="11" y="71"/>
                    <a:pt x="0" y="56"/>
                    <a:pt x="1" y="37"/>
                  </a:cubicBezTo>
                  <a:cubicBezTo>
                    <a:pt x="1" y="33"/>
                    <a:pt x="1" y="30"/>
                    <a:pt x="2" y="26"/>
                  </a:cubicBezTo>
                  <a:cubicBezTo>
                    <a:pt x="3" y="20"/>
                    <a:pt x="5" y="13"/>
                    <a:pt x="7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7" y="2"/>
                    <a:pt x="9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33" y="0"/>
                    <a:pt x="55" y="7"/>
                    <a:pt x="74" y="12"/>
                  </a:cubicBezTo>
                  <a:cubicBezTo>
                    <a:pt x="90" y="16"/>
                    <a:pt x="101" y="24"/>
                    <a:pt x="101" y="37"/>
                  </a:cubicBezTo>
                  <a:cubicBezTo>
                    <a:pt x="101" y="45"/>
                    <a:pt x="97" y="54"/>
                    <a:pt x="89" y="63"/>
                  </a:cubicBezTo>
                  <a:cubicBezTo>
                    <a:pt x="80" y="74"/>
                    <a:pt x="65" y="79"/>
                    <a:pt x="51" y="79"/>
                  </a:cubicBezTo>
                  <a:close/>
                  <a:moveTo>
                    <a:pt x="14" y="10"/>
                  </a:moveTo>
                  <a:cubicBezTo>
                    <a:pt x="12" y="15"/>
                    <a:pt x="10" y="21"/>
                    <a:pt x="9" y="27"/>
                  </a:cubicBezTo>
                  <a:cubicBezTo>
                    <a:pt x="9" y="30"/>
                    <a:pt x="8" y="34"/>
                    <a:pt x="8" y="37"/>
                  </a:cubicBezTo>
                  <a:cubicBezTo>
                    <a:pt x="9" y="54"/>
                    <a:pt x="15" y="64"/>
                    <a:pt x="34" y="69"/>
                  </a:cubicBezTo>
                  <a:cubicBezTo>
                    <a:pt x="39" y="70"/>
                    <a:pt x="45" y="71"/>
                    <a:pt x="51" y="71"/>
                  </a:cubicBezTo>
                  <a:cubicBezTo>
                    <a:pt x="63" y="71"/>
                    <a:pt x="76" y="67"/>
                    <a:pt x="83" y="58"/>
                  </a:cubicBezTo>
                  <a:cubicBezTo>
                    <a:pt x="90" y="49"/>
                    <a:pt x="93" y="42"/>
                    <a:pt x="93" y="37"/>
                  </a:cubicBezTo>
                  <a:cubicBezTo>
                    <a:pt x="93" y="29"/>
                    <a:pt x="87" y="23"/>
                    <a:pt x="72" y="19"/>
                  </a:cubicBezTo>
                  <a:cubicBezTo>
                    <a:pt x="54" y="15"/>
                    <a:pt x="33" y="9"/>
                    <a:pt x="15" y="8"/>
                  </a:cubicBezTo>
                  <a:cubicBezTo>
                    <a:pt x="15" y="9"/>
                    <a:pt x="15" y="10"/>
                    <a:pt x="14" y="1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726"/>
            <p:cNvSpPr>
              <a:spLocks noEditPoints="1"/>
            </p:cNvSpPr>
            <p:nvPr/>
          </p:nvSpPr>
          <p:spPr bwMode="auto">
            <a:xfrm>
              <a:off x="4846636" y="2781301"/>
              <a:ext cx="71437" cy="68263"/>
            </a:xfrm>
            <a:custGeom>
              <a:avLst/>
              <a:gdLst>
                <a:gd name="T0" fmla="*/ 4 w 26"/>
                <a:gd name="T1" fmla="*/ 23 h 25"/>
                <a:gd name="T2" fmla="*/ 0 w 26"/>
                <a:gd name="T3" fmla="*/ 10 h 25"/>
                <a:gd name="T4" fmla="*/ 3 w 26"/>
                <a:gd name="T5" fmla="*/ 2 h 25"/>
                <a:gd name="T6" fmla="*/ 10 w 26"/>
                <a:gd name="T7" fmla="*/ 0 h 25"/>
                <a:gd name="T8" fmla="*/ 25 w 26"/>
                <a:gd name="T9" fmla="*/ 5 h 25"/>
                <a:gd name="T10" fmla="*/ 26 w 26"/>
                <a:gd name="T11" fmla="*/ 9 h 25"/>
                <a:gd name="T12" fmla="*/ 11 w 26"/>
                <a:gd name="T13" fmla="*/ 23 h 25"/>
                <a:gd name="T14" fmla="*/ 9 w 26"/>
                <a:gd name="T15" fmla="*/ 24 h 25"/>
                <a:gd name="T16" fmla="*/ 7 w 26"/>
                <a:gd name="T17" fmla="*/ 25 h 25"/>
                <a:gd name="T18" fmla="*/ 4 w 26"/>
                <a:gd name="T19" fmla="*/ 23 h 25"/>
                <a:gd name="T20" fmla="*/ 9 w 26"/>
                <a:gd name="T21" fmla="*/ 16 h 25"/>
                <a:gd name="T22" fmla="*/ 9 w 26"/>
                <a:gd name="T23" fmla="*/ 16 h 25"/>
                <a:gd name="T24" fmla="*/ 8 w 26"/>
                <a:gd name="T25" fmla="*/ 8 h 25"/>
                <a:gd name="T26" fmla="*/ 8 w 26"/>
                <a:gd name="T27" fmla="*/ 10 h 25"/>
                <a:gd name="T28" fmla="*/ 9 w 26"/>
                <a:gd name="T29" fmla="*/ 16 h 25"/>
                <a:gd name="T30" fmla="*/ 10 w 26"/>
                <a:gd name="T31" fmla="*/ 16 h 25"/>
                <a:gd name="T32" fmla="*/ 14 w 26"/>
                <a:gd name="T33" fmla="*/ 13 h 25"/>
                <a:gd name="T34" fmla="*/ 17 w 26"/>
                <a:gd name="T35" fmla="*/ 10 h 25"/>
                <a:gd name="T36" fmla="*/ 10 w 26"/>
                <a:gd name="T37" fmla="*/ 8 h 25"/>
                <a:gd name="T38" fmla="*/ 9 w 26"/>
                <a:gd name="T39" fmla="*/ 8 h 25"/>
                <a:gd name="T40" fmla="*/ 8 w 26"/>
                <a:gd name="T41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25">
                  <a:moveTo>
                    <a:pt x="4" y="23"/>
                  </a:moveTo>
                  <a:cubicBezTo>
                    <a:pt x="2" y="20"/>
                    <a:pt x="0" y="15"/>
                    <a:pt x="0" y="10"/>
                  </a:cubicBezTo>
                  <a:cubicBezTo>
                    <a:pt x="0" y="7"/>
                    <a:pt x="1" y="4"/>
                    <a:pt x="3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5" y="1"/>
                    <a:pt x="21" y="2"/>
                    <a:pt x="25" y="5"/>
                  </a:cubicBezTo>
                  <a:cubicBezTo>
                    <a:pt x="26" y="6"/>
                    <a:pt x="26" y="8"/>
                    <a:pt x="26" y="9"/>
                  </a:cubicBezTo>
                  <a:cubicBezTo>
                    <a:pt x="24" y="16"/>
                    <a:pt x="17" y="21"/>
                    <a:pt x="11" y="23"/>
                  </a:cubicBezTo>
                  <a:cubicBezTo>
                    <a:pt x="11" y="24"/>
                    <a:pt x="10" y="24"/>
                    <a:pt x="9" y="24"/>
                  </a:cubicBezTo>
                  <a:cubicBezTo>
                    <a:pt x="9" y="24"/>
                    <a:pt x="8" y="25"/>
                    <a:pt x="7" y="25"/>
                  </a:cubicBezTo>
                  <a:cubicBezTo>
                    <a:pt x="6" y="25"/>
                    <a:pt x="5" y="24"/>
                    <a:pt x="4" y="23"/>
                  </a:cubicBezTo>
                  <a:close/>
                  <a:moveTo>
                    <a:pt x="9" y="16"/>
                  </a:moveTo>
                  <a:cubicBezTo>
                    <a:pt x="9" y="16"/>
                    <a:pt x="9" y="16"/>
                    <a:pt x="9" y="16"/>
                  </a:cubicBezTo>
                  <a:close/>
                  <a:moveTo>
                    <a:pt x="8" y="8"/>
                  </a:moveTo>
                  <a:cubicBezTo>
                    <a:pt x="8" y="8"/>
                    <a:pt x="8" y="9"/>
                    <a:pt x="8" y="10"/>
                  </a:cubicBezTo>
                  <a:cubicBezTo>
                    <a:pt x="8" y="12"/>
                    <a:pt x="8" y="14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3" y="14"/>
                    <a:pt x="14" y="13"/>
                  </a:cubicBezTo>
                  <a:cubicBezTo>
                    <a:pt x="15" y="12"/>
                    <a:pt x="16" y="11"/>
                    <a:pt x="17" y="10"/>
                  </a:cubicBezTo>
                  <a:cubicBezTo>
                    <a:pt x="15" y="9"/>
                    <a:pt x="12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727"/>
            <p:cNvSpPr>
              <a:spLocks noEditPoints="1"/>
            </p:cNvSpPr>
            <p:nvPr/>
          </p:nvSpPr>
          <p:spPr bwMode="auto">
            <a:xfrm>
              <a:off x="4860924" y="2819401"/>
              <a:ext cx="88900" cy="115888"/>
            </a:xfrm>
            <a:custGeom>
              <a:avLst/>
              <a:gdLst>
                <a:gd name="T0" fmla="*/ 16 w 33"/>
                <a:gd name="T1" fmla="*/ 43 h 43"/>
                <a:gd name="T2" fmla="*/ 0 w 33"/>
                <a:gd name="T3" fmla="*/ 20 h 43"/>
                <a:gd name="T4" fmla="*/ 1 w 33"/>
                <a:gd name="T5" fmla="*/ 5 h 43"/>
                <a:gd name="T6" fmla="*/ 1 w 33"/>
                <a:gd name="T7" fmla="*/ 3 h 43"/>
                <a:gd name="T8" fmla="*/ 5 w 33"/>
                <a:gd name="T9" fmla="*/ 1 h 43"/>
                <a:gd name="T10" fmla="*/ 7 w 33"/>
                <a:gd name="T11" fmla="*/ 1 h 43"/>
                <a:gd name="T12" fmla="*/ 30 w 33"/>
                <a:gd name="T13" fmla="*/ 18 h 43"/>
                <a:gd name="T14" fmla="*/ 32 w 33"/>
                <a:gd name="T15" fmla="*/ 28 h 43"/>
                <a:gd name="T16" fmla="*/ 19 w 33"/>
                <a:gd name="T17" fmla="*/ 42 h 43"/>
                <a:gd name="T18" fmla="*/ 16 w 33"/>
                <a:gd name="T19" fmla="*/ 43 h 43"/>
                <a:gd name="T20" fmla="*/ 8 w 33"/>
                <a:gd name="T21" fmla="*/ 20 h 43"/>
                <a:gd name="T22" fmla="*/ 16 w 33"/>
                <a:gd name="T23" fmla="*/ 35 h 43"/>
                <a:gd name="T24" fmla="*/ 18 w 33"/>
                <a:gd name="T25" fmla="*/ 35 h 43"/>
                <a:gd name="T26" fmla="*/ 24 w 33"/>
                <a:gd name="T27" fmla="*/ 28 h 43"/>
                <a:gd name="T28" fmla="*/ 23 w 33"/>
                <a:gd name="T29" fmla="*/ 22 h 43"/>
                <a:gd name="T30" fmla="*/ 8 w 33"/>
                <a:gd name="T31" fmla="*/ 10 h 43"/>
                <a:gd name="T32" fmla="*/ 8 w 33"/>
                <a:gd name="T33" fmla="*/ 2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43">
                  <a:moveTo>
                    <a:pt x="16" y="43"/>
                  </a:moveTo>
                  <a:cubicBezTo>
                    <a:pt x="2" y="42"/>
                    <a:pt x="0" y="29"/>
                    <a:pt x="0" y="20"/>
                  </a:cubicBezTo>
                  <a:cubicBezTo>
                    <a:pt x="0" y="14"/>
                    <a:pt x="1" y="8"/>
                    <a:pt x="1" y="5"/>
                  </a:cubicBezTo>
                  <a:cubicBezTo>
                    <a:pt x="1" y="5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16" y="4"/>
                    <a:pt x="25" y="9"/>
                    <a:pt x="30" y="18"/>
                  </a:cubicBezTo>
                  <a:cubicBezTo>
                    <a:pt x="31" y="21"/>
                    <a:pt x="32" y="24"/>
                    <a:pt x="32" y="28"/>
                  </a:cubicBezTo>
                  <a:cubicBezTo>
                    <a:pt x="33" y="34"/>
                    <a:pt x="28" y="41"/>
                    <a:pt x="19" y="42"/>
                  </a:cubicBezTo>
                  <a:cubicBezTo>
                    <a:pt x="18" y="43"/>
                    <a:pt x="17" y="43"/>
                    <a:pt x="16" y="43"/>
                  </a:cubicBezTo>
                  <a:close/>
                  <a:moveTo>
                    <a:pt x="8" y="20"/>
                  </a:moveTo>
                  <a:cubicBezTo>
                    <a:pt x="8" y="29"/>
                    <a:pt x="9" y="35"/>
                    <a:pt x="16" y="35"/>
                  </a:cubicBezTo>
                  <a:cubicBezTo>
                    <a:pt x="16" y="35"/>
                    <a:pt x="17" y="35"/>
                    <a:pt x="18" y="35"/>
                  </a:cubicBezTo>
                  <a:cubicBezTo>
                    <a:pt x="23" y="34"/>
                    <a:pt x="24" y="31"/>
                    <a:pt x="24" y="28"/>
                  </a:cubicBezTo>
                  <a:cubicBezTo>
                    <a:pt x="24" y="26"/>
                    <a:pt x="24" y="24"/>
                    <a:pt x="23" y="22"/>
                  </a:cubicBezTo>
                  <a:cubicBezTo>
                    <a:pt x="20" y="16"/>
                    <a:pt x="14" y="12"/>
                    <a:pt x="8" y="10"/>
                  </a:cubicBezTo>
                  <a:cubicBezTo>
                    <a:pt x="8" y="13"/>
                    <a:pt x="8" y="16"/>
                    <a:pt x="8" y="2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728"/>
            <p:cNvSpPr>
              <a:spLocks noEditPoints="1"/>
            </p:cNvSpPr>
            <p:nvPr/>
          </p:nvSpPr>
          <p:spPr bwMode="auto">
            <a:xfrm>
              <a:off x="4527549" y="2727326"/>
              <a:ext cx="138112" cy="168275"/>
            </a:xfrm>
            <a:custGeom>
              <a:avLst/>
              <a:gdLst>
                <a:gd name="T0" fmla="*/ 3 w 51"/>
                <a:gd name="T1" fmla="*/ 57 h 62"/>
                <a:gd name="T2" fmla="*/ 0 w 51"/>
                <a:gd name="T3" fmla="*/ 48 h 62"/>
                <a:gd name="T4" fmla="*/ 29 w 51"/>
                <a:gd name="T5" fmla="*/ 19 h 62"/>
                <a:gd name="T6" fmla="*/ 25 w 51"/>
                <a:gd name="T7" fmla="*/ 10 h 62"/>
                <a:gd name="T8" fmla="*/ 27 w 51"/>
                <a:gd name="T9" fmla="*/ 5 h 62"/>
                <a:gd name="T10" fmla="*/ 36 w 51"/>
                <a:gd name="T11" fmla="*/ 0 h 62"/>
                <a:gd name="T12" fmla="*/ 51 w 51"/>
                <a:gd name="T13" fmla="*/ 8 h 62"/>
                <a:gd name="T14" fmla="*/ 51 w 51"/>
                <a:gd name="T15" fmla="*/ 11 h 62"/>
                <a:gd name="T16" fmla="*/ 44 w 51"/>
                <a:gd name="T17" fmla="*/ 24 h 62"/>
                <a:gd name="T18" fmla="*/ 44 w 51"/>
                <a:gd name="T19" fmla="*/ 24 h 62"/>
                <a:gd name="T20" fmla="*/ 41 w 51"/>
                <a:gd name="T21" fmla="*/ 25 h 62"/>
                <a:gd name="T22" fmla="*/ 41 w 51"/>
                <a:gd name="T23" fmla="*/ 26 h 62"/>
                <a:gd name="T24" fmla="*/ 32 w 51"/>
                <a:gd name="T25" fmla="*/ 52 h 62"/>
                <a:gd name="T26" fmla="*/ 14 w 51"/>
                <a:gd name="T27" fmla="*/ 62 h 62"/>
                <a:gd name="T28" fmla="*/ 14 w 51"/>
                <a:gd name="T29" fmla="*/ 62 h 62"/>
                <a:gd name="T30" fmla="*/ 3 w 51"/>
                <a:gd name="T31" fmla="*/ 57 h 62"/>
                <a:gd name="T32" fmla="*/ 17 w 51"/>
                <a:gd name="T33" fmla="*/ 34 h 62"/>
                <a:gd name="T34" fmla="*/ 8 w 51"/>
                <a:gd name="T35" fmla="*/ 48 h 62"/>
                <a:gd name="T36" fmla="*/ 9 w 51"/>
                <a:gd name="T37" fmla="*/ 52 h 62"/>
                <a:gd name="T38" fmla="*/ 14 w 51"/>
                <a:gd name="T39" fmla="*/ 54 h 62"/>
                <a:gd name="T40" fmla="*/ 26 w 51"/>
                <a:gd name="T41" fmla="*/ 47 h 62"/>
                <a:gd name="T42" fmla="*/ 33 w 51"/>
                <a:gd name="T43" fmla="*/ 26 h 62"/>
                <a:gd name="T44" fmla="*/ 32 w 51"/>
                <a:gd name="T45" fmla="*/ 26 h 62"/>
                <a:gd name="T46" fmla="*/ 32 w 51"/>
                <a:gd name="T47" fmla="*/ 26 h 62"/>
                <a:gd name="T48" fmla="*/ 17 w 51"/>
                <a:gd name="T49" fmla="*/ 34 h 62"/>
                <a:gd name="T50" fmla="*/ 36 w 51"/>
                <a:gd name="T51" fmla="*/ 8 h 62"/>
                <a:gd name="T52" fmla="*/ 33 w 51"/>
                <a:gd name="T53" fmla="*/ 9 h 62"/>
                <a:gd name="T54" fmla="*/ 33 w 51"/>
                <a:gd name="T55" fmla="*/ 10 h 62"/>
                <a:gd name="T56" fmla="*/ 38 w 51"/>
                <a:gd name="T57" fmla="*/ 18 h 62"/>
                <a:gd name="T58" fmla="*/ 43 w 51"/>
                <a:gd name="T59" fmla="*/ 11 h 62"/>
                <a:gd name="T60" fmla="*/ 36 w 51"/>
                <a:gd name="T61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62">
                  <a:moveTo>
                    <a:pt x="3" y="57"/>
                  </a:moveTo>
                  <a:cubicBezTo>
                    <a:pt x="1" y="54"/>
                    <a:pt x="0" y="51"/>
                    <a:pt x="0" y="48"/>
                  </a:cubicBezTo>
                  <a:cubicBezTo>
                    <a:pt x="1" y="34"/>
                    <a:pt x="16" y="22"/>
                    <a:pt x="29" y="19"/>
                  </a:cubicBezTo>
                  <a:cubicBezTo>
                    <a:pt x="27" y="16"/>
                    <a:pt x="25" y="13"/>
                    <a:pt x="25" y="10"/>
                  </a:cubicBezTo>
                  <a:cubicBezTo>
                    <a:pt x="25" y="8"/>
                    <a:pt x="26" y="6"/>
                    <a:pt x="27" y="5"/>
                  </a:cubicBezTo>
                  <a:cubicBezTo>
                    <a:pt x="29" y="1"/>
                    <a:pt x="33" y="0"/>
                    <a:pt x="36" y="0"/>
                  </a:cubicBezTo>
                  <a:cubicBezTo>
                    <a:pt x="42" y="0"/>
                    <a:pt x="48" y="3"/>
                    <a:pt x="51" y="8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49" y="17"/>
                    <a:pt x="46" y="20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3" y="24"/>
                    <a:pt x="42" y="25"/>
                    <a:pt x="41" y="25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38" y="33"/>
                    <a:pt x="40" y="42"/>
                    <a:pt x="32" y="52"/>
                  </a:cubicBezTo>
                  <a:cubicBezTo>
                    <a:pt x="28" y="56"/>
                    <a:pt x="22" y="62"/>
                    <a:pt x="14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0" y="62"/>
                    <a:pt x="6" y="60"/>
                    <a:pt x="3" y="57"/>
                  </a:cubicBezTo>
                  <a:close/>
                  <a:moveTo>
                    <a:pt x="17" y="34"/>
                  </a:moveTo>
                  <a:cubicBezTo>
                    <a:pt x="11" y="38"/>
                    <a:pt x="8" y="44"/>
                    <a:pt x="8" y="48"/>
                  </a:cubicBezTo>
                  <a:cubicBezTo>
                    <a:pt x="8" y="49"/>
                    <a:pt x="8" y="50"/>
                    <a:pt x="9" y="52"/>
                  </a:cubicBezTo>
                  <a:cubicBezTo>
                    <a:pt x="11" y="54"/>
                    <a:pt x="12" y="54"/>
                    <a:pt x="14" y="54"/>
                  </a:cubicBezTo>
                  <a:cubicBezTo>
                    <a:pt x="17" y="54"/>
                    <a:pt x="23" y="50"/>
                    <a:pt x="26" y="47"/>
                  </a:cubicBezTo>
                  <a:cubicBezTo>
                    <a:pt x="32" y="41"/>
                    <a:pt x="30" y="35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9" y="26"/>
                    <a:pt x="22" y="29"/>
                    <a:pt x="17" y="34"/>
                  </a:cubicBezTo>
                  <a:close/>
                  <a:moveTo>
                    <a:pt x="36" y="8"/>
                  </a:moveTo>
                  <a:cubicBezTo>
                    <a:pt x="34" y="8"/>
                    <a:pt x="34" y="8"/>
                    <a:pt x="33" y="9"/>
                  </a:cubicBezTo>
                  <a:cubicBezTo>
                    <a:pt x="33" y="9"/>
                    <a:pt x="33" y="9"/>
                    <a:pt x="33" y="10"/>
                  </a:cubicBezTo>
                  <a:cubicBezTo>
                    <a:pt x="33" y="11"/>
                    <a:pt x="35" y="15"/>
                    <a:pt x="38" y="18"/>
                  </a:cubicBezTo>
                  <a:cubicBezTo>
                    <a:pt x="40" y="15"/>
                    <a:pt x="42" y="13"/>
                    <a:pt x="43" y="11"/>
                  </a:cubicBezTo>
                  <a:cubicBezTo>
                    <a:pt x="41" y="9"/>
                    <a:pt x="38" y="8"/>
                    <a:pt x="36" y="8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729"/>
            <p:cNvSpPr/>
            <p:nvPr/>
          </p:nvSpPr>
          <p:spPr bwMode="auto">
            <a:xfrm>
              <a:off x="4646611" y="2611439"/>
              <a:ext cx="60325" cy="165100"/>
            </a:xfrm>
            <a:custGeom>
              <a:avLst/>
              <a:gdLst>
                <a:gd name="T0" fmla="*/ 3 w 22"/>
                <a:gd name="T1" fmla="*/ 61 h 61"/>
                <a:gd name="T2" fmla="*/ 0 w 22"/>
                <a:gd name="T3" fmla="*/ 57 h 61"/>
                <a:gd name="T4" fmla="*/ 14 w 22"/>
                <a:gd name="T5" fmla="*/ 2 h 61"/>
                <a:gd name="T6" fmla="*/ 14 w 22"/>
                <a:gd name="T7" fmla="*/ 2 h 61"/>
                <a:gd name="T8" fmla="*/ 19 w 22"/>
                <a:gd name="T9" fmla="*/ 1 h 61"/>
                <a:gd name="T10" fmla="*/ 21 w 22"/>
                <a:gd name="T11" fmla="*/ 6 h 61"/>
                <a:gd name="T12" fmla="*/ 8 w 22"/>
                <a:gd name="T13" fmla="*/ 58 h 61"/>
                <a:gd name="T14" fmla="*/ 4 w 22"/>
                <a:gd name="T15" fmla="*/ 61 h 61"/>
                <a:gd name="T16" fmla="*/ 3 w 22"/>
                <a:gd name="T1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61">
                  <a:moveTo>
                    <a:pt x="3" y="61"/>
                  </a:moveTo>
                  <a:cubicBezTo>
                    <a:pt x="1" y="61"/>
                    <a:pt x="0" y="59"/>
                    <a:pt x="0" y="57"/>
                  </a:cubicBezTo>
                  <a:cubicBezTo>
                    <a:pt x="2" y="41"/>
                    <a:pt x="5" y="18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0"/>
                    <a:pt x="17" y="0"/>
                    <a:pt x="19" y="1"/>
                  </a:cubicBezTo>
                  <a:cubicBezTo>
                    <a:pt x="21" y="2"/>
                    <a:pt x="22" y="4"/>
                    <a:pt x="21" y="6"/>
                  </a:cubicBezTo>
                  <a:cubicBezTo>
                    <a:pt x="13" y="19"/>
                    <a:pt x="10" y="42"/>
                    <a:pt x="8" y="58"/>
                  </a:cubicBezTo>
                  <a:cubicBezTo>
                    <a:pt x="8" y="60"/>
                    <a:pt x="6" y="61"/>
                    <a:pt x="4" y="61"/>
                  </a:cubicBezTo>
                  <a:lnTo>
                    <a:pt x="3" y="61"/>
                  </a:ln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730"/>
            <p:cNvSpPr/>
            <p:nvPr/>
          </p:nvSpPr>
          <p:spPr bwMode="auto">
            <a:xfrm>
              <a:off x="4868861" y="2657476"/>
              <a:ext cx="46037" cy="131763"/>
            </a:xfrm>
            <a:custGeom>
              <a:avLst/>
              <a:gdLst>
                <a:gd name="T0" fmla="*/ 4 w 17"/>
                <a:gd name="T1" fmla="*/ 49 h 49"/>
                <a:gd name="T2" fmla="*/ 0 w 17"/>
                <a:gd name="T3" fmla="*/ 45 h 49"/>
                <a:gd name="T4" fmla="*/ 5 w 17"/>
                <a:gd name="T5" fmla="*/ 24 h 49"/>
                <a:gd name="T6" fmla="*/ 9 w 17"/>
                <a:gd name="T7" fmla="*/ 6 h 49"/>
                <a:gd name="T8" fmla="*/ 9 w 17"/>
                <a:gd name="T9" fmla="*/ 6 h 49"/>
                <a:gd name="T10" fmla="*/ 11 w 17"/>
                <a:gd name="T11" fmla="*/ 0 h 49"/>
                <a:gd name="T12" fmla="*/ 16 w 17"/>
                <a:gd name="T13" fmla="*/ 3 h 49"/>
                <a:gd name="T14" fmla="*/ 17 w 17"/>
                <a:gd name="T15" fmla="*/ 6 h 49"/>
                <a:gd name="T16" fmla="*/ 12 w 17"/>
                <a:gd name="T17" fmla="*/ 26 h 49"/>
                <a:gd name="T18" fmla="*/ 8 w 17"/>
                <a:gd name="T19" fmla="*/ 46 h 49"/>
                <a:gd name="T20" fmla="*/ 4 w 17"/>
                <a:gd name="T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49">
                  <a:moveTo>
                    <a:pt x="4" y="49"/>
                  </a:moveTo>
                  <a:cubicBezTo>
                    <a:pt x="2" y="49"/>
                    <a:pt x="0" y="47"/>
                    <a:pt x="0" y="45"/>
                  </a:cubicBezTo>
                  <a:cubicBezTo>
                    <a:pt x="1" y="39"/>
                    <a:pt x="4" y="30"/>
                    <a:pt x="5" y="24"/>
                  </a:cubicBezTo>
                  <a:cubicBezTo>
                    <a:pt x="6" y="20"/>
                    <a:pt x="9" y="9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4"/>
                    <a:pt x="9" y="1"/>
                    <a:pt x="11" y="0"/>
                  </a:cubicBezTo>
                  <a:cubicBezTo>
                    <a:pt x="13" y="0"/>
                    <a:pt x="15" y="1"/>
                    <a:pt x="16" y="3"/>
                  </a:cubicBezTo>
                  <a:cubicBezTo>
                    <a:pt x="17" y="4"/>
                    <a:pt x="17" y="5"/>
                    <a:pt x="17" y="6"/>
                  </a:cubicBezTo>
                  <a:cubicBezTo>
                    <a:pt x="16" y="12"/>
                    <a:pt x="13" y="22"/>
                    <a:pt x="12" y="26"/>
                  </a:cubicBezTo>
                  <a:cubicBezTo>
                    <a:pt x="11" y="33"/>
                    <a:pt x="8" y="42"/>
                    <a:pt x="8" y="46"/>
                  </a:cubicBezTo>
                  <a:cubicBezTo>
                    <a:pt x="8" y="48"/>
                    <a:pt x="6" y="49"/>
                    <a:pt x="4" y="49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731"/>
            <p:cNvSpPr/>
            <p:nvPr/>
          </p:nvSpPr>
          <p:spPr bwMode="auto">
            <a:xfrm>
              <a:off x="4651374" y="2814639"/>
              <a:ext cx="41275" cy="31750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732"/>
            <p:cNvSpPr/>
            <p:nvPr/>
          </p:nvSpPr>
          <p:spPr bwMode="auto">
            <a:xfrm>
              <a:off x="4700586" y="2825751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2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2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733"/>
            <p:cNvSpPr/>
            <p:nvPr/>
          </p:nvSpPr>
          <p:spPr bwMode="auto">
            <a:xfrm>
              <a:off x="4749799" y="2835276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734"/>
            <p:cNvSpPr/>
            <p:nvPr/>
          </p:nvSpPr>
          <p:spPr bwMode="auto">
            <a:xfrm>
              <a:off x="4800599" y="2846389"/>
              <a:ext cx="41275" cy="33338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1" y="3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735"/>
            <p:cNvSpPr/>
            <p:nvPr/>
          </p:nvSpPr>
          <p:spPr bwMode="auto">
            <a:xfrm>
              <a:off x="4673599" y="2852739"/>
              <a:ext cx="41275" cy="31750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736"/>
            <p:cNvSpPr/>
            <p:nvPr/>
          </p:nvSpPr>
          <p:spPr bwMode="auto">
            <a:xfrm>
              <a:off x="4633911" y="2841626"/>
              <a:ext cx="34925" cy="28575"/>
            </a:xfrm>
            <a:custGeom>
              <a:avLst/>
              <a:gdLst>
                <a:gd name="T0" fmla="*/ 3 w 13"/>
                <a:gd name="T1" fmla="*/ 0 h 11"/>
                <a:gd name="T2" fmla="*/ 12 w 13"/>
                <a:gd name="T3" fmla="*/ 2 h 11"/>
                <a:gd name="T4" fmla="*/ 3 w 1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cubicBezTo>
                    <a:pt x="0" y="8"/>
                    <a:pt x="13" y="11"/>
                    <a:pt x="12" y="2"/>
                  </a:cubicBezTo>
                  <a:cubicBezTo>
                    <a:pt x="10" y="3"/>
                    <a:pt x="5" y="2"/>
                    <a:pt x="3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737"/>
            <p:cNvSpPr/>
            <p:nvPr/>
          </p:nvSpPr>
          <p:spPr bwMode="auto">
            <a:xfrm>
              <a:off x="4719636" y="2862264"/>
              <a:ext cx="41275" cy="36513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2" y="4"/>
                    <a:pt x="6" y="3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738"/>
            <p:cNvSpPr/>
            <p:nvPr/>
          </p:nvSpPr>
          <p:spPr bwMode="auto">
            <a:xfrm>
              <a:off x="4770436" y="2870201"/>
              <a:ext cx="41275" cy="36513"/>
            </a:xfrm>
            <a:custGeom>
              <a:avLst/>
              <a:gdLst>
                <a:gd name="T0" fmla="*/ 3 w 15"/>
                <a:gd name="T1" fmla="*/ 0 h 13"/>
                <a:gd name="T2" fmla="*/ 14 w 15"/>
                <a:gd name="T3" fmla="*/ 3 h 13"/>
                <a:gd name="T4" fmla="*/ 3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3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1" y="4"/>
                    <a:pt x="6" y="2"/>
                    <a:pt x="3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739"/>
            <p:cNvSpPr/>
            <p:nvPr/>
          </p:nvSpPr>
          <p:spPr bwMode="auto">
            <a:xfrm>
              <a:off x="4814886" y="2876551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5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740"/>
            <p:cNvSpPr/>
            <p:nvPr/>
          </p:nvSpPr>
          <p:spPr bwMode="auto">
            <a:xfrm>
              <a:off x="4643436" y="2884489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741"/>
            <p:cNvSpPr/>
            <p:nvPr/>
          </p:nvSpPr>
          <p:spPr bwMode="auto">
            <a:xfrm>
              <a:off x="4692649" y="2895601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742"/>
            <p:cNvSpPr/>
            <p:nvPr/>
          </p:nvSpPr>
          <p:spPr bwMode="auto">
            <a:xfrm>
              <a:off x="4741861" y="2906714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5" y="3"/>
                  </a:cubicBezTo>
                  <a:cubicBezTo>
                    <a:pt x="12" y="4"/>
                    <a:pt x="6" y="3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743"/>
            <p:cNvSpPr/>
            <p:nvPr/>
          </p:nvSpPr>
          <p:spPr bwMode="auto">
            <a:xfrm>
              <a:off x="4789486" y="2916239"/>
              <a:ext cx="44450" cy="33338"/>
            </a:xfrm>
            <a:custGeom>
              <a:avLst/>
              <a:gdLst>
                <a:gd name="T0" fmla="*/ 4 w 16"/>
                <a:gd name="T1" fmla="*/ 0 h 12"/>
                <a:gd name="T2" fmla="*/ 15 w 16"/>
                <a:gd name="T3" fmla="*/ 2 h 12"/>
                <a:gd name="T4" fmla="*/ 4 w 1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4" y="0"/>
                  </a:moveTo>
                  <a:cubicBezTo>
                    <a:pt x="0" y="9"/>
                    <a:pt x="16" y="12"/>
                    <a:pt x="15" y="2"/>
                  </a:cubicBezTo>
                  <a:cubicBezTo>
                    <a:pt x="12" y="3"/>
                    <a:pt x="7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744"/>
            <p:cNvSpPr/>
            <p:nvPr/>
          </p:nvSpPr>
          <p:spPr bwMode="auto">
            <a:xfrm>
              <a:off x="4665661" y="2922589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745"/>
            <p:cNvSpPr/>
            <p:nvPr/>
          </p:nvSpPr>
          <p:spPr bwMode="auto">
            <a:xfrm>
              <a:off x="4711699" y="2935289"/>
              <a:ext cx="41275" cy="33338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746"/>
            <p:cNvSpPr/>
            <p:nvPr/>
          </p:nvSpPr>
          <p:spPr bwMode="auto">
            <a:xfrm>
              <a:off x="4378324" y="1771651"/>
              <a:ext cx="1023937" cy="920750"/>
            </a:xfrm>
            <a:custGeom>
              <a:avLst/>
              <a:gdLst>
                <a:gd name="T0" fmla="*/ 188 w 378"/>
                <a:gd name="T1" fmla="*/ 0 h 340"/>
                <a:gd name="T2" fmla="*/ 55 w 378"/>
                <a:gd name="T3" fmla="*/ 54 h 340"/>
                <a:gd name="T4" fmla="*/ 11 w 378"/>
                <a:gd name="T5" fmla="*/ 113 h 340"/>
                <a:gd name="T6" fmla="*/ 6 w 378"/>
                <a:gd name="T7" fmla="*/ 179 h 340"/>
                <a:gd name="T8" fmla="*/ 23 w 378"/>
                <a:gd name="T9" fmla="*/ 233 h 340"/>
                <a:gd name="T10" fmla="*/ 51 w 378"/>
                <a:gd name="T11" fmla="*/ 278 h 340"/>
                <a:gd name="T12" fmla="*/ 155 w 378"/>
                <a:gd name="T13" fmla="*/ 338 h 340"/>
                <a:gd name="T14" fmla="*/ 199 w 378"/>
                <a:gd name="T15" fmla="*/ 337 h 340"/>
                <a:gd name="T16" fmla="*/ 211 w 378"/>
                <a:gd name="T17" fmla="*/ 337 h 340"/>
                <a:gd name="T18" fmla="*/ 225 w 378"/>
                <a:gd name="T19" fmla="*/ 337 h 340"/>
                <a:gd name="T20" fmla="*/ 282 w 378"/>
                <a:gd name="T21" fmla="*/ 307 h 340"/>
                <a:gd name="T22" fmla="*/ 365 w 378"/>
                <a:gd name="T23" fmla="*/ 207 h 340"/>
                <a:gd name="T24" fmla="*/ 351 w 378"/>
                <a:gd name="T25" fmla="*/ 84 h 340"/>
                <a:gd name="T26" fmla="*/ 265 w 378"/>
                <a:gd name="T27" fmla="*/ 15 h 340"/>
                <a:gd name="T28" fmla="*/ 220 w 378"/>
                <a:gd name="T29" fmla="*/ 2 h 340"/>
                <a:gd name="T30" fmla="*/ 197 w 378"/>
                <a:gd name="T31" fmla="*/ 1 h 340"/>
                <a:gd name="T32" fmla="*/ 184 w 378"/>
                <a:gd name="T33" fmla="*/ 1 h 340"/>
                <a:gd name="T34" fmla="*/ 185 w 378"/>
                <a:gd name="T35" fmla="*/ 3 h 340"/>
                <a:gd name="T36" fmla="*/ 188 w 378"/>
                <a:gd name="T37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8" h="340">
                  <a:moveTo>
                    <a:pt x="188" y="0"/>
                  </a:moveTo>
                  <a:cubicBezTo>
                    <a:pt x="137" y="0"/>
                    <a:pt x="91" y="19"/>
                    <a:pt x="55" y="54"/>
                  </a:cubicBezTo>
                  <a:cubicBezTo>
                    <a:pt x="36" y="72"/>
                    <a:pt x="23" y="90"/>
                    <a:pt x="11" y="113"/>
                  </a:cubicBezTo>
                  <a:cubicBezTo>
                    <a:pt x="0" y="133"/>
                    <a:pt x="2" y="158"/>
                    <a:pt x="6" y="179"/>
                  </a:cubicBezTo>
                  <a:cubicBezTo>
                    <a:pt x="9" y="198"/>
                    <a:pt x="14" y="216"/>
                    <a:pt x="23" y="233"/>
                  </a:cubicBezTo>
                  <a:cubicBezTo>
                    <a:pt x="31" y="248"/>
                    <a:pt x="41" y="264"/>
                    <a:pt x="51" y="278"/>
                  </a:cubicBezTo>
                  <a:cubicBezTo>
                    <a:pt x="73" y="312"/>
                    <a:pt x="116" y="333"/>
                    <a:pt x="155" y="338"/>
                  </a:cubicBezTo>
                  <a:cubicBezTo>
                    <a:pt x="168" y="340"/>
                    <a:pt x="185" y="338"/>
                    <a:pt x="199" y="337"/>
                  </a:cubicBezTo>
                  <a:cubicBezTo>
                    <a:pt x="203" y="336"/>
                    <a:pt x="207" y="337"/>
                    <a:pt x="211" y="337"/>
                  </a:cubicBezTo>
                  <a:cubicBezTo>
                    <a:pt x="215" y="337"/>
                    <a:pt x="220" y="337"/>
                    <a:pt x="225" y="337"/>
                  </a:cubicBezTo>
                  <a:cubicBezTo>
                    <a:pt x="247" y="334"/>
                    <a:pt x="262" y="318"/>
                    <a:pt x="282" y="307"/>
                  </a:cubicBezTo>
                  <a:cubicBezTo>
                    <a:pt x="319" y="286"/>
                    <a:pt x="352" y="248"/>
                    <a:pt x="365" y="207"/>
                  </a:cubicBezTo>
                  <a:cubicBezTo>
                    <a:pt x="378" y="167"/>
                    <a:pt x="375" y="118"/>
                    <a:pt x="351" y="84"/>
                  </a:cubicBezTo>
                  <a:cubicBezTo>
                    <a:pt x="330" y="54"/>
                    <a:pt x="297" y="29"/>
                    <a:pt x="265" y="15"/>
                  </a:cubicBezTo>
                  <a:cubicBezTo>
                    <a:pt x="250" y="9"/>
                    <a:pt x="234" y="5"/>
                    <a:pt x="220" y="2"/>
                  </a:cubicBezTo>
                  <a:cubicBezTo>
                    <a:pt x="212" y="1"/>
                    <a:pt x="205" y="1"/>
                    <a:pt x="197" y="1"/>
                  </a:cubicBezTo>
                  <a:cubicBezTo>
                    <a:pt x="193" y="1"/>
                    <a:pt x="188" y="1"/>
                    <a:pt x="184" y="1"/>
                  </a:cubicBezTo>
                  <a:cubicBezTo>
                    <a:pt x="184" y="2"/>
                    <a:pt x="184" y="3"/>
                    <a:pt x="185" y="3"/>
                  </a:cubicBezTo>
                  <a:cubicBezTo>
                    <a:pt x="188" y="0"/>
                    <a:pt x="188" y="0"/>
                    <a:pt x="18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747"/>
            <p:cNvSpPr/>
            <p:nvPr/>
          </p:nvSpPr>
          <p:spPr bwMode="auto">
            <a:xfrm>
              <a:off x="4397374" y="1790701"/>
              <a:ext cx="979487" cy="877888"/>
            </a:xfrm>
            <a:custGeom>
              <a:avLst/>
              <a:gdLst>
                <a:gd name="T0" fmla="*/ 182 w 362"/>
                <a:gd name="T1" fmla="*/ 0 h 324"/>
                <a:gd name="T2" fmla="*/ 53 w 362"/>
                <a:gd name="T3" fmla="*/ 53 h 324"/>
                <a:gd name="T4" fmla="*/ 10 w 362"/>
                <a:gd name="T5" fmla="*/ 110 h 324"/>
                <a:gd name="T6" fmla="*/ 5 w 362"/>
                <a:gd name="T7" fmla="*/ 174 h 324"/>
                <a:gd name="T8" fmla="*/ 21 w 362"/>
                <a:gd name="T9" fmla="*/ 227 h 324"/>
                <a:gd name="T10" fmla="*/ 47 w 362"/>
                <a:gd name="T11" fmla="*/ 270 h 324"/>
                <a:gd name="T12" fmla="*/ 143 w 362"/>
                <a:gd name="T13" fmla="*/ 322 h 324"/>
                <a:gd name="T14" fmla="*/ 180 w 362"/>
                <a:gd name="T15" fmla="*/ 319 h 324"/>
                <a:gd name="T16" fmla="*/ 208 w 362"/>
                <a:gd name="T17" fmla="*/ 317 h 324"/>
                <a:gd name="T18" fmla="*/ 268 w 362"/>
                <a:gd name="T19" fmla="*/ 296 h 324"/>
                <a:gd name="T20" fmla="*/ 350 w 362"/>
                <a:gd name="T21" fmla="*/ 198 h 324"/>
                <a:gd name="T22" fmla="*/ 337 w 362"/>
                <a:gd name="T23" fmla="*/ 79 h 324"/>
                <a:gd name="T24" fmla="*/ 255 w 362"/>
                <a:gd name="T25" fmla="*/ 13 h 324"/>
                <a:gd name="T26" fmla="*/ 212 w 362"/>
                <a:gd name="T27" fmla="*/ 1 h 324"/>
                <a:gd name="T28" fmla="*/ 190 w 362"/>
                <a:gd name="T29" fmla="*/ 0 h 324"/>
                <a:gd name="T30" fmla="*/ 177 w 362"/>
                <a:gd name="T31" fmla="*/ 0 h 324"/>
                <a:gd name="T32" fmla="*/ 178 w 362"/>
                <a:gd name="T33" fmla="*/ 2 h 324"/>
                <a:gd name="T34" fmla="*/ 182 w 362"/>
                <a:gd name="T35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2" h="324">
                  <a:moveTo>
                    <a:pt x="182" y="0"/>
                  </a:moveTo>
                  <a:cubicBezTo>
                    <a:pt x="133" y="0"/>
                    <a:pt x="88" y="18"/>
                    <a:pt x="53" y="53"/>
                  </a:cubicBezTo>
                  <a:cubicBezTo>
                    <a:pt x="35" y="71"/>
                    <a:pt x="22" y="88"/>
                    <a:pt x="10" y="110"/>
                  </a:cubicBezTo>
                  <a:cubicBezTo>
                    <a:pt x="0" y="130"/>
                    <a:pt x="1" y="154"/>
                    <a:pt x="5" y="174"/>
                  </a:cubicBezTo>
                  <a:cubicBezTo>
                    <a:pt x="8" y="192"/>
                    <a:pt x="12" y="210"/>
                    <a:pt x="21" y="227"/>
                  </a:cubicBezTo>
                  <a:cubicBezTo>
                    <a:pt x="28" y="241"/>
                    <a:pt x="38" y="256"/>
                    <a:pt x="47" y="270"/>
                  </a:cubicBezTo>
                  <a:cubicBezTo>
                    <a:pt x="68" y="302"/>
                    <a:pt x="106" y="317"/>
                    <a:pt x="143" y="322"/>
                  </a:cubicBezTo>
                  <a:cubicBezTo>
                    <a:pt x="156" y="324"/>
                    <a:pt x="168" y="320"/>
                    <a:pt x="180" y="319"/>
                  </a:cubicBezTo>
                  <a:cubicBezTo>
                    <a:pt x="190" y="318"/>
                    <a:pt x="199" y="318"/>
                    <a:pt x="208" y="317"/>
                  </a:cubicBezTo>
                  <a:cubicBezTo>
                    <a:pt x="230" y="314"/>
                    <a:pt x="250" y="307"/>
                    <a:pt x="268" y="296"/>
                  </a:cubicBezTo>
                  <a:cubicBezTo>
                    <a:pt x="304" y="275"/>
                    <a:pt x="337" y="238"/>
                    <a:pt x="350" y="198"/>
                  </a:cubicBezTo>
                  <a:cubicBezTo>
                    <a:pt x="362" y="159"/>
                    <a:pt x="360" y="112"/>
                    <a:pt x="337" y="79"/>
                  </a:cubicBezTo>
                  <a:cubicBezTo>
                    <a:pt x="317" y="50"/>
                    <a:pt x="286" y="26"/>
                    <a:pt x="255" y="13"/>
                  </a:cubicBezTo>
                  <a:cubicBezTo>
                    <a:pt x="241" y="8"/>
                    <a:pt x="226" y="4"/>
                    <a:pt x="212" y="1"/>
                  </a:cubicBezTo>
                  <a:cubicBezTo>
                    <a:pt x="204" y="0"/>
                    <a:pt x="197" y="0"/>
                    <a:pt x="190" y="0"/>
                  </a:cubicBezTo>
                  <a:cubicBezTo>
                    <a:pt x="186" y="0"/>
                    <a:pt x="182" y="1"/>
                    <a:pt x="177" y="0"/>
                  </a:cubicBezTo>
                  <a:cubicBezTo>
                    <a:pt x="178" y="1"/>
                    <a:pt x="178" y="2"/>
                    <a:pt x="178" y="2"/>
                  </a:cubicBezTo>
                  <a:cubicBezTo>
                    <a:pt x="182" y="0"/>
                    <a:pt x="182" y="0"/>
                    <a:pt x="182" y="0"/>
                  </a:cubicBezTo>
                </a:path>
              </a:pathLst>
            </a:custGeom>
            <a:solidFill>
              <a:srgbClr val="FCE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748"/>
            <p:cNvSpPr/>
            <p:nvPr/>
          </p:nvSpPr>
          <p:spPr bwMode="auto">
            <a:xfrm>
              <a:off x="4538661" y="1763714"/>
              <a:ext cx="452437" cy="901700"/>
            </a:xfrm>
            <a:custGeom>
              <a:avLst/>
              <a:gdLst>
                <a:gd name="T0" fmla="*/ 112 w 167"/>
                <a:gd name="T1" fmla="*/ 4 h 333"/>
                <a:gd name="T2" fmla="*/ 80 w 167"/>
                <a:gd name="T3" fmla="*/ 42 h 333"/>
                <a:gd name="T4" fmla="*/ 43 w 167"/>
                <a:gd name="T5" fmla="*/ 89 h 333"/>
                <a:gd name="T6" fmla="*/ 16 w 167"/>
                <a:gd name="T7" fmla="*/ 143 h 333"/>
                <a:gd name="T8" fmla="*/ 8 w 167"/>
                <a:gd name="T9" fmla="*/ 226 h 333"/>
                <a:gd name="T10" fmla="*/ 21 w 167"/>
                <a:gd name="T11" fmla="*/ 264 h 333"/>
                <a:gd name="T12" fmla="*/ 31 w 167"/>
                <a:gd name="T13" fmla="*/ 300 h 333"/>
                <a:gd name="T14" fmla="*/ 54 w 167"/>
                <a:gd name="T15" fmla="*/ 326 h 333"/>
                <a:gd name="T16" fmla="*/ 82 w 167"/>
                <a:gd name="T17" fmla="*/ 320 h 333"/>
                <a:gd name="T18" fmla="*/ 86 w 167"/>
                <a:gd name="T19" fmla="*/ 284 h 333"/>
                <a:gd name="T20" fmla="*/ 93 w 167"/>
                <a:gd name="T21" fmla="*/ 241 h 333"/>
                <a:gd name="T22" fmla="*/ 108 w 167"/>
                <a:gd name="T23" fmla="*/ 169 h 333"/>
                <a:gd name="T24" fmla="*/ 121 w 167"/>
                <a:gd name="T25" fmla="*/ 133 h 333"/>
                <a:gd name="T26" fmla="*/ 132 w 167"/>
                <a:gd name="T27" fmla="*/ 99 h 333"/>
                <a:gd name="T28" fmla="*/ 142 w 167"/>
                <a:gd name="T29" fmla="*/ 57 h 333"/>
                <a:gd name="T30" fmla="*/ 162 w 167"/>
                <a:gd name="T31" fmla="*/ 11 h 333"/>
                <a:gd name="T32" fmla="*/ 160 w 167"/>
                <a:gd name="T33" fmla="*/ 5 h 333"/>
                <a:gd name="T34" fmla="*/ 141 w 167"/>
                <a:gd name="T35" fmla="*/ 1 h 333"/>
                <a:gd name="T36" fmla="*/ 104 w 167"/>
                <a:gd name="T37" fmla="*/ 9 h 333"/>
                <a:gd name="T38" fmla="*/ 112 w 167"/>
                <a:gd name="T39" fmla="*/ 4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7" h="333">
                  <a:moveTo>
                    <a:pt x="112" y="4"/>
                  </a:moveTo>
                  <a:cubicBezTo>
                    <a:pt x="99" y="13"/>
                    <a:pt x="90" y="30"/>
                    <a:pt x="80" y="42"/>
                  </a:cubicBezTo>
                  <a:cubicBezTo>
                    <a:pt x="67" y="57"/>
                    <a:pt x="55" y="73"/>
                    <a:pt x="43" y="89"/>
                  </a:cubicBezTo>
                  <a:cubicBezTo>
                    <a:pt x="32" y="106"/>
                    <a:pt x="23" y="124"/>
                    <a:pt x="16" y="143"/>
                  </a:cubicBezTo>
                  <a:cubicBezTo>
                    <a:pt x="5" y="172"/>
                    <a:pt x="0" y="197"/>
                    <a:pt x="8" y="226"/>
                  </a:cubicBezTo>
                  <a:cubicBezTo>
                    <a:pt x="12" y="239"/>
                    <a:pt x="16" y="252"/>
                    <a:pt x="21" y="264"/>
                  </a:cubicBezTo>
                  <a:cubicBezTo>
                    <a:pt x="25" y="276"/>
                    <a:pt x="27" y="289"/>
                    <a:pt x="31" y="300"/>
                  </a:cubicBezTo>
                  <a:cubicBezTo>
                    <a:pt x="36" y="311"/>
                    <a:pt x="43" y="321"/>
                    <a:pt x="54" y="326"/>
                  </a:cubicBezTo>
                  <a:cubicBezTo>
                    <a:pt x="63" y="330"/>
                    <a:pt x="80" y="333"/>
                    <a:pt x="82" y="320"/>
                  </a:cubicBezTo>
                  <a:cubicBezTo>
                    <a:pt x="84" y="308"/>
                    <a:pt x="84" y="296"/>
                    <a:pt x="86" y="284"/>
                  </a:cubicBezTo>
                  <a:cubicBezTo>
                    <a:pt x="89" y="270"/>
                    <a:pt x="89" y="255"/>
                    <a:pt x="93" y="241"/>
                  </a:cubicBezTo>
                  <a:cubicBezTo>
                    <a:pt x="99" y="217"/>
                    <a:pt x="101" y="193"/>
                    <a:pt x="108" y="169"/>
                  </a:cubicBezTo>
                  <a:cubicBezTo>
                    <a:pt x="111" y="156"/>
                    <a:pt x="116" y="145"/>
                    <a:pt x="121" y="133"/>
                  </a:cubicBezTo>
                  <a:cubicBezTo>
                    <a:pt x="126" y="122"/>
                    <a:pt x="129" y="110"/>
                    <a:pt x="132" y="99"/>
                  </a:cubicBezTo>
                  <a:cubicBezTo>
                    <a:pt x="136" y="83"/>
                    <a:pt x="137" y="72"/>
                    <a:pt x="142" y="57"/>
                  </a:cubicBezTo>
                  <a:cubicBezTo>
                    <a:pt x="147" y="45"/>
                    <a:pt x="159" y="23"/>
                    <a:pt x="162" y="11"/>
                  </a:cubicBezTo>
                  <a:cubicBezTo>
                    <a:pt x="164" y="4"/>
                    <a:pt x="167" y="8"/>
                    <a:pt x="160" y="5"/>
                  </a:cubicBezTo>
                  <a:cubicBezTo>
                    <a:pt x="155" y="3"/>
                    <a:pt x="147" y="1"/>
                    <a:pt x="141" y="1"/>
                  </a:cubicBezTo>
                  <a:cubicBezTo>
                    <a:pt x="134" y="0"/>
                    <a:pt x="107" y="3"/>
                    <a:pt x="104" y="9"/>
                  </a:cubicBezTo>
                  <a:cubicBezTo>
                    <a:pt x="112" y="4"/>
                    <a:pt x="112" y="4"/>
                    <a:pt x="112" y="4"/>
                  </a:cubicBezTo>
                </a:path>
              </a:pathLst>
            </a:custGeom>
            <a:solidFill>
              <a:srgbClr val="FB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749"/>
            <p:cNvSpPr/>
            <p:nvPr/>
          </p:nvSpPr>
          <p:spPr bwMode="auto">
            <a:xfrm>
              <a:off x="4830761" y="1863726"/>
              <a:ext cx="538162" cy="836613"/>
            </a:xfrm>
            <a:custGeom>
              <a:avLst/>
              <a:gdLst>
                <a:gd name="T0" fmla="*/ 5 w 199"/>
                <a:gd name="T1" fmla="*/ 304 h 309"/>
                <a:gd name="T2" fmla="*/ 23 w 199"/>
                <a:gd name="T3" fmla="*/ 287 h 309"/>
                <a:gd name="T4" fmla="*/ 45 w 199"/>
                <a:gd name="T5" fmla="*/ 270 h 309"/>
                <a:gd name="T6" fmla="*/ 82 w 199"/>
                <a:gd name="T7" fmla="*/ 242 h 309"/>
                <a:gd name="T8" fmla="*/ 130 w 199"/>
                <a:gd name="T9" fmla="*/ 176 h 309"/>
                <a:gd name="T10" fmla="*/ 143 w 199"/>
                <a:gd name="T11" fmla="*/ 110 h 309"/>
                <a:gd name="T12" fmla="*/ 131 w 199"/>
                <a:gd name="T13" fmla="*/ 46 h 309"/>
                <a:gd name="T14" fmla="*/ 116 w 199"/>
                <a:gd name="T15" fmla="*/ 4 h 309"/>
                <a:gd name="T16" fmla="*/ 144 w 199"/>
                <a:gd name="T17" fmla="*/ 22 h 309"/>
                <a:gd name="T18" fmla="*/ 169 w 199"/>
                <a:gd name="T19" fmla="*/ 60 h 309"/>
                <a:gd name="T20" fmla="*/ 191 w 199"/>
                <a:gd name="T21" fmla="*/ 101 h 309"/>
                <a:gd name="T22" fmla="*/ 198 w 199"/>
                <a:gd name="T23" fmla="*/ 149 h 309"/>
                <a:gd name="T24" fmla="*/ 156 w 199"/>
                <a:gd name="T25" fmla="*/ 236 h 309"/>
                <a:gd name="T26" fmla="*/ 98 w 199"/>
                <a:gd name="T27" fmla="*/ 284 h 309"/>
                <a:gd name="T28" fmla="*/ 46 w 199"/>
                <a:gd name="T29" fmla="*/ 303 h 309"/>
                <a:gd name="T30" fmla="*/ 23 w 199"/>
                <a:gd name="T31" fmla="*/ 308 h 309"/>
                <a:gd name="T32" fmla="*/ 7 w 199"/>
                <a:gd name="T33" fmla="*/ 299 h 309"/>
                <a:gd name="T34" fmla="*/ 5 w 199"/>
                <a:gd name="T35" fmla="*/ 30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9" h="309">
                  <a:moveTo>
                    <a:pt x="5" y="304"/>
                  </a:moveTo>
                  <a:cubicBezTo>
                    <a:pt x="6" y="299"/>
                    <a:pt x="18" y="291"/>
                    <a:pt x="23" y="287"/>
                  </a:cubicBezTo>
                  <a:cubicBezTo>
                    <a:pt x="30" y="280"/>
                    <a:pt x="38" y="276"/>
                    <a:pt x="45" y="270"/>
                  </a:cubicBezTo>
                  <a:cubicBezTo>
                    <a:pt x="57" y="261"/>
                    <a:pt x="72" y="252"/>
                    <a:pt x="82" y="242"/>
                  </a:cubicBezTo>
                  <a:cubicBezTo>
                    <a:pt x="101" y="221"/>
                    <a:pt x="119" y="202"/>
                    <a:pt x="130" y="176"/>
                  </a:cubicBezTo>
                  <a:cubicBezTo>
                    <a:pt x="139" y="157"/>
                    <a:pt x="142" y="131"/>
                    <a:pt x="143" y="110"/>
                  </a:cubicBezTo>
                  <a:cubicBezTo>
                    <a:pt x="145" y="89"/>
                    <a:pt x="134" y="66"/>
                    <a:pt x="131" y="46"/>
                  </a:cubicBezTo>
                  <a:cubicBezTo>
                    <a:pt x="128" y="31"/>
                    <a:pt x="118" y="18"/>
                    <a:pt x="116" y="4"/>
                  </a:cubicBezTo>
                  <a:cubicBezTo>
                    <a:pt x="124" y="0"/>
                    <a:pt x="137" y="18"/>
                    <a:pt x="144" y="22"/>
                  </a:cubicBezTo>
                  <a:cubicBezTo>
                    <a:pt x="155" y="31"/>
                    <a:pt x="162" y="47"/>
                    <a:pt x="169" y="60"/>
                  </a:cubicBezTo>
                  <a:cubicBezTo>
                    <a:pt x="177" y="73"/>
                    <a:pt x="183" y="87"/>
                    <a:pt x="191" y="101"/>
                  </a:cubicBezTo>
                  <a:cubicBezTo>
                    <a:pt x="199" y="114"/>
                    <a:pt x="199" y="134"/>
                    <a:pt x="198" y="149"/>
                  </a:cubicBezTo>
                  <a:cubicBezTo>
                    <a:pt x="195" y="180"/>
                    <a:pt x="176" y="212"/>
                    <a:pt x="156" y="236"/>
                  </a:cubicBezTo>
                  <a:cubicBezTo>
                    <a:pt x="140" y="256"/>
                    <a:pt x="120" y="272"/>
                    <a:pt x="98" y="284"/>
                  </a:cubicBezTo>
                  <a:cubicBezTo>
                    <a:pt x="80" y="293"/>
                    <a:pt x="65" y="300"/>
                    <a:pt x="46" y="303"/>
                  </a:cubicBezTo>
                  <a:cubicBezTo>
                    <a:pt x="38" y="304"/>
                    <a:pt x="31" y="307"/>
                    <a:pt x="23" y="308"/>
                  </a:cubicBezTo>
                  <a:cubicBezTo>
                    <a:pt x="19" y="309"/>
                    <a:pt x="0" y="306"/>
                    <a:pt x="7" y="299"/>
                  </a:cubicBezTo>
                  <a:cubicBezTo>
                    <a:pt x="5" y="304"/>
                    <a:pt x="5" y="304"/>
                    <a:pt x="5" y="304"/>
                  </a:cubicBezTo>
                </a:path>
              </a:pathLst>
            </a:custGeom>
            <a:solidFill>
              <a:srgbClr val="FB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750"/>
            <p:cNvSpPr/>
            <p:nvPr/>
          </p:nvSpPr>
          <p:spPr bwMode="auto">
            <a:xfrm>
              <a:off x="4979986" y="1790701"/>
              <a:ext cx="296862" cy="173038"/>
            </a:xfrm>
            <a:custGeom>
              <a:avLst/>
              <a:gdLst>
                <a:gd name="T0" fmla="*/ 5 w 110"/>
                <a:gd name="T1" fmla="*/ 0 h 64"/>
                <a:gd name="T2" fmla="*/ 0 w 110"/>
                <a:gd name="T3" fmla="*/ 2 h 64"/>
                <a:gd name="T4" fmla="*/ 40 w 110"/>
                <a:gd name="T5" fmla="*/ 13 h 64"/>
                <a:gd name="T6" fmla="*/ 110 w 110"/>
                <a:gd name="T7" fmla="*/ 64 h 64"/>
                <a:gd name="T8" fmla="*/ 100 w 110"/>
                <a:gd name="T9" fmla="*/ 52 h 64"/>
                <a:gd name="T10" fmla="*/ 33 w 110"/>
                <a:gd name="T11" fmla="*/ 9 h 64"/>
                <a:gd name="T12" fmla="*/ 5 w 11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64">
                  <a:moveTo>
                    <a:pt x="5" y="0"/>
                  </a:moveTo>
                  <a:cubicBezTo>
                    <a:pt x="3" y="0"/>
                    <a:pt x="1" y="1"/>
                    <a:pt x="0" y="2"/>
                  </a:cubicBezTo>
                  <a:cubicBezTo>
                    <a:pt x="13" y="4"/>
                    <a:pt x="27" y="8"/>
                    <a:pt x="40" y="13"/>
                  </a:cubicBezTo>
                  <a:cubicBezTo>
                    <a:pt x="65" y="24"/>
                    <a:pt x="91" y="42"/>
                    <a:pt x="110" y="64"/>
                  </a:cubicBezTo>
                  <a:cubicBezTo>
                    <a:pt x="106" y="59"/>
                    <a:pt x="103" y="54"/>
                    <a:pt x="100" y="52"/>
                  </a:cubicBezTo>
                  <a:cubicBezTo>
                    <a:pt x="81" y="31"/>
                    <a:pt x="58" y="18"/>
                    <a:pt x="33" y="9"/>
                  </a:cubicBezTo>
                  <a:cubicBezTo>
                    <a:pt x="27" y="7"/>
                    <a:pt x="14" y="0"/>
                    <a:pt x="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751"/>
            <p:cNvSpPr/>
            <p:nvPr/>
          </p:nvSpPr>
          <p:spPr bwMode="auto">
            <a:xfrm>
              <a:off x="4973636" y="1797051"/>
              <a:ext cx="344487" cy="257175"/>
            </a:xfrm>
            <a:custGeom>
              <a:avLst/>
              <a:gdLst>
                <a:gd name="T0" fmla="*/ 2 w 127"/>
                <a:gd name="T1" fmla="*/ 0 h 95"/>
                <a:gd name="T2" fmla="*/ 1 w 127"/>
                <a:gd name="T3" fmla="*/ 0 h 95"/>
                <a:gd name="T4" fmla="*/ 0 w 127"/>
                <a:gd name="T5" fmla="*/ 3 h 95"/>
                <a:gd name="T6" fmla="*/ 10 w 127"/>
                <a:gd name="T7" fmla="*/ 4 h 95"/>
                <a:gd name="T8" fmla="*/ 8 w 127"/>
                <a:gd name="T9" fmla="*/ 25 h 95"/>
                <a:gd name="T10" fmla="*/ 36 w 127"/>
                <a:gd name="T11" fmla="*/ 60 h 95"/>
                <a:gd name="T12" fmla="*/ 83 w 127"/>
                <a:gd name="T13" fmla="*/ 93 h 95"/>
                <a:gd name="T14" fmla="*/ 78 w 127"/>
                <a:gd name="T15" fmla="*/ 71 h 95"/>
                <a:gd name="T16" fmla="*/ 63 w 127"/>
                <a:gd name="T17" fmla="*/ 29 h 95"/>
                <a:gd name="T18" fmla="*/ 65 w 127"/>
                <a:gd name="T19" fmla="*/ 28 h 95"/>
                <a:gd name="T20" fmla="*/ 91 w 127"/>
                <a:gd name="T21" fmla="*/ 47 h 95"/>
                <a:gd name="T22" fmla="*/ 116 w 127"/>
                <a:gd name="T23" fmla="*/ 85 h 95"/>
                <a:gd name="T24" fmla="*/ 122 w 127"/>
                <a:gd name="T25" fmla="*/ 95 h 95"/>
                <a:gd name="T26" fmla="*/ 112 w 127"/>
                <a:gd name="T27" fmla="*/ 62 h 95"/>
                <a:gd name="T28" fmla="*/ 42 w 127"/>
                <a:gd name="T29" fmla="*/ 11 h 95"/>
                <a:gd name="T30" fmla="*/ 2 w 127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7" h="95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5" y="5"/>
                    <a:pt x="6" y="20"/>
                    <a:pt x="8" y="25"/>
                  </a:cubicBezTo>
                  <a:cubicBezTo>
                    <a:pt x="13" y="37"/>
                    <a:pt x="27" y="51"/>
                    <a:pt x="36" y="60"/>
                  </a:cubicBezTo>
                  <a:cubicBezTo>
                    <a:pt x="46" y="68"/>
                    <a:pt x="65" y="84"/>
                    <a:pt x="83" y="93"/>
                  </a:cubicBezTo>
                  <a:cubicBezTo>
                    <a:pt x="81" y="86"/>
                    <a:pt x="79" y="78"/>
                    <a:pt x="78" y="71"/>
                  </a:cubicBezTo>
                  <a:cubicBezTo>
                    <a:pt x="75" y="56"/>
                    <a:pt x="65" y="43"/>
                    <a:pt x="63" y="29"/>
                  </a:cubicBezTo>
                  <a:cubicBezTo>
                    <a:pt x="64" y="28"/>
                    <a:pt x="64" y="28"/>
                    <a:pt x="65" y="28"/>
                  </a:cubicBezTo>
                  <a:cubicBezTo>
                    <a:pt x="73" y="28"/>
                    <a:pt x="85" y="43"/>
                    <a:pt x="91" y="47"/>
                  </a:cubicBezTo>
                  <a:cubicBezTo>
                    <a:pt x="102" y="56"/>
                    <a:pt x="109" y="72"/>
                    <a:pt x="116" y="85"/>
                  </a:cubicBezTo>
                  <a:cubicBezTo>
                    <a:pt x="118" y="88"/>
                    <a:pt x="120" y="91"/>
                    <a:pt x="122" y="95"/>
                  </a:cubicBezTo>
                  <a:cubicBezTo>
                    <a:pt x="127" y="87"/>
                    <a:pt x="120" y="73"/>
                    <a:pt x="112" y="62"/>
                  </a:cubicBezTo>
                  <a:cubicBezTo>
                    <a:pt x="93" y="40"/>
                    <a:pt x="67" y="22"/>
                    <a:pt x="42" y="11"/>
                  </a:cubicBezTo>
                  <a:cubicBezTo>
                    <a:pt x="29" y="6"/>
                    <a:pt x="15" y="2"/>
                    <a:pt x="2" y="0"/>
                  </a:cubicBezTo>
                </a:path>
              </a:pathLst>
            </a:custGeom>
            <a:solidFill>
              <a:srgbClr val="FEF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752"/>
            <p:cNvSpPr/>
            <p:nvPr/>
          </p:nvSpPr>
          <p:spPr bwMode="auto">
            <a:xfrm>
              <a:off x="4972049" y="1797051"/>
              <a:ext cx="4762" cy="7938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2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2" y="1"/>
                    <a:pt x="2" y="0"/>
                  </a:cubicBezTo>
                </a:path>
              </a:pathLst>
            </a:custGeom>
            <a:solidFill>
              <a:srgbClr val="FDE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753"/>
            <p:cNvSpPr/>
            <p:nvPr/>
          </p:nvSpPr>
          <p:spPr bwMode="auto">
            <a:xfrm>
              <a:off x="5145086" y="1871664"/>
              <a:ext cx="158750" cy="198438"/>
            </a:xfrm>
            <a:custGeom>
              <a:avLst/>
              <a:gdLst>
                <a:gd name="T0" fmla="*/ 2 w 59"/>
                <a:gd name="T1" fmla="*/ 0 h 73"/>
                <a:gd name="T2" fmla="*/ 0 w 59"/>
                <a:gd name="T3" fmla="*/ 1 h 73"/>
                <a:gd name="T4" fmla="*/ 15 w 59"/>
                <a:gd name="T5" fmla="*/ 43 h 73"/>
                <a:gd name="T6" fmla="*/ 20 w 59"/>
                <a:gd name="T7" fmla="*/ 65 h 73"/>
                <a:gd name="T8" fmla="*/ 45 w 59"/>
                <a:gd name="T9" fmla="*/ 73 h 73"/>
                <a:gd name="T10" fmla="*/ 50 w 59"/>
                <a:gd name="T11" fmla="*/ 72 h 73"/>
                <a:gd name="T12" fmla="*/ 59 w 59"/>
                <a:gd name="T13" fmla="*/ 67 h 73"/>
                <a:gd name="T14" fmla="*/ 53 w 59"/>
                <a:gd name="T15" fmla="*/ 57 h 73"/>
                <a:gd name="T16" fmla="*/ 28 w 59"/>
                <a:gd name="T17" fmla="*/ 19 h 73"/>
                <a:gd name="T18" fmla="*/ 2 w 59"/>
                <a:gd name="T1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7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2" y="15"/>
                    <a:pt x="12" y="28"/>
                    <a:pt x="15" y="43"/>
                  </a:cubicBezTo>
                  <a:cubicBezTo>
                    <a:pt x="16" y="50"/>
                    <a:pt x="18" y="58"/>
                    <a:pt x="20" y="65"/>
                  </a:cubicBezTo>
                  <a:cubicBezTo>
                    <a:pt x="29" y="70"/>
                    <a:pt x="37" y="73"/>
                    <a:pt x="45" y="73"/>
                  </a:cubicBezTo>
                  <a:cubicBezTo>
                    <a:pt x="47" y="73"/>
                    <a:pt x="49" y="72"/>
                    <a:pt x="50" y="72"/>
                  </a:cubicBezTo>
                  <a:cubicBezTo>
                    <a:pt x="54" y="71"/>
                    <a:pt x="57" y="69"/>
                    <a:pt x="59" y="67"/>
                  </a:cubicBezTo>
                  <a:cubicBezTo>
                    <a:pt x="57" y="63"/>
                    <a:pt x="55" y="60"/>
                    <a:pt x="53" y="57"/>
                  </a:cubicBezTo>
                  <a:cubicBezTo>
                    <a:pt x="46" y="44"/>
                    <a:pt x="39" y="28"/>
                    <a:pt x="28" y="19"/>
                  </a:cubicBezTo>
                  <a:cubicBezTo>
                    <a:pt x="22" y="15"/>
                    <a:pt x="10" y="0"/>
                    <a:pt x="2" y="0"/>
                  </a:cubicBezTo>
                </a:path>
              </a:pathLst>
            </a:custGeom>
            <a:solidFill>
              <a:srgbClr val="FDE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754"/>
            <p:cNvSpPr>
              <a:spLocks noEditPoints="1"/>
            </p:cNvSpPr>
            <p:nvPr/>
          </p:nvSpPr>
          <p:spPr bwMode="auto">
            <a:xfrm>
              <a:off x="4408487" y="1762126"/>
              <a:ext cx="958850" cy="944563"/>
            </a:xfrm>
            <a:custGeom>
              <a:avLst/>
              <a:gdLst>
                <a:gd name="T0" fmla="*/ 91 w 354"/>
                <a:gd name="T1" fmla="*/ 328 h 349"/>
                <a:gd name="T2" fmla="*/ 0 w 354"/>
                <a:gd name="T3" fmla="*/ 173 h 349"/>
                <a:gd name="T4" fmla="*/ 25 w 354"/>
                <a:gd name="T5" fmla="*/ 82 h 349"/>
                <a:gd name="T6" fmla="*/ 175 w 354"/>
                <a:gd name="T7" fmla="*/ 0 h 349"/>
                <a:gd name="T8" fmla="*/ 264 w 354"/>
                <a:gd name="T9" fmla="*/ 24 h 349"/>
                <a:gd name="T10" fmla="*/ 354 w 354"/>
                <a:gd name="T11" fmla="*/ 171 h 349"/>
                <a:gd name="T12" fmla="*/ 330 w 354"/>
                <a:gd name="T13" fmla="*/ 252 h 349"/>
                <a:gd name="T14" fmla="*/ 172 w 354"/>
                <a:gd name="T15" fmla="*/ 349 h 349"/>
                <a:gd name="T16" fmla="*/ 91 w 354"/>
                <a:gd name="T17" fmla="*/ 328 h 349"/>
                <a:gd name="T18" fmla="*/ 32 w 354"/>
                <a:gd name="T19" fmla="*/ 86 h 349"/>
                <a:gd name="T20" fmla="*/ 8 w 354"/>
                <a:gd name="T21" fmla="*/ 173 h 349"/>
                <a:gd name="T22" fmla="*/ 95 w 354"/>
                <a:gd name="T23" fmla="*/ 321 h 349"/>
                <a:gd name="T24" fmla="*/ 172 w 354"/>
                <a:gd name="T25" fmla="*/ 342 h 349"/>
                <a:gd name="T26" fmla="*/ 324 w 354"/>
                <a:gd name="T27" fmla="*/ 248 h 349"/>
                <a:gd name="T28" fmla="*/ 346 w 354"/>
                <a:gd name="T29" fmla="*/ 171 h 349"/>
                <a:gd name="T30" fmla="*/ 260 w 354"/>
                <a:gd name="T31" fmla="*/ 30 h 349"/>
                <a:gd name="T32" fmla="*/ 175 w 354"/>
                <a:gd name="T33" fmla="*/ 8 h 349"/>
                <a:gd name="T34" fmla="*/ 32 w 354"/>
                <a:gd name="T35" fmla="*/ 86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4" h="349">
                  <a:moveTo>
                    <a:pt x="91" y="328"/>
                  </a:moveTo>
                  <a:cubicBezTo>
                    <a:pt x="30" y="292"/>
                    <a:pt x="0" y="232"/>
                    <a:pt x="0" y="173"/>
                  </a:cubicBezTo>
                  <a:cubicBezTo>
                    <a:pt x="0" y="141"/>
                    <a:pt x="8" y="109"/>
                    <a:pt x="25" y="82"/>
                  </a:cubicBezTo>
                  <a:cubicBezTo>
                    <a:pt x="58" y="29"/>
                    <a:pt x="116" y="0"/>
                    <a:pt x="175" y="0"/>
                  </a:cubicBezTo>
                  <a:cubicBezTo>
                    <a:pt x="206" y="0"/>
                    <a:pt x="236" y="8"/>
                    <a:pt x="264" y="24"/>
                  </a:cubicBezTo>
                  <a:cubicBezTo>
                    <a:pt x="321" y="56"/>
                    <a:pt x="354" y="113"/>
                    <a:pt x="354" y="171"/>
                  </a:cubicBezTo>
                  <a:cubicBezTo>
                    <a:pt x="354" y="199"/>
                    <a:pt x="346" y="227"/>
                    <a:pt x="330" y="252"/>
                  </a:cubicBezTo>
                  <a:cubicBezTo>
                    <a:pt x="290" y="316"/>
                    <a:pt x="231" y="349"/>
                    <a:pt x="172" y="349"/>
                  </a:cubicBezTo>
                  <a:cubicBezTo>
                    <a:pt x="144" y="349"/>
                    <a:pt x="117" y="342"/>
                    <a:pt x="91" y="328"/>
                  </a:cubicBezTo>
                  <a:close/>
                  <a:moveTo>
                    <a:pt x="32" y="86"/>
                  </a:moveTo>
                  <a:cubicBezTo>
                    <a:pt x="16" y="112"/>
                    <a:pt x="8" y="142"/>
                    <a:pt x="8" y="173"/>
                  </a:cubicBezTo>
                  <a:cubicBezTo>
                    <a:pt x="8" y="230"/>
                    <a:pt x="36" y="287"/>
                    <a:pt x="95" y="321"/>
                  </a:cubicBezTo>
                  <a:cubicBezTo>
                    <a:pt x="120" y="335"/>
                    <a:pt x="146" y="342"/>
                    <a:pt x="172" y="342"/>
                  </a:cubicBezTo>
                  <a:cubicBezTo>
                    <a:pt x="228" y="342"/>
                    <a:pt x="285" y="310"/>
                    <a:pt x="324" y="248"/>
                  </a:cubicBezTo>
                  <a:cubicBezTo>
                    <a:pt x="339" y="224"/>
                    <a:pt x="346" y="197"/>
                    <a:pt x="346" y="171"/>
                  </a:cubicBezTo>
                  <a:cubicBezTo>
                    <a:pt x="346" y="116"/>
                    <a:pt x="315" y="62"/>
                    <a:pt x="260" y="30"/>
                  </a:cubicBezTo>
                  <a:cubicBezTo>
                    <a:pt x="234" y="15"/>
                    <a:pt x="204" y="8"/>
                    <a:pt x="175" y="8"/>
                  </a:cubicBezTo>
                  <a:cubicBezTo>
                    <a:pt x="118" y="8"/>
                    <a:pt x="63" y="36"/>
                    <a:pt x="32" y="86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755"/>
            <p:cNvSpPr>
              <a:spLocks noEditPoints="1"/>
            </p:cNvSpPr>
            <p:nvPr/>
          </p:nvSpPr>
          <p:spPr bwMode="auto">
            <a:xfrm>
              <a:off x="4559299" y="1778001"/>
              <a:ext cx="282575" cy="860425"/>
            </a:xfrm>
            <a:custGeom>
              <a:avLst/>
              <a:gdLst>
                <a:gd name="T0" fmla="*/ 34 w 104"/>
                <a:gd name="T1" fmla="*/ 310 h 318"/>
                <a:gd name="T2" fmla="*/ 42 w 104"/>
                <a:gd name="T3" fmla="*/ 314 h 318"/>
                <a:gd name="T4" fmla="*/ 38 w 104"/>
                <a:gd name="T5" fmla="*/ 317 h 318"/>
                <a:gd name="T6" fmla="*/ 27 w 104"/>
                <a:gd name="T7" fmla="*/ 293 h 318"/>
                <a:gd name="T8" fmla="*/ 33 w 104"/>
                <a:gd name="T9" fmla="*/ 304 h 318"/>
                <a:gd name="T10" fmla="*/ 23 w 104"/>
                <a:gd name="T11" fmla="*/ 290 h 318"/>
                <a:gd name="T12" fmla="*/ 23 w 104"/>
                <a:gd name="T13" fmla="*/ 281 h 318"/>
                <a:gd name="T14" fmla="*/ 25 w 104"/>
                <a:gd name="T15" fmla="*/ 291 h 318"/>
                <a:gd name="T16" fmla="*/ 13 w 104"/>
                <a:gd name="T17" fmla="*/ 268 h 318"/>
                <a:gd name="T18" fmla="*/ 17 w 104"/>
                <a:gd name="T19" fmla="*/ 266 h 318"/>
                <a:gd name="T20" fmla="*/ 18 w 104"/>
                <a:gd name="T21" fmla="*/ 277 h 318"/>
                <a:gd name="T22" fmla="*/ 8 w 104"/>
                <a:gd name="T23" fmla="*/ 253 h 318"/>
                <a:gd name="T24" fmla="*/ 15 w 104"/>
                <a:gd name="T25" fmla="*/ 259 h 318"/>
                <a:gd name="T26" fmla="*/ 10 w 104"/>
                <a:gd name="T27" fmla="*/ 260 h 318"/>
                <a:gd name="T28" fmla="*/ 4 w 104"/>
                <a:gd name="T29" fmla="*/ 238 h 318"/>
                <a:gd name="T30" fmla="*/ 11 w 104"/>
                <a:gd name="T31" fmla="*/ 244 h 318"/>
                <a:gd name="T32" fmla="*/ 6 w 104"/>
                <a:gd name="T33" fmla="*/ 245 h 318"/>
                <a:gd name="T34" fmla="*/ 4 w 104"/>
                <a:gd name="T35" fmla="*/ 219 h 318"/>
                <a:gd name="T36" fmla="*/ 5 w 104"/>
                <a:gd name="T37" fmla="*/ 232 h 318"/>
                <a:gd name="T38" fmla="*/ 1 w 104"/>
                <a:gd name="T39" fmla="*/ 214 h 318"/>
                <a:gd name="T40" fmla="*/ 5 w 104"/>
                <a:gd name="T41" fmla="*/ 206 h 318"/>
                <a:gd name="T42" fmla="*/ 3 w 104"/>
                <a:gd name="T43" fmla="*/ 216 h 318"/>
                <a:gd name="T44" fmla="*/ 0 w 104"/>
                <a:gd name="T45" fmla="*/ 196 h 318"/>
                <a:gd name="T46" fmla="*/ 5 w 104"/>
                <a:gd name="T47" fmla="*/ 191 h 318"/>
                <a:gd name="T48" fmla="*/ 2 w 104"/>
                <a:gd name="T49" fmla="*/ 201 h 318"/>
                <a:gd name="T50" fmla="*/ 0 w 104"/>
                <a:gd name="T51" fmla="*/ 183 h 318"/>
                <a:gd name="T52" fmla="*/ 6 w 104"/>
                <a:gd name="T53" fmla="*/ 175 h 318"/>
                <a:gd name="T54" fmla="*/ 2 w 104"/>
                <a:gd name="T55" fmla="*/ 185 h 318"/>
                <a:gd name="T56" fmla="*/ 3 w 104"/>
                <a:gd name="T57" fmla="*/ 159 h 318"/>
                <a:gd name="T58" fmla="*/ 7 w 104"/>
                <a:gd name="T59" fmla="*/ 168 h 318"/>
                <a:gd name="T60" fmla="*/ 5 w 104"/>
                <a:gd name="T61" fmla="*/ 152 h 318"/>
                <a:gd name="T62" fmla="*/ 11 w 104"/>
                <a:gd name="T63" fmla="*/ 145 h 318"/>
                <a:gd name="T64" fmla="*/ 10 w 104"/>
                <a:gd name="T65" fmla="*/ 139 h 318"/>
                <a:gd name="T66" fmla="*/ 14 w 104"/>
                <a:gd name="T67" fmla="*/ 127 h 318"/>
                <a:gd name="T68" fmla="*/ 11 w 104"/>
                <a:gd name="T69" fmla="*/ 139 h 318"/>
                <a:gd name="T70" fmla="*/ 14 w 104"/>
                <a:gd name="T71" fmla="*/ 121 h 318"/>
                <a:gd name="T72" fmla="*/ 21 w 104"/>
                <a:gd name="T73" fmla="*/ 116 h 318"/>
                <a:gd name="T74" fmla="*/ 15 w 104"/>
                <a:gd name="T75" fmla="*/ 124 h 318"/>
                <a:gd name="T76" fmla="*/ 23 w 104"/>
                <a:gd name="T77" fmla="*/ 100 h 318"/>
                <a:gd name="T78" fmla="*/ 27 w 104"/>
                <a:gd name="T79" fmla="*/ 102 h 318"/>
                <a:gd name="T80" fmla="*/ 21 w 104"/>
                <a:gd name="T81" fmla="*/ 110 h 318"/>
                <a:gd name="T82" fmla="*/ 30 w 104"/>
                <a:gd name="T83" fmla="*/ 86 h 318"/>
                <a:gd name="T84" fmla="*/ 31 w 104"/>
                <a:gd name="T85" fmla="*/ 95 h 318"/>
                <a:gd name="T86" fmla="*/ 35 w 104"/>
                <a:gd name="T87" fmla="*/ 82 h 318"/>
                <a:gd name="T88" fmla="*/ 42 w 104"/>
                <a:gd name="T89" fmla="*/ 71 h 318"/>
                <a:gd name="T90" fmla="*/ 36 w 104"/>
                <a:gd name="T91" fmla="*/ 82 h 318"/>
                <a:gd name="T92" fmla="*/ 43 w 104"/>
                <a:gd name="T93" fmla="*/ 65 h 318"/>
                <a:gd name="T94" fmla="*/ 51 w 104"/>
                <a:gd name="T95" fmla="*/ 62 h 318"/>
                <a:gd name="T96" fmla="*/ 43 w 104"/>
                <a:gd name="T97" fmla="*/ 69 h 318"/>
                <a:gd name="T98" fmla="*/ 56 w 104"/>
                <a:gd name="T99" fmla="*/ 46 h 318"/>
                <a:gd name="T100" fmla="*/ 55 w 104"/>
                <a:gd name="T101" fmla="*/ 55 h 318"/>
                <a:gd name="T102" fmla="*/ 62 w 104"/>
                <a:gd name="T103" fmla="*/ 43 h 318"/>
                <a:gd name="T104" fmla="*/ 70 w 104"/>
                <a:gd name="T105" fmla="*/ 34 h 318"/>
                <a:gd name="T106" fmla="*/ 63 w 104"/>
                <a:gd name="T107" fmla="*/ 44 h 318"/>
                <a:gd name="T108" fmla="*/ 72 w 104"/>
                <a:gd name="T109" fmla="*/ 28 h 318"/>
                <a:gd name="T110" fmla="*/ 80 w 104"/>
                <a:gd name="T111" fmla="*/ 26 h 318"/>
                <a:gd name="T112" fmla="*/ 72 w 104"/>
                <a:gd name="T113" fmla="*/ 32 h 318"/>
                <a:gd name="T114" fmla="*/ 88 w 104"/>
                <a:gd name="T115" fmla="*/ 11 h 318"/>
                <a:gd name="T116" fmla="*/ 86 w 104"/>
                <a:gd name="T117" fmla="*/ 20 h 318"/>
                <a:gd name="T118" fmla="*/ 94 w 104"/>
                <a:gd name="T119" fmla="*/ 9 h 318"/>
                <a:gd name="T120" fmla="*/ 100 w 104"/>
                <a:gd name="T121" fmla="*/ 1 h 318"/>
                <a:gd name="T122" fmla="*/ 97 w 104"/>
                <a:gd name="T123" fmla="*/ 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318">
                  <a:moveTo>
                    <a:pt x="38" y="317"/>
                  </a:moveTo>
                  <a:cubicBezTo>
                    <a:pt x="37" y="315"/>
                    <a:pt x="35" y="312"/>
                    <a:pt x="34" y="310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33" y="309"/>
                    <a:pt x="34" y="308"/>
                    <a:pt x="35" y="307"/>
                  </a:cubicBezTo>
                  <a:cubicBezTo>
                    <a:pt x="36" y="306"/>
                    <a:pt x="37" y="307"/>
                    <a:pt x="38" y="308"/>
                  </a:cubicBezTo>
                  <a:cubicBezTo>
                    <a:pt x="39" y="310"/>
                    <a:pt x="41" y="312"/>
                    <a:pt x="42" y="314"/>
                  </a:cubicBezTo>
                  <a:cubicBezTo>
                    <a:pt x="43" y="315"/>
                    <a:pt x="42" y="317"/>
                    <a:pt x="41" y="318"/>
                  </a:cubicBezTo>
                  <a:cubicBezTo>
                    <a:pt x="41" y="318"/>
                    <a:pt x="40" y="318"/>
                    <a:pt x="40" y="318"/>
                  </a:cubicBezTo>
                  <a:cubicBezTo>
                    <a:pt x="39" y="318"/>
                    <a:pt x="39" y="318"/>
                    <a:pt x="38" y="317"/>
                  </a:cubicBezTo>
                  <a:close/>
                  <a:moveTo>
                    <a:pt x="30" y="303"/>
                  </a:moveTo>
                  <a:cubicBezTo>
                    <a:pt x="29" y="301"/>
                    <a:pt x="27" y="299"/>
                    <a:pt x="26" y="297"/>
                  </a:cubicBezTo>
                  <a:cubicBezTo>
                    <a:pt x="25" y="295"/>
                    <a:pt x="26" y="294"/>
                    <a:pt x="27" y="293"/>
                  </a:cubicBezTo>
                  <a:cubicBezTo>
                    <a:pt x="28" y="293"/>
                    <a:pt x="30" y="293"/>
                    <a:pt x="30" y="294"/>
                  </a:cubicBezTo>
                  <a:cubicBezTo>
                    <a:pt x="31" y="297"/>
                    <a:pt x="33" y="299"/>
                    <a:pt x="34" y="301"/>
                  </a:cubicBezTo>
                  <a:cubicBezTo>
                    <a:pt x="35" y="302"/>
                    <a:pt x="34" y="304"/>
                    <a:pt x="33" y="304"/>
                  </a:cubicBezTo>
                  <a:cubicBezTo>
                    <a:pt x="33" y="305"/>
                    <a:pt x="32" y="305"/>
                    <a:pt x="32" y="305"/>
                  </a:cubicBezTo>
                  <a:cubicBezTo>
                    <a:pt x="31" y="305"/>
                    <a:pt x="30" y="304"/>
                    <a:pt x="30" y="303"/>
                  </a:cubicBezTo>
                  <a:close/>
                  <a:moveTo>
                    <a:pt x="23" y="290"/>
                  </a:moveTo>
                  <a:cubicBezTo>
                    <a:pt x="21" y="287"/>
                    <a:pt x="20" y="285"/>
                    <a:pt x="19" y="282"/>
                  </a:cubicBezTo>
                  <a:cubicBezTo>
                    <a:pt x="19" y="281"/>
                    <a:pt x="19" y="280"/>
                    <a:pt x="20" y="279"/>
                  </a:cubicBezTo>
                  <a:cubicBezTo>
                    <a:pt x="21" y="279"/>
                    <a:pt x="23" y="279"/>
                    <a:pt x="23" y="281"/>
                  </a:cubicBezTo>
                  <a:cubicBezTo>
                    <a:pt x="24" y="283"/>
                    <a:pt x="26" y="285"/>
                    <a:pt x="27" y="287"/>
                  </a:cubicBezTo>
                  <a:cubicBezTo>
                    <a:pt x="27" y="289"/>
                    <a:pt x="27" y="290"/>
                    <a:pt x="26" y="291"/>
                  </a:cubicBezTo>
                  <a:cubicBezTo>
                    <a:pt x="25" y="291"/>
                    <a:pt x="25" y="291"/>
                    <a:pt x="25" y="291"/>
                  </a:cubicBezTo>
                  <a:cubicBezTo>
                    <a:pt x="24" y="291"/>
                    <a:pt x="23" y="290"/>
                    <a:pt x="23" y="290"/>
                  </a:cubicBezTo>
                  <a:close/>
                  <a:moveTo>
                    <a:pt x="16" y="275"/>
                  </a:moveTo>
                  <a:cubicBezTo>
                    <a:pt x="15" y="273"/>
                    <a:pt x="14" y="270"/>
                    <a:pt x="13" y="268"/>
                  </a:cubicBezTo>
                  <a:cubicBezTo>
                    <a:pt x="13" y="268"/>
                    <a:pt x="13" y="268"/>
                    <a:pt x="13" y="268"/>
                  </a:cubicBezTo>
                  <a:cubicBezTo>
                    <a:pt x="13" y="267"/>
                    <a:pt x="13" y="265"/>
                    <a:pt x="14" y="265"/>
                  </a:cubicBezTo>
                  <a:cubicBezTo>
                    <a:pt x="16" y="264"/>
                    <a:pt x="17" y="265"/>
                    <a:pt x="17" y="266"/>
                  </a:cubicBezTo>
                  <a:cubicBezTo>
                    <a:pt x="18" y="269"/>
                    <a:pt x="19" y="271"/>
                    <a:pt x="20" y="273"/>
                  </a:cubicBezTo>
                  <a:cubicBezTo>
                    <a:pt x="21" y="275"/>
                    <a:pt x="20" y="276"/>
                    <a:pt x="19" y="276"/>
                  </a:cubicBezTo>
                  <a:cubicBezTo>
                    <a:pt x="18" y="277"/>
                    <a:pt x="18" y="277"/>
                    <a:pt x="18" y="277"/>
                  </a:cubicBezTo>
                  <a:cubicBezTo>
                    <a:pt x="17" y="277"/>
                    <a:pt x="16" y="276"/>
                    <a:pt x="16" y="275"/>
                  </a:cubicBezTo>
                  <a:close/>
                  <a:moveTo>
                    <a:pt x="10" y="260"/>
                  </a:moveTo>
                  <a:cubicBezTo>
                    <a:pt x="10" y="258"/>
                    <a:pt x="9" y="255"/>
                    <a:pt x="8" y="253"/>
                  </a:cubicBezTo>
                  <a:cubicBezTo>
                    <a:pt x="8" y="252"/>
                    <a:pt x="8" y="250"/>
                    <a:pt x="10" y="250"/>
                  </a:cubicBezTo>
                  <a:cubicBezTo>
                    <a:pt x="11" y="250"/>
                    <a:pt x="12" y="250"/>
                    <a:pt x="13" y="252"/>
                  </a:cubicBezTo>
                  <a:cubicBezTo>
                    <a:pt x="13" y="254"/>
                    <a:pt x="14" y="256"/>
                    <a:pt x="15" y="259"/>
                  </a:cubicBezTo>
                  <a:cubicBezTo>
                    <a:pt x="15" y="260"/>
                    <a:pt x="15" y="262"/>
                    <a:pt x="13" y="262"/>
                  </a:cubicBezTo>
                  <a:cubicBezTo>
                    <a:pt x="13" y="262"/>
                    <a:pt x="13" y="262"/>
                    <a:pt x="13" y="262"/>
                  </a:cubicBezTo>
                  <a:cubicBezTo>
                    <a:pt x="12" y="262"/>
                    <a:pt x="11" y="261"/>
                    <a:pt x="10" y="260"/>
                  </a:cubicBezTo>
                  <a:close/>
                  <a:moveTo>
                    <a:pt x="6" y="245"/>
                  </a:moveTo>
                  <a:cubicBezTo>
                    <a:pt x="5" y="243"/>
                    <a:pt x="5" y="240"/>
                    <a:pt x="4" y="238"/>
                  </a:cubicBezTo>
                  <a:cubicBezTo>
                    <a:pt x="4" y="238"/>
                    <a:pt x="4" y="238"/>
                    <a:pt x="4" y="238"/>
                  </a:cubicBezTo>
                  <a:cubicBezTo>
                    <a:pt x="4" y="236"/>
                    <a:pt x="5" y="235"/>
                    <a:pt x="6" y="235"/>
                  </a:cubicBezTo>
                  <a:cubicBezTo>
                    <a:pt x="7" y="235"/>
                    <a:pt x="9" y="235"/>
                    <a:pt x="9" y="237"/>
                  </a:cubicBezTo>
                  <a:cubicBezTo>
                    <a:pt x="9" y="239"/>
                    <a:pt x="10" y="242"/>
                    <a:pt x="11" y="244"/>
                  </a:cubicBezTo>
                  <a:cubicBezTo>
                    <a:pt x="11" y="245"/>
                    <a:pt x="10" y="247"/>
                    <a:pt x="9" y="247"/>
                  </a:cubicBezTo>
                  <a:cubicBezTo>
                    <a:pt x="8" y="247"/>
                    <a:pt x="8" y="247"/>
                    <a:pt x="8" y="247"/>
                  </a:cubicBezTo>
                  <a:cubicBezTo>
                    <a:pt x="7" y="247"/>
                    <a:pt x="6" y="246"/>
                    <a:pt x="6" y="245"/>
                  </a:cubicBezTo>
                  <a:close/>
                  <a:moveTo>
                    <a:pt x="3" y="230"/>
                  </a:moveTo>
                  <a:cubicBezTo>
                    <a:pt x="2" y="227"/>
                    <a:pt x="2" y="225"/>
                    <a:pt x="2" y="222"/>
                  </a:cubicBezTo>
                  <a:cubicBezTo>
                    <a:pt x="1" y="221"/>
                    <a:pt x="2" y="220"/>
                    <a:pt x="4" y="219"/>
                  </a:cubicBezTo>
                  <a:cubicBezTo>
                    <a:pt x="5" y="219"/>
                    <a:pt x="6" y="220"/>
                    <a:pt x="6" y="221"/>
                  </a:cubicBezTo>
                  <a:cubicBezTo>
                    <a:pt x="6" y="224"/>
                    <a:pt x="7" y="227"/>
                    <a:pt x="7" y="229"/>
                  </a:cubicBezTo>
                  <a:cubicBezTo>
                    <a:pt x="8" y="230"/>
                    <a:pt x="7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4" y="232"/>
                    <a:pt x="3" y="231"/>
                    <a:pt x="3" y="230"/>
                  </a:cubicBezTo>
                  <a:close/>
                  <a:moveTo>
                    <a:pt x="1" y="214"/>
                  </a:moveTo>
                  <a:cubicBezTo>
                    <a:pt x="0" y="212"/>
                    <a:pt x="0" y="209"/>
                    <a:pt x="0" y="206"/>
                  </a:cubicBezTo>
                  <a:cubicBezTo>
                    <a:pt x="0" y="205"/>
                    <a:pt x="1" y="204"/>
                    <a:pt x="2" y="204"/>
                  </a:cubicBezTo>
                  <a:cubicBezTo>
                    <a:pt x="4" y="204"/>
                    <a:pt x="5" y="205"/>
                    <a:pt x="5" y="206"/>
                  </a:cubicBezTo>
                  <a:cubicBezTo>
                    <a:pt x="5" y="209"/>
                    <a:pt x="5" y="211"/>
                    <a:pt x="5" y="214"/>
                  </a:cubicBezTo>
                  <a:cubicBezTo>
                    <a:pt x="5" y="215"/>
                    <a:pt x="5" y="216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2" y="216"/>
                    <a:pt x="1" y="215"/>
                    <a:pt x="1" y="214"/>
                  </a:cubicBezTo>
                  <a:close/>
                  <a:moveTo>
                    <a:pt x="0" y="198"/>
                  </a:moveTo>
                  <a:cubicBezTo>
                    <a:pt x="0" y="198"/>
                    <a:pt x="0" y="197"/>
                    <a:pt x="0" y="196"/>
                  </a:cubicBezTo>
                  <a:cubicBezTo>
                    <a:pt x="0" y="194"/>
                    <a:pt x="0" y="192"/>
                    <a:pt x="0" y="191"/>
                  </a:cubicBezTo>
                  <a:cubicBezTo>
                    <a:pt x="0" y="189"/>
                    <a:pt x="1" y="188"/>
                    <a:pt x="2" y="188"/>
                  </a:cubicBezTo>
                  <a:cubicBezTo>
                    <a:pt x="4" y="188"/>
                    <a:pt x="5" y="189"/>
                    <a:pt x="5" y="191"/>
                  </a:cubicBezTo>
                  <a:cubicBezTo>
                    <a:pt x="5" y="193"/>
                    <a:pt x="5" y="194"/>
                    <a:pt x="5" y="196"/>
                  </a:cubicBezTo>
                  <a:cubicBezTo>
                    <a:pt x="5" y="197"/>
                    <a:pt x="5" y="198"/>
                    <a:pt x="5" y="198"/>
                  </a:cubicBezTo>
                  <a:cubicBezTo>
                    <a:pt x="5" y="200"/>
                    <a:pt x="3" y="201"/>
                    <a:pt x="2" y="201"/>
                  </a:cubicBezTo>
                  <a:cubicBezTo>
                    <a:pt x="1" y="201"/>
                    <a:pt x="0" y="200"/>
                    <a:pt x="0" y="198"/>
                  </a:cubicBezTo>
                  <a:close/>
                  <a:moveTo>
                    <a:pt x="2" y="185"/>
                  </a:moveTo>
                  <a:cubicBezTo>
                    <a:pt x="1" y="185"/>
                    <a:pt x="0" y="184"/>
                    <a:pt x="0" y="183"/>
                  </a:cubicBezTo>
                  <a:cubicBezTo>
                    <a:pt x="0" y="180"/>
                    <a:pt x="1" y="177"/>
                    <a:pt x="1" y="175"/>
                  </a:cubicBezTo>
                  <a:cubicBezTo>
                    <a:pt x="1" y="174"/>
                    <a:pt x="2" y="173"/>
                    <a:pt x="4" y="173"/>
                  </a:cubicBezTo>
                  <a:cubicBezTo>
                    <a:pt x="5" y="173"/>
                    <a:pt x="6" y="174"/>
                    <a:pt x="6" y="175"/>
                  </a:cubicBezTo>
                  <a:cubicBezTo>
                    <a:pt x="5" y="178"/>
                    <a:pt x="5" y="180"/>
                    <a:pt x="5" y="183"/>
                  </a:cubicBezTo>
                  <a:cubicBezTo>
                    <a:pt x="5" y="184"/>
                    <a:pt x="4" y="185"/>
                    <a:pt x="3" y="185"/>
                  </a:cubicBezTo>
                  <a:lnTo>
                    <a:pt x="2" y="185"/>
                  </a:lnTo>
                  <a:close/>
                  <a:moveTo>
                    <a:pt x="4" y="170"/>
                  </a:moveTo>
                  <a:cubicBezTo>
                    <a:pt x="3" y="169"/>
                    <a:pt x="2" y="168"/>
                    <a:pt x="2" y="167"/>
                  </a:cubicBezTo>
                  <a:cubicBezTo>
                    <a:pt x="2" y="164"/>
                    <a:pt x="3" y="162"/>
                    <a:pt x="3" y="159"/>
                  </a:cubicBezTo>
                  <a:cubicBezTo>
                    <a:pt x="3" y="158"/>
                    <a:pt x="5" y="157"/>
                    <a:pt x="6" y="157"/>
                  </a:cubicBezTo>
                  <a:cubicBezTo>
                    <a:pt x="7" y="158"/>
                    <a:pt x="8" y="159"/>
                    <a:pt x="8" y="160"/>
                  </a:cubicBezTo>
                  <a:cubicBezTo>
                    <a:pt x="7" y="163"/>
                    <a:pt x="7" y="165"/>
                    <a:pt x="7" y="168"/>
                  </a:cubicBezTo>
                  <a:cubicBezTo>
                    <a:pt x="6" y="169"/>
                    <a:pt x="5" y="170"/>
                    <a:pt x="4" y="170"/>
                  </a:cubicBezTo>
                  <a:close/>
                  <a:moveTo>
                    <a:pt x="7" y="154"/>
                  </a:moveTo>
                  <a:cubicBezTo>
                    <a:pt x="5" y="154"/>
                    <a:pt x="5" y="153"/>
                    <a:pt x="5" y="152"/>
                  </a:cubicBezTo>
                  <a:cubicBezTo>
                    <a:pt x="5" y="149"/>
                    <a:pt x="6" y="146"/>
                    <a:pt x="7" y="144"/>
                  </a:cubicBezTo>
                  <a:cubicBezTo>
                    <a:pt x="7" y="143"/>
                    <a:pt x="8" y="142"/>
                    <a:pt x="10" y="142"/>
                  </a:cubicBezTo>
                  <a:cubicBezTo>
                    <a:pt x="11" y="142"/>
                    <a:pt x="12" y="144"/>
                    <a:pt x="11" y="145"/>
                  </a:cubicBezTo>
                  <a:cubicBezTo>
                    <a:pt x="11" y="147"/>
                    <a:pt x="10" y="150"/>
                    <a:pt x="9" y="153"/>
                  </a:cubicBezTo>
                  <a:cubicBezTo>
                    <a:pt x="9" y="154"/>
                    <a:pt x="8" y="154"/>
                    <a:pt x="7" y="154"/>
                  </a:cubicBezTo>
                  <a:close/>
                  <a:moveTo>
                    <a:pt x="10" y="139"/>
                  </a:moveTo>
                  <a:cubicBezTo>
                    <a:pt x="9" y="139"/>
                    <a:pt x="8" y="137"/>
                    <a:pt x="9" y="136"/>
                  </a:cubicBezTo>
                  <a:cubicBezTo>
                    <a:pt x="10" y="134"/>
                    <a:pt x="10" y="131"/>
                    <a:pt x="11" y="129"/>
                  </a:cubicBezTo>
                  <a:cubicBezTo>
                    <a:pt x="12" y="128"/>
                    <a:pt x="13" y="127"/>
                    <a:pt x="14" y="127"/>
                  </a:cubicBezTo>
                  <a:cubicBezTo>
                    <a:pt x="15" y="128"/>
                    <a:pt x="16" y="129"/>
                    <a:pt x="16" y="130"/>
                  </a:cubicBezTo>
                  <a:cubicBezTo>
                    <a:pt x="15" y="133"/>
                    <a:pt x="14" y="135"/>
                    <a:pt x="13" y="138"/>
                  </a:cubicBezTo>
                  <a:cubicBezTo>
                    <a:pt x="13" y="139"/>
                    <a:pt x="12" y="139"/>
                    <a:pt x="11" y="139"/>
                  </a:cubicBezTo>
                  <a:lnTo>
                    <a:pt x="10" y="139"/>
                  </a:lnTo>
                  <a:close/>
                  <a:moveTo>
                    <a:pt x="15" y="124"/>
                  </a:moveTo>
                  <a:cubicBezTo>
                    <a:pt x="14" y="124"/>
                    <a:pt x="13" y="123"/>
                    <a:pt x="14" y="121"/>
                  </a:cubicBezTo>
                  <a:cubicBezTo>
                    <a:pt x="15" y="119"/>
                    <a:pt x="16" y="116"/>
                    <a:pt x="17" y="114"/>
                  </a:cubicBezTo>
                  <a:cubicBezTo>
                    <a:pt x="17" y="113"/>
                    <a:pt x="19" y="112"/>
                    <a:pt x="20" y="113"/>
                  </a:cubicBezTo>
                  <a:cubicBezTo>
                    <a:pt x="21" y="113"/>
                    <a:pt x="21" y="115"/>
                    <a:pt x="21" y="116"/>
                  </a:cubicBezTo>
                  <a:cubicBezTo>
                    <a:pt x="20" y="118"/>
                    <a:pt x="19" y="121"/>
                    <a:pt x="18" y="123"/>
                  </a:cubicBezTo>
                  <a:cubicBezTo>
                    <a:pt x="18" y="124"/>
                    <a:pt x="17" y="124"/>
                    <a:pt x="16" y="124"/>
                  </a:cubicBezTo>
                  <a:lnTo>
                    <a:pt x="15" y="124"/>
                  </a:lnTo>
                  <a:close/>
                  <a:moveTo>
                    <a:pt x="21" y="110"/>
                  </a:moveTo>
                  <a:cubicBezTo>
                    <a:pt x="20" y="109"/>
                    <a:pt x="19" y="108"/>
                    <a:pt x="20" y="107"/>
                  </a:cubicBezTo>
                  <a:cubicBezTo>
                    <a:pt x="21" y="104"/>
                    <a:pt x="22" y="102"/>
                    <a:pt x="23" y="100"/>
                  </a:cubicBezTo>
                  <a:cubicBezTo>
                    <a:pt x="23" y="100"/>
                    <a:pt x="23" y="100"/>
                    <a:pt x="23" y="100"/>
                  </a:cubicBezTo>
                  <a:cubicBezTo>
                    <a:pt x="24" y="98"/>
                    <a:pt x="25" y="98"/>
                    <a:pt x="26" y="99"/>
                  </a:cubicBezTo>
                  <a:cubicBezTo>
                    <a:pt x="27" y="99"/>
                    <a:pt x="28" y="100"/>
                    <a:pt x="27" y="102"/>
                  </a:cubicBezTo>
                  <a:cubicBezTo>
                    <a:pt x="26" y="104"/>
                    <a:pt x="25" y="106"/>
                    <a:pt x="24" y="109"/>
                  </a:cubicBezTo>
                  <a:cubicBezTo>
                    <a:pt x="24" y="110"/>
                    <a:pt x="23" y="110"/>
                    <a:pt x="22" y="110"/>
                  </a:cubicBezTo>
                  <a:lnTo>
                    <a:pt x="21" y="110"/>
                  </a:lnTo>
                  <a:close/>
                  <a:moveTo>
                    <a:pt x="28" y="96"/>
                  </a:moveTo>
                  <a:cubicBezTo>
                    <a:pt x="26" y="95"/>
                    <a:pt x="26" y="94"/>
                    <a:pt x="27" y="93"/>
                  </a:cubicBezTo>
                  <a:cubicBezTo>
                    <a:pt x="28" y="90"/>
                    <a:pt x="29" y="88"/>
                    <a:pt x="30" y="86"/>
                  </a:cubicBezTo>
                  <a:cubicBezTo>
                    <a:pt x="31" y="85"/>
                    <a:pt x="32" y="84"/>
                    <a:pt x="34" y="85"/>
                  </a:cubicBezTo>
                  <a:cubicBezTo>
                    <a:pt x="35" y="85"/>
                    <a:pt x="35" y="87"/>
                    <a:pt x="34" y="88"/>
                  </a:cubicBezTo>
                  <a:cubicBezTo>
                    <a:pt x="33" y="90"/>
                    <a:pt x="32" y="92"/>
                    <a:pt x="31" y="95"/>
                  </a:cubicBezTo>
                  <a:cubicBezTo>
                    <a:pt x="30" y="96"/>
                    <a:pt x="30" y="96"/>
                    <a:pt x="29" y="96"/>
                  </a:cubicBezTo>
                  <a:lnTo>
                    <a:pt x="28" y="96"/>
                  </a:lnTo>
                  <a:close/>
                  <a:moveTo>
                    <a:pt x="35" y="82"/>
                  </a:moveTo>
                  <a:cubicBezTo>
                    <a:pt x="34" y="81"/>
                    <a:pt x="34" y="80"/>
                    <a:pt x="34" y="79"/>
                  </a:cubicBezTo>
                  <a:cubicBezTo>
                    <a:pt x="36" y="77"/>
                    <a:pt x="37" y="74"/>
                    <a:pt x="38" y="72"/>
                  </a:cubicBezTo>
                  <a:cubicBezTo>
                    <a:pt x="39" y="71"/>
                    <a:pt x="40" y="71"/>
                    <a:pt x="42" y="71"/>
                  </a:cubicBezTo>
                  <a:cubicBezTo>
                    <a:pt x="43" y="72"/>
                    <a:pt x="43" y="73"/>
                    <a:pt x="42" y="75"/>
                  </a:cubicBezTo>
                  <a:cubicBezTo>
                    <a:pt x="41" y="77"/>
                    <a:pt x="40" y="79"/>
                    <a:pt x="38" y="81"/>
                  </a:cubicBezTo>
                  <a:cubicBezTo>
                    <a:pt x="38" y="82"/>
                    <a:pt x="37" y="82"/>
                    <a:pt x="36" y="82"/>
                  </a:cubicBezTo>
                  <a:cubicBezTo>
                    <a:pt x="36" y="82"/>
                    <a:pt x="35" y="82"/>
                    <a:pt x="35" y="82"/>
                  </a:cubicBezTo>
                  <a:close/>
                  <a:moveTo>
                    <a:pt x="43" y="69"/>
                  </a:moveTo>
                  <a:cubicBezTo>
                    <a:pt x="42" y="68"/>
                    <a:pt x="42" y="67"/>
                    <a:pt x="43" y="65"/>
                  </a:cubicBezTo>
                  <a:cubicBezTo>
                    <a:pt x="44" y="63"/>
                    <a:pt x="46" y="61"/>
                    <a:pt x="47" y="59"/>
                  </a:cubicBezTo>
                  <a:cubicBezTo>
                    <a:pt x="48" y="58"/>
                    <a:pt x="49" y="58"/>
                    <a:pt x="50" y="58"/>
                  </a:cubicBezTo>
                  <a:cubicBezTo>
                    <a:pt x="51" y="59"/>
                    <a:pt x="52" y="61"/>
                    <a:pt x="51" y="62"/>
                  </a:cubicBezTo>
                  <a:cubicBezTo>
                    <a:pt x="49" y="64"/>
                    <a:pt x="48" y="66"/>
                    <a:pt x="47" y="68"/>
                  </a:cubicBezTo>
                  <a:cubicBezTo>
                    <a:pt x="46" y="69"/>
                    <a:pt x="45" y="69"/>
                    <a:pt x="45" y="69"/>
                  </a:cubicBezTo>
                  <a:cubicBezTo>
                    <a:pt x="44" y="69"/>
                    <a:pt x="44" y="69"/>
                    <a:pt x="43" y="69"/>
                  </a:cubicBezTo>
                  <a:close/>
                  <a:moveTo>
                    <a:pt x="52" y="56"/>
                  </a:moveTo>
                  <a:cubicBezTo>
                    <a:pt x="51" y="55"/>
                    <a:pt x="51" y="54"/>
                    <a:pt x="52" y="53"/>
                  </a:cubicBezTo>
                  <a:cubicBezTo>
                    <a:pt x="53" y="50"/>
                    <a:pt x="55" y="48"/>
                    <a:pt x="56" y="46"/>
                  </a:cubicBezTo>
                  <a:cubicBezTo>
                    <a:pt x="57" y="45"/>
                    <a:pt x="59" y="45"/>
                    <a:pt x="60" y="46"/>
                  </a:cubicBezTo>
                  <a:cubicBezTo>
                    <a:pt x="61" y="47"/>
                    <a:pt x="61" y="48"/>
                    <a:pt x="60" y="49"/>
                  </a:cubicBezTo>
                  <a:cubicBezTo>
                    <a:pt x="59" y="51"/>
                    <a:pt x="57" y="53"/>
                    <a:pt x="55" y="55"/>
                  </a:cubicBezTo>
                  <a:cubicBezTo>
                    <a:pt x="55" y="56"/>
                    <a:pt x="54" y="56"/>
                    <a:pt x="54" y="56"/>
                  </a:cubicBezTo>
                  <a:cubicBezTo>
                    <a:pt x="53" y="56"/>
                    <a:pt x="53" y="56"/>
                    <a:pt x="52" y="56"/>
                  </a:cubicBezTo>
                  <a:close/>
                  <a:moveTo>
                    <a:pt x="62" y="43"/>
                  </a:moveTo>
                  <a:cubicBezTo>
                    <a:pt x="61" y="43"/>
                    <a:pt x="60" y="41"/>
                    <a:pt x="61" y="40"/>
                  </a:cubicBezTo>
                  <a:cubicBezTo>
                    <a:pt x="63" y="38"/>
                    <a:pt x="65" y="36"/>
                    <a:pt x="66" y="34"/>
                  </a:cubicBezTo>
                  <a:cubicBezTo>
                    <a:pt x="67" y="33"/>
                    <a:pt x="69" y="33"/>
                    <a:pt x="70" y="34"/>
                  </a:cubicBezTo>
                  <a:cubicBezTo>
                    <a:pt x="71" y="35"/>
                    <a:pt x="71" y="36"/>
                    <a:pt x="70" y="37"/>
                  </a:cubicBezTo>
                  <a:cubicBezTo>
                    <a:pt x="68" y="39"/>
                    <a:pt x="67" y="41"/>
                    <a:pt x="65" y="43"/>
                  </a:cubicBezTo>
                  <a:cubicBezTo>
                    <a:pt x="64" y="44"/>
                    <a:pt x="64" y="44"/>
                    <a:pt x="63" y="44"/>
                  </a:cubicBezTo>
                  <a:cubicBezTo>
                    <a:pt x="63" y="44"/>
                    <a:pt x="62" y="44"/>
                    <a:pt x="62" y="43"/>
                  </a:cubicBezTo>
                  <a:close/>
                  <a:moveTo>
                    <a:pt x="72" y="32"/>
                  </a:moveTo>
                  <a:cubicBezTo>
                    <a:pt x="71" y="31"/>
                    <a:pt x="71" y="29"/>
                    <a:pt x="72" y="28"/>
                  </a:cubicBezTo>
                  <a:cubicBezTo>
                    <a:pt x="73" y="26"/>
                    <a:pt x="75" y="24"/>
                    <a:pt x="77" y="22"/>
                  </a:cubicBezTo>
                  <a:cubicBezTo>
                    <a:pt x="78" y="22"/>
                    <a:pt x="79" y="21"/>
                    <a:pt x="80" y="22"/>
                  </a:cubicBezTo>
                  <a:cubicBezTo>
                    <a:pt x="81" y="23"/>
                    <a:pt x="81" y="25"/>
                    <a:pt x="80" y="26"/>
                  </a:cubicBezTo>
                  <a:cubicBezTo>
                    <a:pt x="79" y="27"/>
                    <a:pt x="77" y="29"/>
                    <a:pt x="75" y="31"/>
                  </a:cubicBezTo>
                  <a:cubicBezTo>
                    <a:pt x="75" y="32"/>
                    <a:pt x="74" y="32"/>
                    <a:pt x="73" y="32"/>
                  </a:cubicBezTo>
                  <a:cubicBezTo>
                    <a:pt x="73" y="32"/>
                    <a:pt x="72" y="32"/>
                    <a:pt x="72" y="32"/>
                  </a:cubicBezTo>
                  <a:close/>
                  <a:moveTo>
                    <a:pt x="82" y="20"/>
                  </a:moveTo>
                  <a:cubicBezTo>
                    <a:pt x="81" y="19"/>
                    <a:pt x="81" y="18"/>
                    <a:pt x="82" y="17"/>
                  </a:cubicBezTo>
                  <a:cubicBezTo>
                    <a:pt x="84" y="15"/>
                    <a:pt x="86" y="13"/>
                    <a:pt x="88" y="11"/>
                  </a:cubicBezTo>
                  <a:cubicBezTo>
                    <a:pt x="89" y="10"/>
                    <a:pt x="90" y="10"/>
                    <a:pt x="91" y="11"/>
                  </a:cubicBezTo>
                  <a:cubicBezTo>
                    <a:pt x="92" y="12"/>
                    <a:pt x="92" y="14"/>
                    <a:pt x="91" y="15"/>
                  </a:cubicBezTo>
                  <a:cubicBezTo>
                    <a:pt x="89" y="16"/>
                    <a:pt x="88" y="18"/>
                    <a:pt x="86" y="20"/>
                  </a:cubicBezTo>
                  <a:cubicBezTo>
                    <a:pt x="85" y="20"/>
                    <a:pt x="85" y="21"/>
                    <a:pt x="84" y="21"/>
                  </a:cubicBezTo>
                  <a:cubicBezTo>
                    <a:pt x="83" y="21"/>
                    <a:pt x="83" y="20"/>
                    <a:pt x="82" y="20"/>
                  </a:cubicBezTo>
                  <a:close/>
                  <a:moveTo>
                    <a:pt x="94" y="9"/>
                  </a:moveTo>
                  <a:cubicBezTo>
                    <a:pt x="93" y="8"/>
                    <a:pt x="93" y="7"/>
                    <a:pt x="94" y="6"/>
                  </a:cubicBezTo>
                  <a:cubicBezTo>
                    <a:pt x="97" y="2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1" y="0"/>
                    <a:pt x="102" y="0"/>
                    <a:pt x="103" y="1"/>
                  </a:cubicBezTo>
                  <a:cubicBezTo>
                    <a:pt x="104" y="2"/>
                    <a:pt x="104" y="3"/>
                    <a:pt x="103" y="4"/>
                  </a:cubicBezTo>
                  <a:cubicBezTo>
                    <a:pt x="103" y="4"/>
                    <a:pt x="101" y="6"/>
                    <a:pt x="97" y="9"/>
                  </a:cubicBezTo>
                  <a:cubicBezTo>
                    <a:pt x="96" y="10"/>
                    <a:pt x="96" y="10"/>
                    <a:pt x="95" y="10"/>
                  </a:cubicBezTo>
                  <a:cubicBezTo>
                    <a:pt x="95" y="10"/>
                    <a:pt x="94" y="10"/>
                    <a:pt x="94" y="9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756"/>
            <p:cNvSpPr>
              <a:spLocks noEditPoints="1"/>
            </p:cNvSpPr>
            <p:nvPr/>
          </p:nvSpPr>
          <p:spPr bwMode="auto">
            <a:xfrm>
              <a:off x="4819649" y="1854201"/>
              <a:ext cx="387350" cy="841375"/>
            </a:xfrm>
            <a:custGeom>
              <a:avLst/>
              <a:gdLst>
                <a:gd name="T0" fmla="*/ 12 w 143"/>
                <a:gd name="T1" fmla="*/ 304 h 311"/>
                <a:gd name="T2" fmla="*/ 1 w 143"/>
                <a:gd name="T3" fmla="*/ 310 h 311"/>
                <a:gd name="T4" fmla="*/ 26 w 143"/>
                <a:gd name="T5" fmla="*/ 297 h 311"/>
                <a:gd name="T6" fmla="*/ 15 w 143"/>
                <a:gd name="T7" fmla="*/ 303 h 311"/>
                <a:gd name="T8" fmla="*/ 39 w 143"/>
                <a:gd name="T9" fmla="*/ 289 h 311"/>
                <a:gd name="T10" fmla="*/ 29 w 143"/>
                <a:gd name="T11" fmla="*/ 295 h 311"/>
                <a:gd name="T12" fmla="*/ 52 w 143"/>
                <a:gd name="T13" fmla="*/ 280 h 311"/>
                <a:gd name="T14" fmla="*/ 42 w 143"/>
                <a:gd name="T15" fmla="*/ 287 h 311"/>
                <a:gd name="T16" fmla="*/ 61 w 143"/>
                <a:gd name="T17" fmla="*/ 270 h 311"/>
                <a:gd name="T18" fmla="*/ 57 w 143"/>
                <a:gd name="T19" fmla="*/ 279 h 311"/>
                <a:gd name="T20" fmla="*/ 73 w 143"/>
                <a:gd name="T21" fmla="*/ 260 h 311"/>
                <a:gd name="T22" fmla="*/ 69 w 143"/>
                <a:gd name="T23" fmla="*/ 269 h 311"/>
                <a:gd name="T24" fmla="*/ 84 w 143"/>
                <a:gd name="T25" fmla="*/ 249 h 311"/>
                <a:gd name="T26" fmla="*/ 80 w 143"/>
                <a:gd name="T27" fmla="*/ 259 h 311"/>
                <a:gd name="T28" fmla="*/ 84 w 143"/>
                <a:gd name="T29" fmla="*/ 249 h 311"/>
                <a:gd name="T30" fmla="*/ 94 w 143"/>
                <a:gd name="T31" fmla="*/ 238 h 311"/>
                <a:gd name="T32" fmla="*/ 91 w 143"/>
                <a:gd name="T33" fmla="*/ 247 h 311"/>
                <a:gd name="T34" fmla="*/ 103 w 143"/>
                <a:gd name="T35" fmla="*/ 225 h 311"/>
                <a:gd name="T36" fmla="*/ 101 w 143"/>
                <a:gd name="T37" fmla="*/ 235 h 311"/>
                <a:gd name="T38" fmla="*/ 112 w 143"/>
                <a:gd name="T39" fmla="*/ 212 h 311"/>
                <a:gd name="T40" fmla="*/ 110 w 143"/>
                <a:gd name="T41" fmla="*/ 223 h 311"/>
                <a:gd name="T42" fmla="*/ 119 w 143"/>
                <a:gd name="T43" fmla="*/ 199 h 311"/>
                <a:gd name="T44" fmla="*/ 117 w 143"/>
                <a:gd name="T45" fmla="*/ 209 h 311"/>
                <a:gd name="T46" fmla="*/ 125 w 143"/>
                <a:gd name="T47" fmla="*/ 185 h 311"/>
                <a:gd name="T48" fmla="*/ 124 w 143"/>
                <a:gd name="T49" fmla="*/ 195 h 311"/>
                <a:gd name="T50" fmla="*/ 130 w 143"/>
                <a:gd name="T51" fmla="*/ 170 h 311"/>
                <a:gd name="T52" fmla="*/ 130 w 143"/>
                <a:gd name="T53" fmla="*/ 180 h 311"/>
                <a:gd name="T54" fmla="*/ 134 w 143"/>
                <a:gd name="T55" fmla="*/ 155 h 311"/>
                <a:gd name="T56" fmla="*/ 136 w 143"/>
                <a:gd name="T57" fmla="*/ 164 h 311"/>
                <a:gd name="T58" fmla="*/ 136 w 143"/>
                <a:gd name="T59" fmla="*/ 140 h 311"/>
                <a:gd name="T60" fmla="*/ 137 w 143"/>
                <a:gd name="T61" fmla="*/ 150 h 311"/>
                <a:gd name="T62" fmla="*/ 138 w 143"/>
                <a:gd name="T63" fmla="*/ 125 h 311"/>
                <a:gd name="T64" fmla="*/ 140 w 143"/>
                <a:gd name="T65" fmla="*/ 135 h 311"/>
                <a:gd name="T66" fmla="*/ 139 w 143"/>
                <a:gd name="T67" fmla="*/ 109 h 311"/>
                <a:gd name="T68" fmla="*/ 141 w 143"/>
                <a:gd name="T69" fmla="*/ 119 h 311"/>
                <a:gd name="T70" fmla="*/ 141 w 143"/>
                <a:gd name="T71" fmla="*/ 91 h 311"/>
                <a:gd name="T72" fmla="*/ 141 w 143"/>
                <a:gd name="T73" fmla="*/ 104 h 311"/>
                <a:gd name="T74" fmla="*/ 139 w 143"/>
                <a:gd name="T75" fmla="*/ 76 h 311"/>
                <a:gd name="T76" fmla="*/ 140 w 143"/>
                <a:gd name="T77" fmla="*/ 88 h 311"/>
                <a:gd name="T78" fmla="*/ 135 w 143"/>
                <a:gd name="T79" fmla="*/ 63 h 311"/>
                <a:gd name="T80" fmla="*/ 139 w 143"/>
                <a:gd name="T81" fmla="*/ 72 h 311"/>
                <a:gd name="T82" fmla="*/ 132 w 143"/>
                <a:gd name="T83" fmla="*/ 48 h 311"/>
                <a:gd name="T84" fmla="*/ 138 w 143"/>
                <a:gd name="T85" fmla="*/ 54 h 311"/>
                <a:gd name="T86" fmla="*/ 131 w 143"/>
                <a:gd name="T87" fmla="*/ 40 h 311"/>
                <a:gd name="T88" fmla="*/ 133 w 143"/>
                <a:gd name="T89" fmla="*/ 31 h 311"/>
                <a:gd name="T90" fmla="*/ 131 w 143"/>
                <a:gd name="T91" fmla="*/ 40 h 311"/>
                <a:gd name="T92" fmla="*/ 129 w 143"/>
                <a:gd name="T93" fmla="*/ 16 h 311"/>
                <a:gd name="T94" fmla="*/ 126 w 143"/>
                <a:gd name="T95" fmla="*/ 25 h 311"/>
                <a:gd name="T96" fmla="*/ 120 w 143"/>
                <a:gd name="T97" fmla="*/ 0 h 311"/>
                <a:gd name="T98" fmla="*/ 124 w 143"/>
                <a:gd name="T99" fmla="*/ 12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3" h="311">
                  <a:moveTo>
                    <a:pt x="1" y="310"/>
                  </a:moveTo>
                  <a:cubicBezTo>
                    <a:pt x="0" y="308"/>
                    <a:pt x="1" y="307"/>
                    <a:pt x="2" y="306"/>
                  </a:cubicBezTo>
                  <a:cubicBezTo>
                    <a:pt x="5" y="305"/>
                    <a:pt x="7" y="304"/>
                    <a:pt x="9" y="303"/>
                  </a:cubicBezTo>
                  <a:cubicBezTo>
                    <a:pt x="10" y="302"/>
                    <a:pt x="12" y="303"/>
                    <a:pt x="12" y="304"/>
                  </a:cubicBezTo>
                  <a:cubicBezTo>
                    <a:pt x="13" y="305"/>
                    <a:pt x="12" y="307"/>
                    <a:pt x="11" y="307"/>
                  </a:cubicBezTo>
                  <a:cubicBezTo>
                    <a:pt x="9" y="308"/>
                    <a:pt x="7" y="310"/>
                    <a:pt x="4" y="311"/>
                  </a:cubicBezTo>
                  <a:cubicBezTo>
                    <a:pt x="3" y="311"/>
                    <a:pt x="3" y="311"/>
                    <a:pt x="3" y="311"/>
                  </a:cubicBezTo>
                  <a:cubicBezTo>
                    <a:pt x="2" y="311"/>
                    <a:pt x="1" y="310"/>
                    <a:pt x="1" y="310"/>
                  </a:cubicBezTo>
                  <a:close/>
                  <a:moveTo>
                    <a:pt x="15" y="303"/>
                  </a:moveTo>
                  <a:cubicBezTo>
                    <a:pt x="14" y="302"/>
                    <a:pt x="15" y="300"/>
                    <a:pt x="16" y="300"/>
                  </a:cubicBezTo>
                  <a:cubicBezTo>
                    <a:pt x="18" y="298"/>
                    <a:pt x="21" y="297"/>
                    <a:pt x="23" y="296"/>
                  </a:cubicBezTo>
                  <a:cubicBezTo>
                    <a:pt x="24" y="295"/>
                    <a:pt x="25" y="296"/>
                    <a:pt x="26" y="297"/>
                  </a:cubicBezTo>
                  <a:cubicBezTo>
                    <a:pt x="27" y="298"/>
                    <a:pt x="26" y="299"/>
                    <a:pt x="25" y="300"/>
                  </a:cubicBezTo>
                  <a:cubicBezTo>
                    <a:pt x="23" y="301"/>
                    <a:pt x="21" y="302"/>
                    <a:pt x="18" y="304"/>
                  </a:cubicBezTo>
                  <a:cubicBezTo>
                    <a:pt x="18" y="304"/>
                    <a:pt x="17" y="304"/>
                    <a:pt x="17" y="304"/>
                  </a:cubicBezTo>
                  <a:cubicBezTo>
                    <a:pt x="16" y="304"/>
                    <a:pt x="15" y="304"/>
                    <a:pt x="15" y="303"/>
                  </a:cubicBezTo>
                  <a:close/>
                  <a:moveTo>
                    <a:pt x="29" y="295"/>
                  </a:moveTo>
                  <a:cubicBezTo>
                    <a:pt x="28" y="294"/>
                    <a:pt x="28" y="293"/>
                    <a:pt x="30" y="292"/>
                  </a:cubicBezTo>
                  <a:cubicBezTo>
                    <a:pt x="32" y="291"/>
                    <a:pt x="34" y="289"/>
                    <a:pt x="36" y="288"/>
                  </a:cubicBezTo>
                  <a:cubicBezTo>
                    <a:pt x="37" y="287"/>
                    <a:pt x="39" y="288"/>
                    <a:pt x="39" y="289"/>
                  </a:cubicBezTo>
                  <a:cubicBezTo>
                    <a:pt x="40" y="290"/>
                    <a:pt x="40" y="291"/>
                    <a:pt x="39" y="292"/>
                  </a:cubicBezTo>
                  <a:cubicBezTo>
                    <a:pt x="36" y="293"/>
                    <a:pt x="34" y="295"/>
                    <a:pt x="32" y="296"/>
                  </a:cubicBezTo>
                  <a:cubicBezTo>
                    <a:pt x="32" y="296"/>
                    <a:pt x="31" y="296"/>
                    <a:pt x="31" y="296"/>
                  </a:cubicBezTo>
                  <a:cubicBezTo>
                    <a:pt x="30" y="296"/>
                    <a:pt x="29" y="296"/>
                    <a:pt x="29" y="295"/>
                  </a:cubicBezTo>
                  <a:close/>
                  <a:moveTo>
                    <a:pt x="42" y="287"/>
                  </a:moveTo>
                  <a:cubicBezTo>
                    <a:pt x="41" y="286"/>
                    <a:pt x="42" y="285"/>
                    <a:pt x="43" y="284"/>
                  </a:cubicBezTo>
                  <a:cubicBezTo>
                    <a:pt x="45" y="282"/>
                    <a:pt x="47" y="281"/>
                    <a:pt x="49" y="280"/>
                  </a:cubicBezTo>
                  <a:cubicBezTo>
                    <a:pt x="50" y="279"/>
                    <a:pt x="52" y="279"/>
                    <a:pt x="52" y="280"/>
                  </a:cubicBezTo>
                  <a:cubicBezTo>
                    <a:pt x="53" y="281"/>
                    <a:pt x="53" y="283"/>
                    <a:pt x="52" y="283"/>
                  </a:cubicBezTo>
                  <a:cubicBezTo>
                    <a:pt x="50" y="285"/>
                    <a:pt x="47" y="286"/>
                    <a:pt x="45" y="288"/>
                  </a:cubicBezTo>
                  <a:cubicBezTo>
                    <a:pt x="45" y="288"/>
                    <a:pt x="44" y="288"/>
                    <a:pt x="44" y="288"/>
                  </a:cubicBezTo>
                  <a:cubicBezTo>
                    <a:pt x="43" y="288"/>
                    <a:pt x="42" y="288"/>
                    <a:pt x="42" y="287"/>
                  </a:cubicBezTo>
                  <a:close/>
                  <a:moveTo>
                    <a:pt x="55" y="278"/>
                  </a:moveTo>
                  <a:cubicBezTo>
                    <a:pt x="54" y="277"/>
                    <a:pt x="54" y="276"/>
                    <a:pt x="55" y="275"/>
                  </a:cubicBezTo>
                  <a:cubicBezTo>
                    <a:pt x="57" y="273"/>
                    <a:pt x="59" y="272"/>
                    <a:pt x="61" y="270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2" y="269"/>
                    <a:pt x="64" y="270"/>
                    <a:pt x="65" y="271"/>
                  </a:cubicBezTo>
                  <a:cubicBezTo>
                    <a:pt x="65" y="272"/>
                    <a:pt x="65" y="273"/>
                    <a:pt x="64" y="274"/>
                  </a:cubicBezTo>
                  <a:cubicBezTo>
                    <a:pt x="62" y="276"/>
                    <a:pt x="60" y="277"/>
                    <a:pt x="58" y="279"/>
                  </a:cubicBezTo>
                  <a:cubicBezTo>
                    <a:pt x="58" y="279"/>
                    <a:pt x="57" y="279"/>
                    <a:pt x="57" y="279"/>
                  </a:cubicBezTo>
                  <a:cubicBezTo>
                    <a:pt x="56" y="279"/>
                    <a:pt x="55" y="279"/>
                    <a:pt x="55" y="278"/>
                  </a:cubicBezTo>
                  <a:close/>
                  <a:moveTo>
                    <a:pt x="67" y="269"/>
                  </a:moveTo>
                  <a:cubicBezTo>
                    <a:pt x="66" y="268"/>
                    <a:pt x="66" y="266"/>
                    <a:pt x="67" y="265"/>
                  </a:cubicBezTo>
                  <a:cubicBezTo>
                    <a:pt x="69" y="264"/>
                    <a:pt x="71" y="262"/>
                    <a:pt x="73" y="260"/>
                  </a:cubicBezTo>
                  <a:cubicBezTo>
                    <a:pt x="74" y="259"/>
                    <a:pt x="76" y="259"/>
                    <a:pt x="76" y="260"/>
                  </a:cubicBezTo>
                  <a:cubicBezTo>
                    <a:pt x="77" y="261"/>
                    <a:pt x="77" y="263"/>
                    <a:pt x="76" y="264"/>
                  </a:cubicBezTo>
                  <a:cubicBezTo>
                    <a:pt x="74" y="265"/>
                    <a:pt x="72" y="267"/>
                    <a:pt x="70" y="269"/>
                  </a:cubicBezTo>
                  <a:cubicBezTo>
                    <a:pt x="70" y="269"/>
                    <a:pt x="69" y="269"/>
                    <a:pt x="69" y="269"/>
                  </a:cubicBezTo>
                  <a:cubicBezTo>
                    <a:pt x="68" y="269"/>
                    <a:pt x="68" y="269"/>
                    <a:pt x="67" y="269"/>
                  </a:cubicBezTo>
                  <a:close/>
                  <a:moveTo>
                    <a:pt x="79" y="258"/>
                  </a:moveTo>
                  <a:cubicBezTo>
                    <a:pt x="78" y="257"/>
                    <a:pt x="78" y="256"/>
                    <a:pt x="79" y="255"/>
                  </a:cubicBezTo>
                  <a:cubicBezTo>
                    <a:pt x="81" y="253"/>
                    <a:pt x="82" y="251"/>
                    <a:pt x="84" y="249"/>
                  </a:cubicBezTo>
                  <a:cubicBezTo>
                    <a:pt x="85" y="248"/>
                    <a:pt x="86" y="248"/>
                    <a:pt x="87" y="249"/>
                  </a:cubicBezTo>
                  <a:cubicBezTo>
                    <a:pt x="88" y="250"/>
                    <a:pt x="88" y="252"/>
                    <a:pt x="87" y="253"/>
                  </a:cubicBezTo>
                  <a:cubicBezTo>
                    <a:pt x="86" y="254"/>
                    <a:pt x="84" y="256"/>
                    <a:pt x="82" y="258"/>
                  </a:cubicBezTo>
                  <a:cubicBezTo>
                    <a:pt x="82" y="259"/>
                    <a:pt x="81" y="259"/>
                    <a:pt x="80" y="259"/>
                  </a:cubicBezTo>
                  <a:cubicBezTo>
                    <a:pt x="80" y="259"/>
                    <a:pt x="79" y="259"/>
                    <a:pt x="79" y="258"/>
                  </a:cubicBezTo>
                  <a:close/>
                  <a:moveTo>
                    <a:pt x="84" y="249"/>
                  </a:move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lose/>
                  <a:moveTo>
                    <a:pt x="89" y="247"/>
                  </a:moveTo>
                  <a:cubicBezTo>
                    <a:pt x="88" y="246"/>
                    <a:pt x="88" y="245"/>
                    <a:pt x="89" y="244"/>
                  </a:cubicBezTo>
                  <a:cubicBezTo>
                    <a:pt x="91" y="242"/>
                    <a:pt x="93" y="240"/>
                    <a:pt x="94" y="238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95" y="237"/>
                    <a:pt x="97" y="237"/>
                    <a:pt x="98" y="237"/>
                  </a:cubicBezTo>
                  <a:cubicBezTo>
                    <a:pt x="98" y="238"/>
                    <a:pt x="99" y="240"/>
                    <a:pt x="98" y="241"/>
                  </a:cubicBezTo>
                  <a:cubicBezTo>
                    <a:pt x="96" y="243"/>
                    <a:pt x="95" y="245"/>
                    <a:pt x="93" y="247"/>
                  </a:cubicBezTo>
                  <a:cubicBezTo>
                    <a:pt x="92" y="247"/>
                    <a:pt x="92" y="247"/>
                    <a:pt x="91" y="247"/>
                  </a:cubicBezTo>
                  <a:cubicBezTo>
                    <a:pt x="90" y="247"/>
                    <a:pt x="90" y="247"/>
                    <a:pt x="89" y="247"/>
                  </a:cubicBezTo>
                  <a:close/>
                  <a:moveTo>
                    <a:pt x="99" y="235"/>
                  </a:moveTo>
                  <a:cubicBezTo>
                    <a:pt x="98" y="234"/>
                    <a:pt x="98" y="233"/>
                    <a:pt x="99" y="232"/>
                  </a:cubicBezTo>
                  <a:cubicBezTo>
                    <a:pt x="101" y="230"/>
                    <a:pt x="102" y="227"/>
                    <a:pt x="103" y="225"/>
                  </a:cubicBezTo>
                  <a:cubicBezTo>
                    <a:pt x="104" y="224"/>
                    <a:pt x="106" y="224"/>
                    <a:pt x="107" y="225"/>
                  </a:cubicBezTo>
                  <a:cubicBezTo>
                    <a:pt x="108" y="226"/>
                    <a:pt x="108" y="227"/>
                    <a:pt x="107" y="228"/>
                  </a:cubicBezTo>
                  <a:cubicBezTo>
                    <a:pt x="106" y="230"/>
                    <a:pt x="104" y="232"/>
                    <a:pt x="103" y="234"/>
                  </a:cubicBezTo>
                  <a:cubicBezTo>
                    <a:pt x="102" y="235"/>
                    <a:pt x="102" y="235"/>
                    <a:pt x="101" y="235"/>
                  </a:cubicBezTo>
                  <a:cubicBezTo>
                    <a:pt x="100" y="235"/>
                    <a:pt x="100" y="235"/>
                    <a:pt x="99" y="235"/>
                  </a:cubicBezTo>
                  <a:close/>
                  <a:moveTo>
                    <a:pt x="108" y="222"/>
                  </a:moveTo>
                  <a:cubicBezTo>
                    <a:pt x="107" y="221"/>
                    <a:pt x="107" y="220"/>
                    <a:pt x="108" y="219"/>
                  </a:cubicBezTo>
                  <a:cubicBezTo>
                    <a:pt x="109" y="217"/>
                    <a:pt x="110" y="215"/>
                    <a:pt x="112" y="212"/>
                  </a:cubicBezTo>
                  <a:cubicBezTo>
                    <a:pt x="112" y="211"/>
                    <a:pt x="114" y="211"/>
                    <a:pt x="115" y="212"/>
                  </a:cubicBezTo>
                  <a:cubicBezTo>
                    <a:pt x="116" y="212"/>
                    <a:pt x="116" y="214"/>
                    <a:pt x="116" y="215"/>
                  </a:cubicBezTo>
                  <a:cubicBezTo>
                    <a:pt x="114" y="217"/>
                    <a:pt x="113" y="219"/>
                    <a:pt x="112" y="221"/>
                  </a:cubicBezTo>
                  <a:cubicBezTo>
                    <a:pt x="111" y="222"/>
                    <a:pt x="110" y="223"/>
                    <a:pt x="110" y="223"/>
                  </a:cubicBezTo>
                  <a:cubicBezTo>
                    <a:pt x="109" y="223"/>
                    <a:pt x="109" y="222"/>
                    <a:pt x="108" y="222"/>
                  </a:cubicBezTo>
                  <a:close/>
                  <a:moveTo>
                    <a:pt x="116" y="209"/>
                  </a:moveTo>
                  <a:cubicBezTo>
                    <a:pt x="115" y="208"/>
                    <a:pt x="115" y="207"/>
                    <a:pt x="115" y="206"/>
                  </a:cubicBezTo>
                  <a:cubicBezTo>
                    <a:pt x="117" y="203"/>
                    <a:pt x="118" y="201"/>
                    <a:pt x="119" y="199"/>
                  </a:cubicBezTo>
                  <a:cubicBezTo>
                    <a:pt x="119" y="198"/>
                    <a:pt x="121" y="197"/>
                    <a:pt x="122" y="198"/>
                  </a:cubicBezTo>
                  <a:cubicBezTo>
                    <a:pt x="123" y="198"/>
                    <a:pt x="124" y="200"/>
                    <a:pt x="123" y="201"/>
                  </a:cubicBezTo>
                  <a:cubicBezTo>
                    <a:pt x="122" y="203"/>
                    <a:pt x="121" y="205"/>
                    <a:pt x="120" y="208"/>
                  </a:cubicBezTo>
                  <a:cubicBezTo>
                    <a:pt x="119" y="209"/>
                    <a:pt x="118" y="209"/>
                    <a:pt x="117" y="209"/>
                  </a:cubicBezTo>
                  <a:lnTo>
                    <a:pt x="116" y="209"/>
                  </a:lnTo>
                  <a:close/>
                  <a:moveTo>
                    <a:pt x="123" y="195"/>
                  </a:moveTo>
                  <a:cubicBezTo>
                    <a:pt x="122" y="194"/>
                    <a:pt x="122" y="193"/>
                    <a:pt x="122" y="192"/>
                  </a:cubicBezTo>
                  <a:cubicBezTo>
                    <a:pt x="123" y="189"/>
                    <a:pt x="124" y="187"/>
                    <a:pt x="125" y="185"/>
                  </a:cubicBezTo>
                  <a:cubicBezTo>
                    <a:pt x="125" y="183"/>
                    <a:pt x="127" y="183"/>
                    <a:pt x="128" y="183"/>
                  </a:cubicBezTo>
                  <a:cubicBezTo>
                    <a:pt x="129" y="184"/>
                    <a:pt x="130" y="185"/>
                    <a:pt x="129" y="186"/>
                  </a:cubicBezTo>
                  <a:cubicBezTo>
                    <a:pt x="128" y="189"/>
                    <a:pt x="127" y="191"/>
                    <a:pt x="126" y="194"/>
                  </a:cubicBezTo>
                  <a:cubicBezTo>
                    <a:pt x="126" y="194"/>
                    <a:pt x="125" y="195"/>
                    <a:pt x="124" y="195"/>
                  </a:cubicBezTo>
                  <a:lnTo>
                    <a:pt x="123" y="195"/>
                  </a:lnTo>
                  <a:close/>
                  <a:moveTo>
                    <a:pt x="129" y="180"/>
                  </a:moveTo>
                  <a:cubicBezTo>
                    <a:pt x="128" y="180"/>
                    <a:pt x="127" y="179"/>
                    <a:pt x="128" y="177"/>
                  </a:cubicBezTo>
                  <a:cubicBezTo>
                    <a:pt x="128" y="175"/>
                    <a:pt x="129" y="172"/>
                    <a:pt x="130" y="170"/>
                  </a:cubicBezTo>
                  <a:cubicBezTo>
                    <a:pt x="130" y="169"/>
                    <a:pt x="132" y="168"/>
                    <a:pt x="133" y="168"/>
                  </a:cubicBezTo>
                  <a:cubicBezTo>
                    <a:pt x="134" y="169"/>
                    <a:pt x="135" y="170"/>
                    <a:pt x="134" y="171"/>
                  </a:cubicBezTo>
                  <a:cubicBezTo>
                    <a:pt x="134" y="174"/>
                    <a:pt x="133" y="176"/>
                    <a:pt x="132" y="179"/>
                  </a:cubicBezTo>
                  <a:cubicBezTo>
                    <a:pt x="132" y="180"/>
                    <a:pt x="131" y="180"/>
                    <a:pt x="130" y="180"/>
                  </a:cubicBezTo>
                  <a:lnTo>
                    <a:pt x="129" y="180"/>
                  </a:lnTo>
                  <a:close/>
                  <a:moveTo>
                    <a:pt x="134" y="165"/>
                  </a:moveTo>
                  <a:cubicBezTo>
                    <a:pt x="132" y="165"/>
                    <a:pt x="132" y="164"/>
                    <a:pt x="132" y="163"/>
                  </a:cubicBezTo>
                  <a:cubicBezTo>
                    <a:pt x="133" y="160"/>
                    <a:pt x="133" y="158"/>
                    <a:pt x="134" y="155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4"/>
                    <a:pt x="135" y="153"/>
                    <a:pt x="136" y="153"/>
                  </a:cubicBezTo>
                  <a:cubicBezTo>
                    <a:pt x="138" y="154"/>
                    <a:pt x="139" y="155"/>
                    <a:pt x="138" y="156"/>
                  </a:cubicBezTo>
                  <a:cubicBezTo>
                    <a:pt x="138" y="159"/>
                    <a:pt x="137" y="161"/>
                    <a:pt x="136" y="164"/>
                  </a:cubicBezTo>
                  <a:cubicBezTo>
                    <a:pt x="136" y="165"/>
                    <a:pt x="135" y="165"/>
                    <a:pt x="134" y="165"/>
                  </a:cubicBezTo>
                  <a:close/>
                  <a:moveTo>
                    <a:pt x="137" y="150"/>
                  </a:moveTo>
                  <a:cubicBezTo>
                    <a:pt x="136" y="150"/>
                    <a:pt x="135" y="149"/>
                    <a:pt x="135" y="147"/>
                  </a:cubicBezTo>
                  <a:cubicBezTo>
                    <a:pt x="136" y="145"/>
                    <a:pt x="136" y="142"/>
                    <a:pt x="136" y="140"/>
                  </a:cubicBezTo>
                  <a:cubicBezTo>
                    <a:pt x="137" y="139"/>
                    <a:pt x="138" y="138"/>
                    <a:pt x="139" y="138"/>
                  </a:cubicBezTo>
                  <a:cubicBezTo>
                    <a:pt x="140" y="138"/>
                    <a:pt x="141" y="139"/>
                    <a:pt x="141" y="140"/>
                  </a:cubicBezTo>
                  <a:cubicBezTo>
                    <a:pt x="141" y="143"/>
                    <a:pt x="140" y="146"/>
                    <a:pt x="140" y="148"/>
                  </a:cubicBezTo>
                  <a:cubicBezTo>
                    <a:pt x="140" y="149"/>
                    <a:pt x="139" y="150"/>
                    <a:pt x="137" y="150"/>
                  </a:cubicBezTo>
                  <a:close/>
                  <a:moveTo>
                    <a:pt x="139" y="135"/>
                  </a:moveTo>
                  <a:cubicBezTo>
                    <a:pt x="138" y="135"/>
                    <a:pt x="137" y="133"/>
                    <a:pt x="137" y="132"/>
                  </a:cubicBezTo>
                  <a:cubicBezTo>
                    <a:pt x="138" y="130"/>
                    <a:pt x="138" y="127"/>
                    <a:pt x="138" y="124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3"/>
                    <a:pt x="139" y="122"/>
                    <a:pt x="141" y="122"/>
                  </a:cubicBezTo>
                  <a:cubicBezTo>
                    <a:pt x="142" y="122"/>
                    <a:pt x="143" y="124"/>
                    <a:pt x="143" y="125"/>
                  </a:cubicBezTo>
                  <a:cubicBezTo>
                    <a:pt x="143" y="127"/>
                    <a:pt x="142" y="130"/>
                    <a:pt x="142" y="133"/>
                  </a:cubicBezTo>
                  <a:cubicBezTo>
                    <a:pt x="142" y="134"/>
                    <a:pt x="141" y="135"/>
                    <a:pt x="140" y="135"/>
                  </a:cubicBezTo>
                  <a:lnTo>
                    <a:pt x="139" y="135"/>
                  </a:lnTo>
                  <a:close/>
                  <a:moveTo>
                    <a:pt x="141" y="119"/>
                  </a:moveTo>
                  <a:cubicBezTo>
                    <a:pt x="139" y="119"/>
                    <a:pt x="138" y="118"/>
                    <a:pt x="138" y="117"/>
                  </a:cubicBezTo>
                  <a:cubicBezTo>
                    <a:pt x="139" y="114"/>
                    <a:pt x="139" y="112"/>
                    <a:pt x="139" y="109"/>
                  </a:cubicBezTo>
                  <a:cubicBezTo>
                    <a:pt x="139" y="108"/>
                    <a:pt x="140" y="107"/>
                    <a:pt x="141" y="107"/>
                  </a:cubicBezTo>
                  <a:cubicBezTo>
                    <a:pt x="142" y="107"/>
                    <a:pt x="143" y="108"/>
                    <a:pt x="143" y="109"/>
                  </a:cubicBezTo>
                  <a:cubicBezTo>
                    <a:pt x="143" y="112"/>
                    <a:pt x="143" y="114"/>
                    <a:pt x="143" y="117"/>
                  </a:cubicBezTo>
                  <a:cubicBezTo>
                    <a:pt x="143" y="118"/>
                    <a:pt x="142" y="119"/>
                    <a:pt x="141" y="119"/>
                  </a:cubicBezTo>
                  <a:close/>
                  <a:moveTo>
                    <a:pt x="139" y="101"/>
                  </a:moveTo>
                  <a:cubicBezTo>
                    <a:pt x="139" y="99"/>
                    <a:pt x="138" y="96"/>
                    <a:pt x="138" y="94"/>
                  </a:cubicBezTo>
                  <a:cubicBezTo>
                    <a:pt x="138" y="94"/>
                    <a:pt x="138" y="94"/>
                    <a:pt x="138" y="94"/>
                  </a:cubicBezTo>
                  <a:cubicBezTo>
                    <a:pt x="138" y="92"/>
                    <a:pt x="139" y="91"/>
                    <a:pt x="141" y="91"/>
                  </a:cubicBezTo>
                  <a:cubicBezTo>
                    <a:pt x="142" y="91"/>
                    <a:pt x="143" y="92"/>
                    <a:pt x="143" y="93"/>
                  </a:cubicBezTo>
                  <a:cubicBezTo>
                    <a:pt x="143" y="96"/>
                    <a:pt x="143" y="99"/>
                    <a:pt x="143" y="101"/>
                  </a:cubicBezTo>
                  <a:cubicBezTo>
                    <a:pt x="143" y="102"/>
                    <a:pt x="142" y="104"/>
                    <a:pt x="141" y="104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0" y="104"/>
                    <a:pt x="139" y="103"/>
                    <a:pt x="139" y="101"/>
                  </a:cubicBezTo>
                  <a:close/>
                  <a:moveTo>
                    <a:pt x="138" y="86"/>
                  </a:moveTo>
                  <a:cubicBezTo>
                    <a:pt x="138" y="83"/>
                    <a:pt x="137" y="81"/>
                    <a:pt x="137" y="78"/>
                  </a:cubicBezTo>
                  <a:cubicBezTo>
                    <a:pt x="137" y="77"/>
                    <a:pt x="138" y="76"/>
                    <a:pt x="139" y="76"/>
                  </a:cubicBezTo>
                  <a:cubicBezTo>
                    <a:pt x="141" y="75"/>
                    <a:pt x="142" y="76"/>
                    <a:pt x="142" y="78"/>
                  </a:cubicBezTo>
                  <a:cubicBezTo>
                    <a:pt x="142" y="80"/>
                    <a:pt x="142" y="83"/>
                    <a:pt x="143" y="86"/>
                  </a:cubicBezTo>
                  <a:cubicBezTo>
                    <a:pt x="143" y="87"/>
                    <a:pt x="142" y="88"/>
                    <a:pt x="140" y="88"/>
                  </a:cubicBezTo>
                  <a:cubicBezTo>
                    <a:pt x="140" y="88"/>
                    <a:pt x="140" y="88"/>
                    <a:pt x="140" y="88"/>
                  </a:cubicBezTo>
                  <a:cubicBezTo>
                    <a:pt x="139" y="88"/>
                    <a:pt x="138" y="87"/>
                    <a:pt x="138" y="86"/>
                  </a:cubicBezTo>
                  <a:close/>
                  <a:moveTo>
                    <a:pt x="136" y="71"/>
                  </a:moveTo>
                  <a:cubicBezTo>
                    <a:pt x="136" y="68"/>
                    <a:pt x="135" y="65"/>
                    <a:pt x="135" y="63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35" y="62"/>
                    <a:pt x="136" y="60"/>
                    <a:pt x="137" y="60"/>
                  </a:cubicBezTo>
                  <a:cubicBezTo>
                    <a:pt x="138" y="60"/>
                    <a:pt x="140" y="61"/>
                    <a:pt x="140" y="62"/>
                  </a:cubicBezTo>
                  <a:cubicBezTo>
                    <a:pt x="140" y="65"/>
                    <a:pt x="141" y="67"/>
                    <a:pt x="141" y="70"/>
                  </a:cubicBezTo>
                  <a:cubicBezTo>
                    <a:pt x="141" y="71"/>
                    <a:pt x="140" y="72"/>
                    <a:pt x="139" y="72"/>
                  </a:cubicBezTo>
                  <a:cubicBezTo>
                    <a:pt x="139" y="73"/>
                    <a:pt x="139" y="73"/>
                    <a:pt x="139" y="73"/>
                  </a:cubicBezTo>
                  <a:cubicBezTo>
                    <a:pt x="137" y="73"/>
                    <a:pt x="136" y="72"/>
                    <a:pt x="136" y="71"/>
                  </a:cubicBezTo>
                  <a:close/>
                  <a:moveTo>
                    <a:pt x="134" y="55"/>
                  </a:moveTo>
                  <a:cubicBezTo>
                    <a:pt x="133" y="53"/>
                    <a:pt x="133" y="50"/>
                    <a:pt x="132" y="48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3" y="45"/>
                    <a:pt x="134" y="45"/>
                  </a:cubicBezTo>
                  <a:cubicBezTo>
                    <a:pt x="135" y="45"/>
                    <a:pt x="137" y="45"/>
                    <a:pt x="137" y="47"/>
                  </a:cubicBezTo>
                  <a:cubicBezTo>
                    <a:pt x="137" y="49"/>
                    <a:pt x="138" y="52"/>
                    <a:pt x="138" y="54"/>
                  </a:cubicBezTo>
                  <a:cubicBezTo>
                    <a:pt x="139" y="56"/>
                    <a:pt x="138" y="57"/>
                    <a:pt x="136" y="57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5" y="57"/>
                    <a:pt x="134" y="56"/>
                    <a:pt x="134" y="55"/>
                  </a:cubicBezTo>
                  <a:close/>
                  <a:moveTo>
                    <a:pt x="131" y="40"/>
                  </a:moveTo>
                  <a:cubicBezTo>
                    <a:pt x="130" y="37"/>
                    <a:pt x="129" y="35"/>
                    <a:pt x="129" y="3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8" y="31"/>
                    <a:pt x="129" y="30"/>
                    <a:pt x="130" y="30"/>
                  </a:cubicBezTo>
                  <a:cubicBezTo>
                    <a:pt x="131" y="29"/>
                    <a:pt x="133" y="30"/>
                    <a:pt x="133" y="31"/>
                  </a:cubicBezTo>
                  <a:cubicBezTo>
                    <a:pt x="134" y="34"/>
                    <a:pt x="134" y="36"/>
                    <a:pt x="135" y="39"/>
                  </a:cubicBezTo>
                  <a:cubicBezTo>
                    <a:pt x="135" y="40"/>
                    <a:pt x="135" y="41"/>
                    <a:pt x="133" y="42"/>
                  </a:cubicBezTo>
                  <a:cubicBezTo>
                    <a:pt x="133" y="42"/>
                    <a:pt x="133" y="42"/>
                    <a:pt x="133" y="42"/>
                  </a:cubicBezTo>
                  <a:cubicBezTo>
                    <a:pt x="132" y="42"/>
                    <a:pt x="131" y="41"/>
                    <a:pt x="131" y="40"/>
                  </a:cubicBezTo>
                  <a:close/>
                  <a:moveTo>
                    <a:pt x="126" y="25"/>
                  </a:moveTo>
                  <a:cubicBezTo>
                    <a:pt x="126" y="22"/>
                    <a:pt x="125" y="20"/>
                    <a:pt x="124" y="18"/>
                  </a:cubicBezTo>
                  <a:cubicBezTo>
                    <a:pt x="124" y="16"/>
                    <a:pt x="124" y="15"/>
                    <a:pt x="126" y="15"/>
                  </a:cubicBezTo>
                  <a:cubicBezTo>
                    <a:pt x="127" y="14"/>
                    <a:pt x="128" y="15"/>
                    <a:pt x="129" y="16"/>
                  </a:cubicBezTo>
                  <a:cubicBezTo>
                    <a:pt x="129" y="19"/>
                    <a:pt x="130" y="21"/>
                    <a:pt x="131" y="24"/>
                  </a:cubicBezTo>
                  <a:cubicBezTo>
                    <a:pt x="131" y="25"/>
                    <a:pt x="131" y="26"/>
                    <a:pt x="129" y="27"/>
                  </a:cubicBezTo>
                  <a:cubicBezTo>
                    <a:pt x="129" y="27"/>
                    <a:pt x="129" y="27"/>
                    <a:pt x="129" y="27"/>
                  </a:cubicBezTo>
                  <a:cubicBezTo>
                    <a:pt x="128" y="27"/>
                    <a:pt x="127" y="26"/>
                    <a:pt x="126" y="25"/>
                  </a:cubicBezTo>
                  <a:close/>
                  <a:moveTo>
                    <a:pt x="122" y="10"/>
                  </a:moveTo>
                  <a:cubicBezTo>
                    <a:pt x="120" y="6"/>
                    <a:pt x="119" y="3"/>
                    <a:pt x="119" y="3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8" y="2"/>
                    <a:pt x="119" y="1"/>
                    <a:pt x="120" y="0"/>
                  </a:cubicBezTo>
                  <a:cubicBezTo>
                    <a:pt x="121" y="0"/>
                    <a:pt x="123" y="0"/>
                    <a:pt x="123" y="1"/>
                  </a:cubicBezTo>
                  <a:cubicBezTo>
                    <a:pt x="123" y="1"/>
                    <a:pt x="124" y="4"/>
                    <a:pt x="126" y="9"/>
                  </a:cubicBezTo>
                  <a:cubicBezTo>
                    <a:pt x="126" y="10"/>
                    <a:pt x="126" y="11"/>
                    <a:pt x="125" y="12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23" y="12"/>
                    <a:pt x="122" y="11"/>
                    <a:pt x="122" y="1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757"/>
            <p:cNvSpPr>
              <a:spLocks noEditPoints="1"/>
            </p:cNvSpPr>
            <p:nvPr/>
          </p:nvSpPr>
          <p:spPr bwMode="auto">
            <a:xfrm>
              <a:off x="4743449" y="1778001"/>
              <a:ext cx="247650" cy="909638"/>
            </a:xfrm>
            <a:custGeom>
              <a:avLst/>
              <a:gdLst>
                <a:gd name="T0" fmla="*/ 3 w 91"/>
                <a:gd name="T1" fmla="*/ 336 h 336"/>
                <a:gd name="T2" fmla="*/ 0 w 91"/>
                <a:gd name="T3" fmla="*/ 334 h 336"/>
                <a:gd name="T4" fmla="*/ 5 w 91"/>
                <a:gd name="T5" fmla="*/ 335 h 336"/>
                <a:gd name="T6" fmla="*/ 5 w 91"/>
                <a:gd name="T7" fmla="*/ 333 h 336"/>
                <a:gd name="T8" fmla="*/ 2 w 91"/>
                <a:gd name="T9" fmla="*/ 317 h 336"/>
                <a:gd name="T10" fmla="*/ 6 w 91"/>
                <a:gd name="T11" fmla="*/ 326 h 336"/>
                <a:gd name="T12" fmla="*/ 4 w 91"/>
                <a:gd name="T13" fmla="*/ 310 h 336"/>
                <a:gd name="T14" fmla="*/ 7 w 91"/>
                <a:gd name="T15" fmla="*/ 300 h 336"/>
                <a:gd name="T16" fmla="*/ 6 w 91"/>
                <a:gd name="T17" fmla="*/ 312 h 336"/>
                <a:gd name="T18" fmla="*/ 8 w 91"/>
                <a:gd name="T19" fmla="*/ 287 h 336"/>
                <a:gd name="T20" fmla="*/ 12 w 91"/>
                <a:gd name="T21" fmla="*/ 288 h 336"/>
                <a:gd name="T22" fmla="*/ 8 w 91"/>
                <a:gd name="T23" fmla="*/ 297 h 336"/>
                <a:gd name="T24" fmla="*/ 11 w 91"/>
                <a:gd name="T25" fmla="*/ 271 h 336"/>
                <a:gd name="T26" fmla="*/ 14 w 91"/>
                <a:gd name="T27" fmla="*/ 280 h 336"/>
                <a:gd name="T28" fmla="*/ 14 w 91"/>
                <a:gd name="T29" fmla="*/ 267 h 336"/>
                <a:gd name="T30" fmla="*/ 17 w 91"/>
                <a:gd name="T31" fmla="*/ 254 h 336"/>
                <a:gd name="T32" fmla="*/ 15 w 91"/>
                <a:gd name="T33" fmla="*/ 267 h 336"/>
                <a:gd name="T34" fmla="*/ 15 w 91"/>
                <a:gd name="T35" fmla="*/ 248 h 336"/>
                <a:gd name="T36" fmla="*/ 21 w 91"/>
                <a:gd name="T37" fmla="*/ 241 h 336"/>
                <a:gd name="T38" fmla="*/ 19 w 91"/>
                <a:gd name="T39" fmla="*/ 236 h 336"/>
                <a:gd name="T40" fmla="*/ 19 w 91"/>
                <a:gd name="T41" fmla="*/ 225 h 336"/>
                <a:gd name="T42" fmla="*/ 23 w 91"/>
                <a:gd name="T43" fmla="*/ 227 h 336"/>
                <a:gd name="T44" fmla="*/ 19 w 91"/>
                <a:gd name="T45" fmla="*/ 236 h 336"/>
                <a:gd name="T46" fmla="*/ 21 w 91"/>
                <a:gd name="T47" fmla="*/ 210 h 336"/>
                <a:gd name="T48" fmla="*/ 24 w 91"/>
                <a:gd name="T49" fmla="*/ 218 h 336"/>
                <a:gd name="T50" fmla="*/ 23 w 91"/>
                <a:gd name="T51" fmla="*/ 202 h 336"/>
                <a:gd name="T52" fmla="*/ 27 w 91"/>
                <a:gd name="T53" fmla="*/ 193 h 336"/>
                <a:gd name="T54" fmla="*/ 25 w 91"/>
                <a:gd name="T55" fmla="*/ 205 h 336"/>
                <a:gd name="T56" fmla="*/ 28 w 91"/>
                <a:gd name="T57" fmla="*/ 179 h 336"/>
                <a:gd name="T58" fmla="*/ 30 w 91"/>
                <a:gd name="T59" fmla="*/ 188 h 336"/>
                <a:gd name="T60" fmla="*/ 30 w 91"/>
                <a:gd name="T61" fmla="*/ 172 h 336"/>
                <a:gd name="T62" fmla="*/ 36 w 91"/>
                <a:gd name="T63" fmla="*/ 165 h 336"/>
                <a:gd name="T64" fmla="*/ 31 w 91"/>
                <a:gd name="T65" fmla="*/ 174 h 336"/>
                <a:gd name="T66" fmla="*/ 35 w 91"/>
                <a:gd name="T67" fmla="*/ 149 h 336"/>
                <a:gd name="T68" fmla="*/ 38 w 91"/>
                <a:gd name="T69" fmla="*/ 158 h 336"/>
                <a:gd name="T70" fmla="*/ 39 w 91"/>
                <a:gd name="T71" fmla="*/ 144 h 336"/>
                <a:gd name="T72" fmla="*/ 39 w 91"/>
                <a:gd name="T73" fmla="*/ 134 h 336"/>
                <a:gd name="T74" fmla="*/ 42 w 91"/>
                <a:gd name="T75" fmla="*/ 143 h 336"/>
                <a:gd name="T76" fmla="*/ 43 w 91"/>
                <a:gd name="T77" fmla="*/ 129 h 336"/>
                <a:gd name="T78" fmla="*/ 46 w 91"/>
                <a:gd name="T79" fmla="*/ 117 h 336"/>
                <a:gd name="T80" fmla="*/ 44 w 91"/>
                <a:gd name="T81" fmla="*/ 129 h 336"/>
                <a:gd name="T82" fmla="*/ 46 w 91"/>
                <a:gd name="T83" fmla="*/ 111 h 336"/>
                <a:gd name="T84" fmla="*/ 52 w 91"/>
                <a:gd name="T85" fmla="*/ 105 h 336"/>
                <a:gd name="T86" fmla="*/ 47 w 91"/>
                <a:gd name="T87" fmla="*/ 114 h 336"/>
                <a:gd name="T88" fmla="*/ 52 w 91"/>
                <a:gd name="T89" fmla="*/ 89 h 336"/>
                <a:gd name="T90" fmla="*/ 54 w 91"/>
                <a:gd name="T91" fmla="*/ 97 h 336"/>
                <a:gd name="T92" fmla="*/ 55 w 91"/>
                <a:gd name="T93" fmla="*/ 84 h 336"/>
                <a:gd name="T94" fmla="*/ 56 w 91"/>
                <a:gd name="T95" fmla="*/ 74 h 336"/>
                <a:gd name="T96" fmla="*/ 58 w 91"/>
                <a:gd name="T97" fmla="*/ 82 h 336"/>
                <a:gd name="T98" fmla="*/ 60 w 91"/>
                <a:gd name="T99" fmla="*/ 69 h 336"/>
                <a:gd name="T100" fmla="*/ 64 w 91"/>
                <a:gd name="T101" fmla="*/ 57 h 336"/>
                <a:gd name="T102" fmla="*/ 60 w 91"/>
                <a:gd name="T103" fmla="*/ 69 h 336"/>
                <a:gd name="T104" fmla="*/ 66 w 91"/>
                <a:gd name="T105" fmla="*/ 44 h 336"/>
                <a:gd name="T106" fmla="*/ 68 w 91"/>
                <a:gd name="T107" fmla="*/ 53 h 336"/>
                <a:gd name="T108" fmla="*/ 69 w 91"/>
                <a:gd name="T109" fmla="*/ 37 h 336"/>
                <a:gd name="T110" fmla="*/ 75 w 91"/>
                <a:gd name="T111" fmla="*/ 28 h 336"/>
                <a:gd name="T112" fmla="*/ 71 w 91"/>
                <a:gd name="T113" fmla="*/ 40 h 336"/>
                <a:gd name="T114" fmla="*/ 75 w 91"/>
                <a:gd name="T115" fmla="*/ 22 h 336"/>
                <a:gd name="T116" fmla="*/ 83 w 91"/>
                <a:gd name="T117" fmla="*/ 17 h 336"/>
                <a:gd name="T118" fmla="*/ 76 w 91"/>
                <a:gd name="T119" fmla="*/ 25 h 336"/>
                <a:gd name="T120" fmla="*/ 87 w 91"/>
                <a:gd name="T121" fmla="*/ 1 h 336"/>
                <a:gd name="T122" fmla="*/ 90 w 91"/>
                <a:gd name="T123" fmla="*/ 4 h 336"/>
                <a:gd name="T124" fmla="*/ 83 w 91"/>
                <a:gd name="T125" fmla="*/ 1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" h="336">
                  <a:moveTo>
                    <a:pt x="3" y="336"/>
                  </a:moveTo>
                  <a:cubicBezTo>
                    <a:pt x="3" y="336"/>
                    <a:pt x="3" y="336"/>
                    <a:pt x="3" y="336"/>
                  </a:cubicBezTo>
                  <a:cubicBezTo>
                    <a:pt x="3" y="336"/>
                    <a:pt x="3" y="336"/>
                    <a:pt x="3" y="336"/>
                  </a:cubicBezTo>
                  <a:cubicBezTo>
                    <a:pt x="2" y="336"/>
                    <a:pt x="2" y="336"/>
                    <a:pt x="2" y="336"/>
                  </a:cubicBezTo>
                  <a:cubicBezTo>
                    <a:pt x="1" y="336"/>
                    <a:pt x="1" y="334"/>
                    <a:pt x="0" y="334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32"/>
                    <a:pt x="1" y="331"/>
                    <a:pt x="2" y="331"/>
                  </a:cubicBezTo>
                  <a:cubicBezTo>
                    <a:pt x="3" y="331"/>
                    <a:pt x="4" y="331"/>
                    <a:pt x="5" y="332"/>
                  </a:cubicBezTo>
                  <a:cubicBezTo>
                    <a:pt x="6" y="333"/>
                    <a:pt x="6" y="334"/>
                    <a:pt x="5" y="335"/>
                  </a:cubicBezTo>
                  <a:cubicBezTo>
                    <a:pt x="5" y="336"/>
                    <a:pt x="4" y="336"/>
                    <a:pt x="3" y="336"/>
                  </a:cubicBezTo>
                  <a:close/>
                  <a:moveTo>
                    <a:pt x="5" y="333"/>
                  </a:moveTo>
                  <a:cubicBezTo>
                    <a:pt x="5" y="333"/>
                    <a:pt x="5" y="333"/>
                    <a:pt x="5" y="333"/>
                  </a:cubicBezTo>
                  <a:moveTo>
                    <a:pt x="3" y="328"/>
                  </a:moveTo>
                  <a:cubicBezTo>
                    <a:pt x="2" y="328"/>
                    <a:pt x="1" y="326"/>
                    <a:pt x="1" y="325"/>
                  </a:cubicBezTo>
                  <a:cubicBezTo>
                    <a:pt x="2" y="323"/>
                    <a:pt x="2" y="320"/>
                    <a:pt x="2" y="317"/>
                  </a:cubicBezTo>
                  <a:cubicBezTo>
                    <a:pt x="3" y="316"/>
                    <a:pt x="4" y="315"/>
                    <a:pt x="5" y="316"/>
                  </a:cubicBezTo>
                  <a:cubicBezTo>
                    <a:pt x="6" y="316"/>
                    <a:pt x="7" y="317"/>
                    <a:pt x="7" y="318"/>
                  </a:cubicBezTo>
                  <a:cubicBezTo>
                    <a:pt x="7" y="321"/>
                    <a:pt x="6" y="323"/>
                    <a:pt x="6" y="326"/>
                  </a:cubicBezTo>
                  <a:cubicBezTo>
                    <a:pt x="6" y="327"/>
                    <a:pt x="5" y="328"/>
                    <a:pt x="3" y="328"/>
                  </a:cubicBezTo>
                  <a:close/>
                  <a:moveTo>
                    <a:pt x="6" y="312"/>
                  </a:moveTo>
                  <a:cubicBezTo>
                    <a:pt x="4" y="312"/>
                    <a:pt x="3" y="311"/>
                    <a:pt x="4" y="310"/>
                  </a:cubicBezTo>
                  <a:cubicBezTo>
                    <a:pt x="4" y="307"/>
                    <a:pt x="4" y="305"/>
                    <a:pt x="5" y="302"/>
                  </a:cubicBezTo>
                  <a:cubicBezTo>
                    <a:pt x="5" y="302"/>
                    <a:pt x="5" y="302"/>
                    <a:pt x="5" y="302"/>
                  </a:cubicBezTo>
                  <a:cubicBezTo>
                    <a:pt x="5" y="301"/>
                    <a:pt x="6" y="300"/>
                    <a:pt x="7" y="300"/>
                  </a:cubicBezTo>
                  <a:cubicBezTo>
                    <a:pt x="9" y="300"/>
                    <a:pt x="10" y="302"/>
                    <a:pt x="9" y="303"/>
                  </a:cubicBezTo>
                  <a:cubicBezTo>
                    <a:pt x="9" y="305"/>
                    <a:pt x="9" y="308"/>
                    <a:pt x="8" y="310"/>
                  </a:cubicBezTo>
                  <a:cubicBezTo>
                    <a:pt x="8" y="312"/>
                    <a:pt x="7" y="312"/>
                    <a:pt x="6" y="312"/>
                  </a:cubicBezTo>
                  <a:close/>
                  <a:moveTo>
                    <a:pt x="8" y="297"/>
                  </a:moveTo>
                  <a:cubicBezTo>
                    <a:pt x="7" y="297"/>
                    <a:pt x="6" y="296"/>
                    <a:pt x="6" y="294"/>
                  </a:cubicBezTo>
                  <a:cubicBezTo>
                    <a:pt x="7" y="292"/>
                    <a:pt x="7" y="290"/>
                    <a:pt x="8" y="287"/>
                  </a:cubicBezTo>
                  <a:cubicBezTo>
                    <a:pt x="8" y="287"/>
                    <a:pt x="8" y="287"/>
                    <a:pt x="8" y="287"/>
                  </a:cubicBezTo>
                  <a:cubicBezTo>
                    <a:pt x="8" y="285"/>
                    <a:pt x="9" y="285"/>
                    <a:pt x="11" y="285"/>
                  </a:cubicBezTo>
                  <a:cubicBezTo>
                    <a:pt x="12" y="285"/>
                    <a:pt x="13" y="286"/>
                    <a:pt x="12" y="288"/>
                  </a:cubicBezTo>
                  <a:cubicBezTo>
                    <a:pt x="12" y="288"/>
                    <a:pt x="12" y="288"/>
                    <a:pt x="12" y="288"/>
                  </a:cubicBezTo>
                  <a:cubicBezTo>
                    <a:pt x="12" y="291"/>
                    <a:pt x="11" y="293"/>
                    <a:pt x="11" y="295"/>
                  </a:cubicBezTo>
                  <a:cubicBezTo>
                    <a:pt x="11" y="296"/>
                    <a:pt x="10" y="297"/>
                    <a:pt x="8" y="297"/>
                  </a:cubicBezTo>
                  <a:close/>
                  <a:moveTo>
                    <a:pt x="11" y="282"/>
                  </a:moveTo>
                  <a:cubicBezTo>
                    <a:pt x="10" y="282"/>
                    <a:pt x="9" y="280"/>
                    <a:pt x="10" y="279"/>
                  </a:cubicBezTo>
                  <a:cubicBezTo>
                    <a:pt x="10" y="276"/>
                    <a:pt x="11" y="274"/>
                    <a:pt x="11" y="271"/>
                  </a:cubicBezTo>
                  <a:cubicBezTo>
                    <a:pt x="11" y="270"/>
                    <a:pt x="13" y="269"/>
                    <a:pt x="14" y="270"/>
                  </a:cubicBezTo>
                  <a:cubicBezTo>
                    <a:pt x="15" y="270"/>
                    <a:pt x="16" y="271"/>
                    <a:pt x="16" y="272"/>
                  </a:cubicBezTo>
                  <a:cubicBezTo>
                    <a:pt x="15" y="275"/>
                    <a:pt x="15" y="277"/>
                    <a:pt x="14" y="280"/>
                  </a:cubicBezTo>
                  <a:cubicBezTo>
                    <a:pt x="14" y="281"/>
                    <a:pt x="13" y="282"/>
                    <a:pt x="12" y="282"/>
                  </a:cubicBezTo>
                  <a:lnTo>
                    <a:pt x="11" y="282"/>
                  </a:lnTo>
                  <a:close/>
                  <a:moveTo>
                    <a:pt x="14" y="267"/>
                  </a:moveTo>
                  <a:cubicBezTo>
                    <a:pt x="13" y="266"/>
                    <a:pt x="12" y="265"/>
                    <a:pt x="13" y="264"/>
                  </a:cubicBezTo>
                  <a:cubicBezTo>
                    <a:pt x="13" y="261"/>
                    <a:pt x="13" y="259"/>
                    <a:pt x="14" y="256"/>
                  </a:cubicBezTo>
                  <a:cubicBezTo>
                    <a:pt x="14" y="255"/>
                    <a:pt x="15" y="254"/>
                    <a:pt x="17" y="254"/>
                  </a:cubicBezTo>
                  <a:cubicBezTo>
                    <a:pt x="18" y="254"/>
                    <a:pt x="19" y="256"/>
                    <a:pt x="18" y="257"/>
                  </a:cubicBezTo>
                  <a:cubicBezTo>
                    <a:pt x="18" y="259"/>
                    <a:pt x="18" y="262"/>
                    <a:pt x="17" y="265"/>
                  </a:cubicBezTo>
                  <a:cubicBezTo>
                    <a:pt x="17" y="266"/>
                    <a:pt x="16" y="267"/>
                    <a:pt x="15" y="267"/>
                  </a:cubicBezTo>
                  <a:lnTo>
                    <a:pt x="14" y="267"/>
                  </a:lnTo>
                  <a:close/>
                  <a:moveTo>
                    <a:pt x="17" y="251"/>
                  </a:moveTo>
                  <a:cubicBezTo>
                    <a:pt x="16" y="251"/>
                    <a:pt x="15" y="250"/>
                    <a:pt x="15" y="248"/>
                  </a:cubicBezTo>
                  <a:cubicBezTo>
                    <a:pt x="15" y="246"/>
                    <a:pt x="16" y="243"/>
                    <a:pt x="16" y="241"/>
                  </a:cubicBezTo>
                  <a:cubicBezTo>
                    <a:pt x="16" y="239"/>
                    <a:pt x="18" y="239"/>
                    <a:pt x="19" y="239"/>
                  </a:cubicBezTo>
                  <a:cubicBezTo>
                    <a:pt x="20" y="239"/>
                    <a:pt x="21" y="240"/>
                    <a:pt x="21" y="241"/>
                  </a:cubicBezTo>
                  <a:cubicBezTo>
                    <a:pt x="20" y="244"/>
                    <a:pt x="20" y="247"/>
                    <a:pt x="20" y="249"/>
                  </a:cubicBezTo>
                  <a:cubicBezTo>
                    <a:pt x="20" y="250"/>
                    <a:pt x="18" y="251"/>
                    <a:pt x="17" y="251"/>
                  </a:cubicBezTo>
                  <a:close/>
                  <a:moveTo>
                    <a:pt x="19" y="236"/>
                  </a:moveTo>
                  <a:cubicBezTo>
                    <a:pt x="18" y="236"/>
                    <a:pt x="17" y="234"/>
                    <a:pt x="17" y="233"/>
                  </a:cubicBezTo>
                  <a:cubicBezTo>
                    <a:pt x="18" y="231"/>
                    <a:pt x="18" y="229"/>
                    <a:pt x="18" y="227"/>
                  </a:cubicBezTo>
                  <a:cubicBezTo>
                    <a:pt x="18" y="226"/>
                    <a:pt x="18" y="226"/>
                    <a:pt x="19" y="225"/>
                  </a:cubicBezTo>
                  <a:cubicBezTo>
                    <a:pt x="19" y="224"/>
                    <a:pt x="20" y="223"/>
                    <a:pt x="21" y="223"/>
                  </a:cubicBezTo>
                  <a:cubicBezTo>
                    <a:pt x="22" y="224"/>
                    <a:pt x="23" y="225"/>
                    <a:pt x="23" y="226"/>
                  </a:cubicBezTo>
                  <a:cubicBezTo>
                    <a:pt x="23" y="226"/>
                    <a:pt x="23" y="227"/>
                    <a:pt x="23" y="227"/>
                  </a:cubicBezTo>
                  <a:cubicBezTo>
                    <a:pt x="23" y="229"/>
                    <a:pt x="22" y="232"/>
                    <a:pt x="22" y="234"/>
                  </a:cubicBezTo>
                  <a:cubicBezTo>
                    <a:pt x="22" y="235"/>
                    <a:pt x="21" y="236"/>
                    <a:pt x="20" y="236"/>
                  </a:cubicBezTo>
                  <a:lnTo>
                    <a:pt x="19" y="236"/>
                  </a:lnTo>
                  <a:close/>
                  <a:moveTo>
                    <a:pt x="22" y="220"/>
                  </a:moveTo>
                  <a:cubicBezTo>
                    <a:pt x="20" y="220"/>
                    <a:pt x="20" y="219"/>
                    <a:pt x="20" y="218"/>
                  </a:cubicBezTo>
                  <a:cubicBezTo>
                    <a:pt x="20" y="215"/>
                    <a:pt x="21" y="212"/>
                    <a:pt x="21" y="210"/>
                  </a:cubicBezTo>
                  <a:cubicBezTo>
                    <a:pt x="21" y="209"/>
                    <a:pt x="23" y="208"/>
                    <a:pt x="24" y="208"/>
                  </a:cubicBezTo>
                  <a:cubicBezTo>
                    <a:pt x="25" y="208"/>
                    <a:pt x="26" y="209"/>
                    <a:pt x="26" y="211"/>
                  </a:cubicBezTo>
                  <a:cubicBezTo>
                    <a:pt x="25" y="213"/>
                    <a:pt x="25" y="216"/>
                    <a:pt x="24" y="218"/>
                  </a:cubicBezTo>
                  <a:cubicBezTo>
                    <a:pt x="24" y="220"/>
                    <a:pt x="23" y="220"/>
                    <a:pt x="22" y="220"/>
                  </a:cubicBezTo>
                  <a:close/>
                  <a:moveTo>
                    <a:pt x="25" y="205"/>
                  </a:moveTo>
                  <a:cubicBezTo>
                    <a:pt x="23" y="205"/>
                    <a:pt x="22" y="203"/>
                    <a:pt x="23" y="202"/>
                  </a:cubicBezTo>
                  <a:cubicBezTo>
                    <a:pt x="23" y="200"/>
                    <a:pt x="24" y="197"/>
                    <a:pt x="24" y="194"/>
                  </a:cubicBezTo>
                  <a:cubicBezTo>
                    <a:pt x="24" y="194"/>
                    <a:pt x="24" y="194"/>
                    <a:pt x="24" y="194"/>
                  </a:cubicBezTo>
                  <a:cubicBezTo>
                    <a:pt x="25" y="193"/>
                    <a:pt x="26" y="192"/>
                    <a:pt x="27" y="193"/>
                  </a:cubicBezTo>
                  <a:cubicBezTo>
                    <a:pt x="28" y="193"/>
                    <a:pt x="29" y="194"/>
                    <a:pt x="29" y="195"/>
                  </a:cubicBezTo>
                  <a:cubicBezTo>
                    <a:pt x="28" y="198"/>
                    <a:pt x="28" y="201"/>
                    <a:pt x="27" y="203"/>
                  </a:cubicBezTo>
                  <a:cubicBezTo>
                    <a:pt x="27" y="204"/>
                    <a:pt x="26" y="205"/>
                    <a:pt x="25" y="205"/>
                  </a:cubicBezTo>
                  <a:close/>
                  <a:moveTo>
                    <a:pt x="28" y="190"/>
                  </a:moveTo>
                  <a:cubicBezTo>
                    <a:pt x="26" y="189"/>
                    <a:pt x="26" y="188"/>
                    <a:pt x="26" y="187"/>
                  </a:cubicBezTo>
                  <a:cubicBezTo>
                    <a:pt x="27" y="184"/>
                    <a:pt x="27" y="182"/>
                    <a:pt x="28" y="179"/>
                  </a:cubicBezTo>
                  <a:cubicBezTo>
                    <a:pt x="28" y="178"/>
                    <a:pt x="29" y="177"/>
                    <a:pt x="31" y="177"/>
                  </a:cubicBezTo>
                  <a:cubicBezTo>
                    <a:pt x="32" y="178"/>
                    <a:pt x="33" y="179"/>
                    <a:pt x="32" y="180"/>
                  </a:cubicBezTo>
                  <a:cubicBezTo>
                    <a:pt x="32" y="183"/>
                    <a:pt x="31" y="185"/>
                    <a:pt x="30" y="188"/>
                  </a:cubicBezTo>
                  <a:cubicBezTo>
                    <a:pt x="30" y="189"/>
                    <a:pt x="29" y="190"/>
                    <a:pt x="28" y="190"/>
                  </a:cubicBezTo>
                  <a:close/>
                  <a:moveTo>
                    <a:pt x="31" y="174"/>
                  </a:moveTo>
                  <a:cubicBezTo>
                    <a:pt x="30" y="174"/>
                    <a:pt x="29" y="173"/>
                    <a:pt x="30" y="172"/>
                  </a:cubicBezTo>
                  <a:cubicBezTo>
                    <a:pt x="30" y="169"/>
                    <a:pt x="31" y="167"/>
                    <a:pt x="31" y="164"/>
                  </a:cubicBezTo>
                  <a:cubicBezTo>
                    <a:pt x="32" y="163"/>
                    <a:pt x="33" y="162"/>
                    <a:pt x="34" y="162"/>
                  </a:cubicBezTo>
                  <a:cubicBezTo>
                    <a:pt x="36" y="163"/>
                    <a:pt x="36" y="164"/>
                    <a:pt x="36" y="165"/>
                  </a:cubicBezTo>
                  <a:cubicBezTo>
                    <a:pt x="35" y="168"/>
                    <a:pt x="35" y="170"/>
                    <a:pt x="34" y="173"/>
                  </a:cubicBezTo>
                  <a:cubicBezTo>
                    <a:pt x="34" y="174"/>
                    <a:pt x="33" y="175"/>
                    <a:pt x="32" y="175"/>
                  </a:cubicBezTo>
                  <a:lnTo>
                    <a:pt x="31" y="174"/>
                  </a:lnTo>
                  <a:close/>
                  <a:moveTo>
                    <a:pt x="35" y="159"/>
                  </a:moveTo>
                  <a:cubicBezTo>
                    <a:pt x="34" y="159"/>
                    <a:pt x="33" y="158"/>
                    <a:pt x="33" y="156"/>
                  </a:cubicBezTo>
                  <a:cubicBezTo>
                    <a:pt x="34" y="154"/>
                    <a:pt x="35" y="151"/>
                    <a:pt x="35" y="149"/>
                  </a:cubicBezTo>
                  <a:cubicBezTo>
                    <a:pt x="36" y="148"/>
                    <a:pt x="37" y="147"/>
                    <a:pt x="38" y="147"/>
                  </a:cubicBezTo>
                  <a:cubicBezTo>
                    <a:pt x="40" y="148"/>
                    <a:pt x="40" y="149"/>
                    <a:pt x="40" y="150"/>
                  </a:cubicBezTo>
                  <a:cubicBezTo>
                    <a:pt x="39" y="153"/>
                    <a:pt x="39" y="155"/>
                    <a:pt x="38" y="158"/>
                  </a:cubicBezTo>
                  <a:cubicBezTo>
                    <a:pt x="38" y="159"/>
                    <a:pt x="37" y="159"/>
                    <a:pt x="36" y="159"/>
                  </a:cubicBezTo>
                  <a:lnTo>
                    <a:pt x="35" y="159"/>
                  </a:lnTo>
                  <a:close/>
                  <a:moveTo>
                    <a:pt x="39" y="144"/>
                  </a:moveTo>
                  <a:cubicBezTo>
                    <a:pt x="38" y="144"/>
                    <a:pt x="37" y="143"/>
                    <a:pt x="37" y="141"/>
                  </a:cubicBezTo>
                  <a:cubicBezTo>
                    <a:pt x="38" y="139"/>
                    <a:pt x="39" y="136"/>
                    <a:pt x="39" y="134"/>
                  </a:cubicBezTo>
                  <a:cubicBezTo>
                    <a:pt x="39" y="134"/>
                    <a:pt x="39" y="134"/>
                    <a:pt x="39" y="134"/>
                  </a:cubicBezTo>
                  <a:cubicBezTo>
                    <a:pt x="40" y="133"/>
                    <a:pt x="41" y="132"/>
                    <a:pt x="42" y="132"/>
                  </a:cubicBezTo>
                  <a:cubicBezTo>
                    <a:pt x="44" y="133"/>
                    <a:pt x="44" y="134"/>
                    <a:pt x="44" y="135"/>
                  </a:cubicBezTo>
                  <a:cubicBezTo>
                    <a:pt x="43" y="138"/>
                    <a:pt x="43" y="140"/>
                    <a:pt x="42" y="143"/>
                  </a:cubicBezTo>
                  <a:cubicBezTo>
                    <a:pt x="42" y="144"/>
                    <a:pt x="41" y="144"/>
                    <a:pt x="40" y="144"/>
                  </a:cubicBezTo>
                  <a:lnTo>
                    <a:pt x="39" y="144"/>
                  </a:lnTo>
                  <a:close/>
                  <a:moveTo>
                    <a:pt x="43" y="129"/>
                  </a:moveTo>
                  <a:cubicBezTo>
                    <a:pt x="42" y="129"/>
                    <a:pt x="41" y="128"/>
                    <a:pt x="42" y="126"/>
                  </a:cubicBezTo>
                  <a:cubicBezTo>
                    <a:pt x="42" y="124"/>
                    <a:pt x="43" y="121"/>
                    <a:pt x="44" y="119"/>
                  </a:cubicBezTo>
                  <a:cubicBezTo>
                    <a:pt x="44" y="118"/>
                    <a:pt x="45" y="117"/>
                    <a:pt x="46" y="117"/>
                  </a:cubicBezTo>
                  <a:cubicBezTo>
                    <a:pt x="48" y="117"/>
                    <a:pt x="48" y="119"/>
                    <a:pt x="48" y="120"/>
                  </a:cubicBezTo>
                  <a:cubicBezTo>
                    <a:pt x="47" y="123"/>
                    <a:pt x="47" y="125"/>
                    <a:pt x="46" y="128"/>
                  </a:cubicBezTo>
                  <a:cubicBezTo>
                    <a:pt x="46" y="129"/>
                    <a:pt x="45" y="129"/>
                    <a:pt x="44" y="129"/>
                  </a:cubicBezTo>
                  <a:lnTo>
                    <a:pt x="43" y="129"/>
                  </a:lnTo>
                  <a:close/>
                  <a:moveTo>
                    <a:pt x="47" y="114"/>
                  </a:moveTo>
                  <a:cubicBezTo>
                    <a:pt x="46" y="114"/>
                    <a:pt x="45" y="112"/>
                    <a:pt x="46" y="111"/>
                  </a:cubicBezTo>
                  <a:cubicBezTo>
                    <a:pt x="46" y="109"/>
                    <a:pt x="47" y="106"/>
                    <a:pt x="48" y="104"/>
                  </a:cubicBezTo>
                  <a:cubicBezTo>
                    <a:pt x="48" y="102"/>
                    <a:pt x="49" y="102"/>
                    <a:pt x="50" y="102"/>
                  </a:cubicBezTo>
                  <a:cubicBezTo>
                    <a:pt x="52" y="102"/>
                    <a:pt x="52" y="104"/>
                    <a:pt x="52" y="105"/>
                  </a:cubicBezTo>
                  <a:cubicBezTo>
                    <a:pt x="51" y="107"/>
                    <a:pt x="51" y="110"/>
                    <a:pt x="50" y="112"/>
                  </a:cubicBezTo>
                  <a:cubicBezTo>
                    <a:pt x="50" y="114"/>
                    <a:pt x="49" y="114"/>
                    <a:pt x="48" y="114"/>
                  </a:cubicBezTo>
                  <a:lnTo>
                    <a:pt x="47" y="114"/>
                  </a:lnTo>
                  <a:close/>
                  <a:moveTo>
                    <a:pt x="51" y="99"/>
                  </a:moveTo>
                  <a:cubicBezTo>
                    <a:pt x="50" y="99"/>
                    <a:pt x="49" y="97"/>
                    <a:pt x="50" y="96"/>
                  </a:cubicBezTo>
                  <a:cubicBezTo>
                    <a:pt x="50" y="94"/>
                    <a:pt x="51" y="91"/>
                    <a:pt x="52" y="89"/>
                  </a:cubicBezTo>
                  <a:cubicBezTo>
                    <a:pt x="52" y="87"/>
                    <a:pt x="53" y="87"/>
                    <a:pt x="54" y="87"/>
                  </a:cubicBezTo>
                  <a:cubicBezTo>
                    <a:pt x="56" y="87"/>
                    <a:pt x="56" y="89"/>
                    <a:pt x="56" y="90"/>
                  </a:cubicBezTo>
                  <a:cubicBezTo>
                    <a:pt x="55" y="92"/>
                    <a:pt x="55" y="95"/>
                    <a:pt x="54" y="97"/>
                  </a:cubicBezTo>
                  <a:cubicBezTo>
                    <a:pt x="54" y="98"/>
                    <a:pt x="53" y="99"/>
                    <a:pt x="52" y="99"/>
                  </a:cubicBezTo>
                  <a:lnTo>
                    <a:pt x="51" y="99"/>
                  </a:lnTo>
                  <a:close/>
                  <a:moveTo>
                    <a:pt x="55" y="84"/>
                  </a:moveTo>
                  <a:cubicBezTo>
                    <a:pt x="54" y="84"/>
                    <a:pt x="53" y="82"/>
                    <a:pt x="54" y="81"/>
                  </a:cubicBezTo>
                  <a:cubicBezTo>
                    <a:pt x="54" y="79"/>
                    <a:pt x="55" y="76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2"/>
                    <a:pt x="58" y="72"/>
                    <a:pt x="59" y="72"/>
                  </a:cubicBezTo>
                  <a:cubicBezTo>
                    <a:pt x="60" y="72"/>
                    <a:pt x="61" y="74"/>
                    <a:pt x="60" y="75"/>
                  </a:cubicBezTo>
                  <a:cubicBezTo>
                    <a:pt x="60" y="77"/>
                    <a:pt x="59" y="80"/>
                    <a:pt x="58" y="82"/>
                  </a:cubicBezTo>
                  <a:cubicBezTo>
                    <a:pt x="58" y="83"/>
                    <a:pt x="57" y="84"/>
                    <a:pt x="56" y="84"/>
                  </a:cubicBezTo>
                  <a:lnTo>
                    <a:pt x="55" y="84"/>
                  </a:lnTo>
                  <a:close/>
                  <a:moveTo>
                    <a:pt x="60" y="69"/>
                  </a:moveTo>
                  <a:cubicBezTo>
                    <a:pt x="59" y="69"/>
                    <a:pt x="58" y="67"/>
                    <a:pt x="58" y="66"/>
                  </a:cubicBezTo>
                  <a:cubicBezTo>
                    <a:pt x="59" y="64"/>
                    <a:pt x="60" y="61"/>
                    <a:pt x="61" y="59"/>
                  </a:cubicBezTo>
                  <a:cubicBezTo>
                    <a:pt x="61" y="57"/>
                    <a:pt x="62" y="57"/>
                    <a:pt x="64" y="57"/>
                  </a:cubicBezTo>
                  <a:cubicBezTo>
                    <a:pt x="65" y="58"/>
                    <a:pt x="65" y="59"/>
                    <a:pt x="65" y="60"/>
                  </a:cubicBezTo>
                  <a:cubicBezTo>
                    <a:pt x="64" y="63"/>
                    <a:pt x="63" y="65"/>
                    <a:pt x="63" y="67"/>
                  </a:cubicBezTo>
                  <a:cubicBezTo>
                    <a:pt x="62" y="68"/>
                    <a:pt x="61" y="69"/>
                    <a:pt x="60" y="69"/>
                  </a:cubicBezTo>
                  <a:close/>
                  <a:moveTo>
                    <a:pt x="65" y="54"/>
                  </a:moveTo>
                  <a:cubicBezTo>
                    <a:pt x="63" y="54"/>
                    <a:pt x="63" y="52"/>
                    <a:pt x="63" y="51"/>
                  </a:cubicBezTo>
                  <a:cubicBezTo>
                    <a:pt x="64" y="49"/>
                    <a:pt x="65" y="46"/>
                    <a:pt x="66" y="44"/>
                  </a:cubicBezTo>
                  <a:cubicBezTo>
                    <a:pt x="66" y="43"/>
                    <a:pt x="68" y="42"/>
                    <a:pt x="69" y="42"/>
                  </a:cubicBezTo>
                  <a:cubicBezTo>
                    <a:pt x="70" y="43"/>
                    <a:pt x="71" y="44"/>
                    <a:pt x="70" y="45"/>
                  </a:cubicBezTo>
                  <a:cubicBezTo>
                    <a:pt x="69" y="48"/>
                    <a:pt x="68" y="50"/>
                    <a:pt x="68" y="53"/>
                  </a:cubicBezTo>
                  <a:cubicBezTo>
                    <a:pt x="67" y="54"/>
                    <a:pt x="66" y="54"/>
                    <a:pt x="65" y="54"/>
                  </a:cubicBezTo>
                  <a:close/>
                  <a:moveTo>
                    <a:pt x="70" y="40"/>
                  </a:moveTo>
                  <a:cubicBezTo>
                    <a:pt x="69" y="39"/>
                    <a:pt x="68" y="38"/>
                    <a:pt x="69" y="37"/>
                  </a:cubicBezTo>
                  <a:cubicBezTo>
                    <a:pt x="70" y="34"/>
                    <a:pt x="71" y="32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8"/>
                    <a:pt x="74" y="28"/>
                    <a:pt x="75" y="28"/>
                  </a:cubicBezTo>
                  <a:cubicBezTo>
                    <a:pt x="76" y="29"/>
                    <a:pt x="77" y="30"/>
                    <a:pt x="76" y="31"/>
                  </a:cubicBezTo>
                  <a:cubicBezTo>
                    <a:pt x="75" y="33"/>
                    <a:pt x="74" y="36"/>
                    <a:pt x="73" y="38"/>
                  </a:cubicBezTo>
                  <a:cubicBezTo>
                    <a:pt x="73" y="39"/>
                    <a:pt x="72" y="40"/>
                    <a:pt x="71" y="40"/>
                  </a:cubicBezTo>
                  <a:lnTo>
                    <a:pt x="70" y="40"/>
                  </a:lnTo>
                  <a:close/>
                  <a:moveTo>
                    <a:pt x="76" y="25"/>
                  </a:moveTo>
                  <a:cubicBezTo>
                    <a:pt x="75" y="25"/>
                    <a:pt x="74" y="23"/>
                    <a:pt x="75" y="22"/>
                  </a:cubicBezTo>
                  <a:cubicBezTo>
                    <a:pt x="76" y="20"/>
                    <a:pt x="77" y="17"/>
                    <a:pt x="79" y="15"/>
                  </a:cubicBezTo>
                  <a:cubicBezTo>
                    <a:pt x="79" y="14"/>
                    <a:pt x="81" y="13"/>
                    <a:pt x="82" y="14"/>
                  </a:cubicBezTo>
                  <a:cubicBezTo>
                    <a:pt x="83" y="15"/>
                    <a:pt x="83" y="16"/>
                    <a:pt x="83" y="17"/>
                  </a:cubicBezTo>
                  <a:cubicBezTo>
                    <a:pt x="82" y="19"/>
                    <a:pt x="80" y="22"/>
                    <a:pt x="79" y="24"/>
                  </a:cubicBezTo>
                  <a:cubicBezTo>
                    <a:pt x="79" y="25"/>
                    <a:pt x="78" y="25"/>
                    <a:pt x="77" y="25"/>
                  </a:cubicBezTo>
                  <a:lnTo>
                    <a:pt x="76" y="25"/>
                  </a:lnTo>
                  <a:close/>
                  <a:moveTo>
                    <a:pt x="83" y="11"/>
                  </a:moveTo>
                  <a:cubicBezTo>
                    <a:pt x="82" y="11"/>
                    <a:pt x="82" y="9"/>
                    <a:pt x="82" y="8"/>
                  </a:cubicBezTo>
                  <a:cubicBezTo>
                    <a:pt x="84" y="6"/>
                    <a:pt x="85" y="4"/>
                    <a:pt x="87" y="1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87" y="0"/>
                    <a:pt x="89" y="0"/>
                    <a:pt x="90" y="1"/>
                  </a:cubicBezTo>
                  <a:cubicBezTo>
                    <a:pt x="91" y="1"/>
                    <a:pt x="91" y="3"/>
                    <a:pt x="90" y="4"/>
                  </a:cubicBezTo>
                  <a:cubicBezTo>
                    <a:pt x="89" y="6"/>
                    <a:pt x="88" y="8"/>
                    <a:pt x="86" y="10"/>
                  </a:cubicBezTo>
                  <a:cubicBezTo>
                    <a:pt x="86" y="11"/>
                    <a:pt x="85" y="12"/>
                    <a:pt x="84" y="12"/>
                  </a:cubicBezTo>
                  <a:cubicBezTo>
                    <a:pt x="84" y="12"/>
                    <a:pt x="84" y="12"/>
                    <a:pt x="83" y="11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9" name="文本框 25">
            <a:extLst>
              <a:ext uri="{FF2B5EF4-FFF2-40B4-BE49-F238E27FC236}">
                <a16:creationId xmlns:a16="http://schemas.microsoft.com/office/drawing/2014/main" id="{83975A24-508F-43F3-B295-54EB38968D85}"/>
              </a:ext>
            </a:extLst>
          </p:cNvPr>
          <p:cNvSpPr txBox="1"/>
          <p:nvPr/>
        </p:nvSpPr>
        <p:spPr>
          <a:xfrm>
            <a:off x="2339439" y="638143"/>
            <a:ext cx="75841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altLang="zh-CN" sz="4400" b="1" dirty="0">
                <a:solidFill>
                  <a:srgbClr val="059BA3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Về nhà em hãy tự chọn quần áo, giày dép cho phù hợp với chuyến đi sắp tới cùng gia đình.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59BA3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8761" y="1258029"/>
            <a:ext cx="7674477" cy="1156062"/>
          </a:xfrm>
          <a:prstGeom prst="rect">
            <a:avLst/>
          </a:prstGeom>
          <a:noFill/>
        </p:spPr>
        <p:txBody>
          <a:bodyPr wrap="square" lIns="123802" tIns="61901" rIns="123802" bIns="6190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6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Chào</a:t>
            </a:r>
            <a:r>
              <a:rPr kumimoji="0" lang="en-US" sz="67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67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tạm</a:t>
            </a:r>
            <a:r>
              <a:rPr kumimoji="0" lang="en-US" sz="67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67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biệt</a:t>
            </a:r>
            <a:r>
              <a:rPr kumimoji="0" lang="en-US" sz="67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67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các</a:t>
            </a:r>
            <a:r>
              <a:rPr kumimoji="0" lang="en-US" sz="67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67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em</a:t>
            </a:r>
            <a:endParaRPr kumimoji="0" lang="en-US" sz="6700" b="1" i="0" u="none" strike="noStrike" kern="1200" cap="none" spc="0" normalizeH="0" baseline="0" noProof="0" dirty="0">
              <a:ln/>
              <a:solidFill>
                <a:srgbClr val="FF0000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4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tart timer"/>
          <p:cNvGrpSpPr/>
          <p:nvPr/>
        </p:nvGrpSpPr>
        <p:grpSpPr>
          <a:xfrm>
            <a:off x="1512000" y="187200"/>
            <a:ext cx="2636838" cy="799962"/>
            <a:chOff x="1332706" y="185859"/>
            <a:chExt cx="2636838" cy="799962"/>
          </a:xfrm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times up"/>
          <p:cNvGrpSpPr/>
          <p:nvPr/>
        </p:nvGrpSpPr>
        <p:grpSpPr>
          <a:xfrm>
            <a:off x="1515831" y="209799"/>
            <a:ext cx="2636838" cy="799962"/>
            <a:chOff x="4321176" y="185859"/>
            <a:chExt cx="2636838" cy="799962"/>
          </a:xfrm>
        </p:grpSpPr>
        <p:sp>
          <p:nvSpPr>
            <p:cNvPr id="124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Hết</a:t>
              </a: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giờ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Freeform 9"/>
          <p:cNvSpPr>
            <a:spLocks/>
          </p:cNvSpPr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Freeform 10"/>
          <p:cNvSpPr>
            <a:spLocks/>
          </p:cNvSpPr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Freeform 11"/>
          <p:cNvSpPr>
            <a:spLocks/>
          </p:cNvSpPr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Freeform 14"/>
          <p:cNvSpPr>
            <a:spLocks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Freeform 15"/>
          <p:cNvSpPr>
            <a:spLocks/>
          </p:cNvSpPr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Freeform 16"/>
          <p:cNvSpPr>
            <a:spLocks/>
          </p:cNvSpPr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Freeform 17"/>
          <p:cNvSpPr>
            <a:spLocks/>
          </p:cNvSpPr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Freeform 19"/>
          <p:cNvSpPr>
            <a:spLocks/>
          </p:cNvSpPr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Freeform 20"/>
          <p:cNvSpPr>
            <a:spLocks/>
          </p:cNvSpPr>
          <p:nvPr/>
        </p:nvSpPr>
        <p:spPr bwMode="auto">
          <a:xfrm>
            <a:off x="1068388" y="5628078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Freeform 23"/>
          <p:cNvSpPr>
            <a:spLocks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Freeform 24"/>
          <p:cNvSpPr>
            <a:spLocks/>
          </p:cNvSpPr>
          <p:nvPr/>
        </p:nvSpPr>
        <p:spPr bwMode="auto">
          <a:xfrm>
            <a:off x="3633788" y="5628078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Freeform 25"/>
          <p:cNvSpPr>
            <a:spLocks/>
          </p:cNvSpPr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Freeform 26"/>
          <p:cNvSpPr>
            <a:spLocks/>
          </p:cNvSpPr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Freeform 27"/>
          <p:cNvSpPr>
            <a:spLocks/>
          </p:cNvSpPr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93975" y="2499116"/>
              <a:ext cx="32220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60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4" name="Freeform 40"/>
          <p:cNvSpPr>
            <a:spLocks noEditPoints="1"/>
          </p:cNvSpPr>
          <p:nvPr/>
        </p:nvSpPr>
        <p:spPr bwMode="auto">
          <a:xfrm>
            <a:off x="3244850" y="2851541"/>
            <a:ext cx="20638" cy="122238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CE7F1-42A5-4819-B9D5-4D6F794C1023}"/>
              </a:ext>
            </a:extLst>
          </p:cNvPr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</p:grpSpPr>
        <p:sp>
          <p:nvSpPr>
            <p:cNvPr id="178" name="Freeform 44"/>
            <p:cNvSpPr>
              <a:spLocks/>
            </p:cNvSpPr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 45"/>
            <p:cNvSpPr>
              <a:spLocks/>
            </p:cNvSpPr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47"/>
            <p:cNvSpPr>
              <a:spLocks/>
            </p:cNvSpPr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6343" y="3216666"/>
              <a:ext cx="275717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10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6" name="Freeform 52"/>
          <p:cNvSpPr>
            <a:spLocks noEditPoints="1"/>
          </p:cNvSpPr>
          <p:nvPr/>
        </p:nvSpPr>
        <p:spPr bwMode="auto">
          <a:xfrm>
            <a:off x="3994150" y="3978666"/>
            <a:ext cx="60325" cy="158750"/>
          </a:xfrm>
          <a:custGeom>
            <a:avLst/>
            <a:gdLst>
              <a:gd name="T0" fmla="*/ 0 w 25"/>
              <a:gd name="T1" fmla="*/ 65 h 65"/>
              <a:gd name="T2" fmla="*/ 0 w 25"/>
              <a:gd name="T3" fmla="*/ 65 h 65"/>
              <a:gd name="T4" fmla="*/ 0 w 25"/>
              <a:gd name="T5" fmla="*/ 65 h 65"/>
              <a:gd name="T6" fmla="*/ 0 w 25"/>
              <a:gd name="T7" fmla="*/ 65 h 65"/>
              <a:gd name="T8" fmla="*/ 0 w 25"/>
              <a:gd name="T9" fmla="*/ 65 h 65"/>
              <a:gd name="T10" fmla="*/ 0 w 25"/>
              <a:gd name="T11" fmla="*/ 65 h 65"/>
              <a:gd name="T12" fmla="*/ 0 w 25"/>
              <a:gd name="T13" fmla="*/ 64 h 65"/>
              <a:gd name="T14" fmla="*/ 0 w 25"/>
              <a:gd name="T15" fmla="*/ 64 h 65"/>
              <a:gd name="T16" fmla="*/ 0 w 25"/>
              <a:gd name="T17" fmla="*/ 64 h 65"/>
              <a:gd name="T18" fmla="*/ 0 w 25"/>
              <a:gd name="T19" fmla="*/ 64 h 65"/>
              <a:gd name="T20" fmla="*/ 0 w 25"/>
              <a:gd name="T21" fmla="*/ 64 h 65"/>
              <a:gd name="T22" fmla="*/ 0 w 25"/>
              <a:gd name="T23" fmla="*/ 64 h 65"/>
              <a:gd name="T24" fmla="*/ 0 w 25"/>
              <a:gd name="T25" fmla="*/ 64 h 65"/>
              <a:gd name="T26" fmla="*/ 0 w 25"/>
              <a:gd name="T27" fmla="*/ 64 h 65"/>
              <a:gd name="T28" fmla="*/ 0 w 25"/>
              <a:gd name="T29" fmla="*/ 64 h 65"/>
              <a:gd name="T30" fmla="*/ 0 w 25"/>
              <a:gd name="T31" fmla="*/ 63 h 65"/>
              <a:gd name="T32" fmla="*/ 0 w 25"/>
              <a:gd name="T33" fmla="*/ 64 h 65"/>
              <a:gd name="T34" fmla="*/ 0 w 25"/>
              <a:gd name="T35" fmla="*/ 64 h 65"/>
              <a:gd name="T36" fmla="*/ 0 w 25"/>
              <a:gd name="T37" fmla="*/ 63 h 65"/>
              <a:gd name="T38" fmla="*/ 25 w 25"/>
              <a:gd name="T39" fmla="*/ 0 h 65"/>
              <a:gd name="T40" fmla="*/ 0 w 25"/>
              <a:gd name="T41" fmla="*/ 63 h 65"/>
              <a:gd name="T42" fmla="*/ 25 w 25"/>
              <a:gd name="T43" fmla="*/ 0 h 65"/>
              <a:gd name="T44" fmla="*/ 25 w 25"/>
              <a:gd name="T45" fmla="*/ 0 h 65"/>
              <a:gd name="T46" fmla="*/ 25 w 25"/>
              <a:gd name="T47" fmla="*/ 0 h 65"/>
              <a:gd name="T48" fmla="*/ 25 w 25"/>
              <a:gd name="T4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5" h="65"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3"/>
                </a:moveTo>
                <a:cubicBezTo>
                  <a:pt x="0" y="63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3"/>
                  <a:pt x="0" y="63"/>
                </a:cubicBezTo>
                <a:moveTo>
                  <a:pt x="25" y="0"/>
                </a:moveTo>
                <a:cubicBezTo>
                  <a:pt x="10" y="17"/>
                  <a:pt x="0" y="39"/>
                  <a:pt x="0" y="63"/>
                </a:cubicBezTo>
                <a:cubicBezTo>
                  <a:pt x="0" y="39"/>
                  <a:pt x="10" y="17"/>
                  <a:pt x="25" y="0"/>
                </a:cubicBezTo>
                <a:moveTo>
                  <a:pt x="25" y="0"/>
                </a:moveTo>
                <a:cubicBezTo>
                  <a:pt x="25" y="0"/>
                  <a:pt x="25" y="0"/>
                  <a:pt x="25" y="0"/>
                </a:cubicBezTo>
                <a:cubicBezTo>
                  <a:pt x="25" y="0"/>
                  <a:pt x="25" y="0"/>
                  <a:pt x="25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879497-4400-4FD9-9864-4EBB91C4A066}"/>
              </a:ext>
            </a:extLst>
          </p:cNvPr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</p:grpSpPr>
        <p:sp>
          <p:nvSpPr>
            <p:cNvPr id="190" name="Freeform 56"/>
            <p:cNvSpPr>
              <a:spLocks/>
            </p:cNvSpPr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 59"/>
            <p:cNvSpPr>
              <a:spLocks/>
            </p:cNvSpPr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911600" y="4672403"/>
              <a:ext cx="30296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20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8" name="Freeform 64"/>
          <p:cNvSpPr>
            <a:spLocks noEditPoints="1"/>
          </p:cNvSpPr>
          <p:nvPr/>
        </p:nvSpPr>
        <p:spPr bwMode="auto">
          <a:xfrm>
            <a:off x="3281363" y="5326453"/>
            <a:ext cx="17463" cy="168275"/>
          </a:xfrm>
          <a:custGeom>
            <a:avLst/>
            <a:gdLst>
              <a:gd name="T0" fmla="*/ 7 w 7"/>
              <a:gd name="T1" fmla="*/ 69 h 69"/>
              <a:gd name="T2" fmla="*/ 7 w 7"/>
              <a:gd name="T3" fmla="*/ 69 h 69"/>
              <a:gd name="T4" fmla="*/ 7 w 7"/>
              <a:gd name="T5" fmla="*/ 69 h 69"/>
              <a:gd name="T6" fmla="*/ 7 w 7"/>
              <a:gd name="T7" fmla="*/ 68 h 69"/>
              <a:gd name="T8" fmla="*/ 6 w 7"/>
              <a:gd name="T9" fmla="*/ 67 h 69"/>
              <a:gd name="T10" fmla="*/ 6 w 7"/>
              <a:gd name="T11" fmla="*/ 66 h 69"/>
              <a:gd name="T12" fmla="*/ 6 w 7"/>
              <a:gd name="T13" fmla="*/ 66 h 69"/>
              <a:gd name="T14" fmla="*/ 6 w 7"/>
              <a:gd name="T15" fmla="*/ 66 h 69"/>
              <a:gd name="T16" fmla="*/ 6 w 7"/>
              <a:gd name="T17" fmla="*/ 66 h 69"/>
              <a:gd name="T18" fmla="*/ 5 w 7"/>
              <a:gd name="T19" fmla="*/ 65 h 69"/>
              <a:gd name="T20" fmla="*/ 5 w 7"/>
              <a:gd name="T21" fmla="*/ 65 h 69"/>
              <a:gd name="T22" fmla="*/ 5 w 7"/>
              <a:gd name="T23" fmla="*/ 65 h 69"/>
              <a:gd name="T24" fmla="*/ 5 w 7"/>
              <a:gd name="T25" fmla="*/ 64 h 69"/>
              <a:gd name="T26" fmla="*/ 5 w 7"/>
              <a:gd name="T27" fmla="*/ 64 h 69"/>
              <a:gd name="T28" fmla="*/ 5 w 7"/>
              <a:gd name="T29" fmla="*/ 63 h 69"/>
              <a:gd name="T30" fmla="*/ 5 w 7"/>
              <a:gd name="T31" fmla="*/ 63 h 69"/>
              <a:gd name="T32" fmla="*/ 5 w 7"/>
              <a:gd name="T33" fmla="*/ 63 h 69"/>
              <a:gd name="T34" fmla="*/ 5 w 7"/>
              <a:gd name="T35" fmla="*/ 62 h 69"/>
              <a:gd name="T36" fmla="*/ 4 w 7"/>
              <a:gd name="T37" fmla="*/ 62 h 69"/>
              <a:gd name="T38" fmla="*/ 4 w 7"/>
              <a:gd name="T39" fmla="*/ 62 h 69"/>
              <a:gd name="T40" fmla="*/ 4 w 7"/>
              <a:gd name="T41" fmla="*/ 61 h 69"/>
              <a:gd name="T42" fmla="*/ 4 w 7"/>
              <a:gd name="T43" fmla="*/ 60 h 69"/>
              <a:gd name="T44" fmla="*/ 4 w 7"/>
              <a:gd name="T45" fmla="*/ 60 h 69"/>
              <a:gd name="T46" fmla="*/ 4 w 7"/>
              <a:gd name="T47" fmla="*/ 60 h 69"/>
              <a:gd name="T48" fmla="*/ 4 w 7"/>
              <a:gd name="T49" fmla="*/ 60 h 69"/>
              <a:gd name="T50" fmla="*/ 4 w 7"/>
              <a:gd name="T51" fmla="*/ 59 h 69"/>
              <a:gd name="T52" fmla="*/ 4 w 7"/>
              <a:gd name="T53" fmla="*/ 59 h 69"/>
              <a:gd name="T54" fmla="*/ 3 w 7"/>
              <a:gd name="T55" fmla="*/ 59 h 69"/>
              <a:gd name="T56" fmla="*/ 3 w 7"/>
              <a:gd name="T57" fmla="*/ 57 h 69"/>
              <a:gd name="T58" fmla="*/ 3 w 7"/>
              <a:gd name="T59" fmla="*/ 57 h 69"/>
              <a:gd name="T60" fmla="*/ 3 w 7"/>
              <a:gd name="T61" fmla="*/ 56 h 69"/>
              <a:gd name="T62" fmla="*/ 3 w 7"/>
              <a:gd name="T63" fmla="*/ 56 h 69"/>
              <a:gd name="T64" fmla="*/ 3 w 7"/>
              <a:gd name="T65" fmla="*/ 56 h 69"/>
              <a:gd name="T66" fmla="*/ 0 w 7"/>
              <a:gd name="T67" fmla="*/ 40 h 69"/>
              <a:gd name="T68" fmla="*/ 0 w 7"/>
              <a:gd name="T69" fmla="*/ 40 h 69"/>
              <a:gd name="T70" fmla="*/ 0 w 7"/>
              <a:gd name="T71" fmla="*/ 40 h 69"/>
              <a:gd name="T72" fmla="*/ 0 w 7"/>
              <a:gd name="T73" fmla="*/ 40 h 69"/>
              <a:gd name="T74" fmla="*/ 0 w 7"/>
              <a:gd name="T75" fmla="*/ 39 h 69"/>
              <a:gd name="T76" fmla="*/ 0 w 7"/>
              <a:gd name="T77" fmla="*/ 39 h 69"/>
              <a:gd name="T78" fmla="*/ 0 w 7"/>
              <a:gd name="T79" fmla="*/ 39 h 69"/>
              <a:gd name="T80" fmla="*/ 0 w 7"/>
              <a:gd name="T81" fmla="*/ 38 h 69"/>
              <a:gd name="T82" fmla="*/ 0 w 7"/>
              <a:gd name="T83" fmla="*/ 38 h 69"/>
              <a:gd name="T84" fmla="*/ 0 w 7"/>
              <a:gd name="T85" fmla="*/ 38 h 69"/>
              <a:gd name="T86" fmla="*/ 7 w 7"/>
              <a:gd name="T87" fmla="*/ 0 h 69"/>
              <a:gd name="T88" fmla="*/ 7 w 7"/>
              <a:gd name="T89" fmla="*/ 0 h 69"/>
              <a:gd name="T90" fmla="*/ 7 w 7"/>
              <a:gd name="T91" fmla="*/ 0 h 69"/>
              <a:gd name="T92" fmla="*/ 7 w 7"/>
              <a:gd name="T93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" h="69"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6" y="67"/>
                </a:move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5" y="65"/>
                </a:moveTo>
                <a:cubicBezTo>
                  <a:pt x="5" y="65"/>
                  <a:pt x="6" y="65"/>
                  <a:pt x="6" y="66"/>
                </a:cubicBezTo>
                <a:cubicBezTo>
                  <a:pt x="6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2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1"/>
                </a:moveTo>
                <a:cubicBezTo>
                  <a:pt x="4" y="61"/>
                  <a:pt x="4" y="61"/>
                  <a:pt x="4" y="61"/>
                </a:cubicBezTo>
                <a:cubicBezTo>
                  <a:pt x="4" y="61"/>
                  <a:pt x="4" y="61"/>
                  <a:pt x="4" y="61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3" y="59"/>
                </a:moveTo>
                <a:cubicBezTo>
                  <a:pt x="3" y="59"/>
                  <a:pt x="3" y="59"/>
                  <a:pt x="3" y="59"/>
                </a:cubicBezTo>
                <a:cubicBezTo>
                  <a:pt x="3" y="59"/>
                  <a:pt x="3" y="59"/>
                  <a:pt x="3" y="59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6"/>
                </a:moveTo>
                <a:cubicBezTo>
                  <a:pt x="3" y="56"/>
                  <a:pt x="3" y="57"/>
                  <a:pt x="3" y="57"/>
                </a:cubicBezTo>
                <a:cubicBezTo>
                  <a:pt x="3" y="57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8"/>
                </a:moveTo>
                <a:cubicBezTo>
                  <a:pt x="0" y="38"/>
                  <a:pt x="0" y="39"/>
                  <a:pt x="0" y="39"/>
                </a:cubicBezTo>
                <a:cubicBezTo>
                  <a:pt x="0" y="39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7" y="0"/>
                </a:moveTo>
                <a:cubicBezTo>
                  <a:pt x="2" y="12"/>
                  <a:pt x="0" y="24"/>
                  <a:pt x="0" y="38"/>
                </a:cubicBezTo>
                <a:cubicBezTo>
                  <a:pt x="0" y="24"/>
                  <a:pt x="2" y="12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70"/>
          <p:cNvSpPr>
            <a:spLocks noEditPoints="1"/>
          </p:cNvSpPr>
          <p:nvPr/>
        </p:nvSpPr>
        <p:spPr bwMode="auto">
          <a:xfrm>
            <a:off x="1763713" y="2859478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78"/>
          <p:cNvSpPr>
            <a:spLocks noEditPoints="1"/>
          </p:cNvSpPr>
          <p:nvPr/>
        </p:nvSpPr>
        <p:spPr bwMode="auto">
          <a:xfrm>
            <a:off x="1012825" y="4132653"/>
            <a:ext cx="44450" cy="134938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86"/>
          <p:cNvSpPr>
            <a:spLocks noEditPoints="1"/>
          </p:cNvSpPr>
          <p:nvPr/>
        </p:nvSpPr>
        <p:spPr bwMode="auto">
          <a:xfrm>
            <a:off x="1724025" y="5348678"/>
            <a:ext cx="9525" cy="117475"/>
          </a:xfrm>
          <a:custGeom>
            <a:avLst/>
            <a:gdLst>
              <a:gd name="T0" fmla="*/ 3 w 4"/>
              <a:gd name="T1" fmla="*/ 47 h 48"/>
              <a:gd name="T2" fmla="*/ 3 w 4"/>
              <a:gd name="T3" fmla="*/ 47 h 48"/>
              <a:gd name="T4" fmla="*/ 2 w 4"/>
              <a:gd name="T5" fmla="*/ 47 h 48"/>
              <a:gd name="T6" fmla="*/ 2 w 4"/>
              <a:gd name="T7" fmla="*/ 46 h 48"/>
              <a:gd name="T8" fmla="*/ 2 w 4"/>
              <a:gd name="T9" fmla="*/ 46 h 48"/>
              <a:gd name="T10" fmla="*/ 0 w 4"/>
              <a:gd name="T11" fmla="*/ 23 h 48"/>
              <a:gd name="T12" fmla="*/ 0 w 4"/>
              <a:gd name="T13" fmla="*/ 22 h 48"/>
              <a:gd name="T14" fmla="*/ 0 w 4"/>
              <a:gd name="T15" fmla="*/ 22 h 48"/>
              <a:gd name="T16" fmla="*/ 0 w 4"/>
              <a:gd name="T17" fmla="*/ 22 h 48"/>
              <a:gd name="T18" fmla="*/ 0 w 4"/>
              <a:gd name="T19" fmla="*/ 22 h 48"/>
              <a:gd name="T20" fmla="*/ 0 w 4"/>
              <a:gd name="T21" fmla="*/ 21 h 48"/>
              <a:gd name="T22" fmla="*/ 0 w 4"/>
              <a:gd name="T23" fmla="*/ 20 h 48"/>
              <a:gd name="T24" fmla="*/ 0 w 4"/>
              <a:gd name="T25" fmla="*/ 20 h 48"/>
              <a:gd name="T26" fmla="*/ 0 w 4"/>
              <a:gd name="T27" fmla="*/ 20 h 48"/>
              <a:gd name="T28" fmla="*/ 0 w 4"/>
              <a:gd name="T29" fmla="*/ 19 h 48"/>
              <a:gd name="T30" fmla="*/ 0 w 4"/>
              <a:gd name="T31" fmla="*/ 19 h 48"/>
              <a:gd name="T32" fmla="*/ 0 w 4"/>
              <a:gd name="T33" fmla="*/ 19 h 48"/>
              <a:gd name="T34" fmla="*/ 0 w 4"/>
              <a:gd name="T35" fmla="*/ 18 h 48"/>
              <a:gd name="T36" fmla="*/ 0 w 4"/>
              <a:gd name="T37" fmla="*/ 18 h 48"/>
              <a:gd name="T38" fmla="*/ 0 w 4"/>
              <a:gd name="T39" fmla="*/ 18 h 48"/>
              <a:gd name="T40" fmla="*/ 1 w 4"/>
              <a:gd name="T41" fmla="*/ 17 h 48"/>
              <a:gd name="T42" fmla="*/ 1 w 4"/>
              <a:gd name="T43" fmla="*/ 17 h 48"/>
              <a:gd name="T44" fmla="*/ 1 w 4"/>
              <a:gd name="T45" fmla="*/ 16 h 48"/>
              <a:gd name="T46" fmla="*/ 1 w 4"/>
              <a:gd name="T47" fmla="*/ 15 h 48"/>
              <a:gd name="T48" fmla="*/ 1 w 4"/>
              <a:gd name="T49" fmla="*/ 15 h 48"/>
              <a:gd name="T50" fmla="*/ 1 w 4"/>
              <a:gd name="T51" fmla="*/ 15 h 48"/>
              <a:gd name="T52" fmla="*/ 1 w 4"/>
              <a:gd name="T53" fmla="*/ 14 h 48"/>
              <a:gd name="T54" fmla="*/ 1 w 4"/>
              <a:gd name="T55" fmla="*/ 14 h 48"/>
              <a:gd name="T56" fmla="*/ 1 w 4"/>
              <a:gd name="T57" fmla="*/ 14 h 48"/>
              <a:gd name="T58" fmla="*/ 1 w 4"/>
              <a:gd name="T59" fmla="*/ 13 h 48"/>
              <a:gd name="T60" fmla="*/ 1 w 4"/>
              <a:gd name="T61" fmla="*/ 13 h 48"/>
              <a:gd name="T62" fmla="*/ 1 w 4"/>
              <a:gd name="T63" fmla="*/ 11 h 48"/>
              <a:gd name="T64" fmla="*/ 1 w 4"/>
              <a:gd name="T65" fmla="*/ 11 h 48"/>
              <a:gd name="T66" fmla="*/ 1 w 4"/>
              <a:gd name="T67" fmla="*/ 11 h 48"/>
              <a:gd name="T68" fmla="*/ 1 w 4"/>
              <a:gd name="T69" fmla="*/ 10 h 48"/>
              <a:gd name="T70" fmla="*/ 1 w 4"/>
              <a:gd name="T71" fmla="*/ 10 h 48"/>
              <a:gd name="T72" fmla="*/ 1 w 4"/>
              <a:gd name="T73" fmla="*/ 10 h 48"/>
              <a:gd name="T74" fmla="*/ 2 w 4"/>
              <a:gd name="T75" fmla="*/ 9 h 48"/>
              <a:gd name="T76" fmla="*/ 2 w 4"/>
              <a:gd name="T77" fmla="*/ 8 h 48"/>
              <a:gd name="T78" fmla="*/ 2 w 4"/>
              <a:gd name="T79" fmla="*/ 8 h 48"/>
              <a:gd name="T80" fmla="*/ 2 w 4"/>
              <a:gd name="T81" fmla="*/ 8 h 48"/>
              <a:gd name="T82" fmla="*/ 2 w 4"/>
              <a:gd name="T83" fmla="*/ 7 h 48"/>
              <a:gd name="T84" fmla="*/ 2 w 4"/>
              <a:gd name="T85" fmla="*/ 7 h 48"/>
              <a:gd name="T86" fmla="*/ 2 w 4"/>
              <a:gd name="T87" fmla="*/ 6 h 48"/>
              <a:gd name="T88" fmla="*/ 2 w 4"/>
              <a:gd name="T89" fmla="*/ 5 h 48"/>
              <a:gd name="T90" fmla="*/ 2 w 4"/>
              <a:gd name="T91" fmla="*/ 5 h 48"/>
              <a:gd name="T92" fmla="*/ 2 w 4"/>
              <a:gd name="T93" fmla="*/ 5 h 48"/>
              <a:gd name="T94" fmla="*/ 3 w 4"/>
              <a:gd name="T95" fmla="*/ 4 h 48"/>
              <a:gd name="T96" fmla="*/ 3 w 4"/>
              <a:gd name="T97" fmla="*/ 4 h 48"/>
              <a:gd name="T98" fmla="*/ 3 w 4"/>
              <a:gd name="T99" fmla="*/ 4 h 48"/>
              <a:gd name="T100" fmla="*/ 3 w 4"/>
              <a:gd name="T101" fmla="*/ 3 h 48"/>
              <a:gd name="T102" fmla="*/ 3 w 4"/>
              <a:gd name="T103" fmla="*/ 3 h 48"/>
              <a:gd name="T104" fmla="*/ 3 w 4"/>
              <a:gd name="T105" fmla="*/ 3 h 48"/>
              <a:gd name="T106" fmla="*/ 3 w 4"/>
              <a:gd name="T107" fmla="*/ 2 h 48"/>
              <a:gd name="T108" fmla="*/ 3 w 4"/>
              <a:gd name="T109" fmla="*/ 2 h 48"/>
              <a:gd name="T110" fmla="*/ 3 w 4"/>
              <a:gd name="T111" fmla="*/ 1 h 48"/>
              <a:gd name="T112" fmla="*/ 3 w 4"/>
              <a:gd name="T113" fmla="*/ 1 h 48"/>
              <a:gd name="T114" fmla="*/ 4 w 4"/>
              <a:gd name="T115" fmla="*/ 1 h 48"/>
              <a:gd name="T116" fmla="*/ 4 w 4"/>
              <a:gd name="T11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" h="48">
                <a:moveTo>
                  <a:pt x="3" y="48"/>
                </a:move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moveTo>
                  <a:pt x="3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moveTo>
                  <a:pt x="2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2" y="47"/>
                </a:cubicBezTo>
                <a:moveTo>
                  <a:pt x="2" y="47"/>
                </a:moveTo>
                <a:cubicBezTo>
                  <a:pt x="2" y="47"/>
                  <a:pt x="2" y="47"/>
                  <a:pt x="2" y="47"/>
                </a:cubicBezTo>
                <a:cubicBezTo>
                  <a:pt x="2" y="47"/>
                  <a:pt x="2" y="47"/>
                  <a:pt x="2" y="47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5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5"/>
                </a:cubicBezTo>
                <a:moveTo>
                  <a:pt x="0" y="23"/>
                </a:moveTo>
                <a:cubicBezTo>
                  <a:pt x="0" y="31"/>
                  <a:pt x="1" y="38"/>
                  <a:pt x="2" y="45"/>
                </a:cubicBezTo>
                <a:cubicBezTo>
                  <a:pt x="1" y="38"/>
                  <a:pt x="0" y="31"/>
                  <a:pt x="0" y="23"/>
                </a:cubicBezTo>
                <a:moveTo>
                  <a:pt x="0" y="23"/>
                </a:move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1"/>
                </a:moveTo>
                <a:cubicBezTo>
                  <a:pt x="0" y="21"/>
                  <a:pt x="0" y="21"/>
                  <a:pt x="0" y="22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0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20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9"/>
                  <a:pt x="0" y="19"/>
                </a:cubicBezTo>
                <a:cubicBezTo>
                  <a:pt x="0" y="19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1" y="17"/>
                </a:moveTo>
                <a:cubicBezTo>
                  <a:pt x="1" y="17"/>
                  <a:pt x="0" y="17"/>
                  <a:pt x="0" y="17"/>
                </a:cubicBezTo>
                <a:cubicBezTo>
                  <a:pt x="0" y="17"/>
                  <a:pt x="1" y="17"/>
                  <a:pt x="1" y="17"/>
                </a:cubicBezTo>
                <a:moveTo>
                  <a:pt x="1" y="17"/>
                </a:move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moveTo>
                  <a:pt x="1" y="16"/>
                </a:moveTo>
                <a:cubicBezTo>
                  <a:pt x="1" y="16"/>
                  <a:pt x="1" y="17"/>
                  <a:pt x="1" y="17"/>
                </a:cubicBezTo>
                <a:cubicBezTo>
                  <a:pt x="1" y="17"/>
                  <a:pt x="1" y="16"/>
                  <a:pt x="1" y="16"/>
                </a:cubicBezTo>
                <a:moveTo>
                  <a:pt x="1" y="16"/>
                </a:move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moveTo>
                  <a:pt x="1" y="15"/>
                </a:moveTo>
                <a:cubicBezTo>
                  <a:pt x="1" y="15"/>
                  <a:pt x="1" y="16"/>
                  <a:pt x="1" y="16"/>
                </a:cubicBezTo>
                <a:cubicBezTo>
                  <a:pt x="1" y="16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4"/>
                </a:moveTo>
                <a:cubicBezTo>
                  <a:pt x="1" y="14"/>
                  <a:pt x="1" y="14"/>
                  <a:pt x="1" y="15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2"/>
                </a:moveTo>
                <a:cubicBezTo>
                  <a:pt x="1" y="12"/>
                  <a:pt x="1" y="13"/>
                  <a:pt x="1" y="13"/>
                </a:cubicBezTo>
                <a:cubicBezTo>
                  <a:pt x="1" y="13"/>
                  <a:pt x="1" y="12"/>
                  <a:pt x="1" y="12"/>
                </a:cubicBezTo>
                <a:moveTo>
                  <a:pt x="1" y="11"/>
                </a:move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0"/>
                </a:moveTo>
                <a:cubicBezTo>
                  <a:pt x="1" y="10"/>
                  <a:pt x="1" y="11"/>
                  <a:pt x="1" y="11"/>
                </a:cubicBezTo>
                <a:cubicBezTo>
                  <a:pt x="1" y="11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2" y="9"/>
                </a:moveTo>
                <a:cubicBezTo>
                  <a:pt x="2" y="10"/>
                  <a:pt x="1" y="10"/>
                  <a:pt x="1" y="10"/>
                </a:cubicBezTo>
                <a:cubicBezTo>
                  <a:pt x="1" y="10"/>
                  <a:pt x="2" y="10"/>
                  <a:pt x="2" y="9"/>
                </a:cubicBezTo>
                <a:moveTo>
                  <a:pt x="2" y="9"/>
                </a:move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moveTo>
                  <a:pt x="2" y="8"/>
                </a:moveTo>
                <a:cubicBezTo>
                  <a:pt x="2" y="8"/>
                  <a:pt x="2" y="9"/>
                  <a:pt x="2" y="9"/>
                </a:cubicBezTo>
                <a:cubicBezTo>
                  <a:pt x="2" y="9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6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6"/>
                </a:cubicBezTo>
                <a:moveTo>
                  <a:pt x="2" y="6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moveTo>
                  <a:pt x="2" y="5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3" y="4"/>
                </a:move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3"/>
                </a:moveTo>
                <a:cubicBezTo>
                  <a:pt x="3" y="3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1"/>
                </a:moveTo>
                <a:cubicBezTo>
                  <a:pt x="3" y="1"/>
                  <a:pt x="3" y="2"/>
                  <a:pt x="3" y="2"/>
                </a:cubicBezTo>
                <a:cubicBezTo>
                  <a:pt x="3" y="2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0"/>
                  <a:pt x="4" y="1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B54224-AEC3-4916-93C5-08FCBA5BE603}"/>
              </a:ext>
            </a:extLst>
          </p:cNvPr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</p:grpSpPr>
        <p:sp>
          <p:nvSpPr>
            <p:cNvPr id="222" name="Freeform 88"/>
            <p:cNvSpPr>
              <a:spLocks/>
            </p:cNvSpPr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 91"/>
            <p:cNvSpPr>
              <a:spLocks/>
            </p:cNvSpPr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65413" y="5421703"/>
              <a:ext cx="30457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30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9F673D-98D0-4896-AED3-5C9C19FBCE7E}"/>
              </a:ext>
            </a:extLst>
          </p:cNvPr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</p:grpSpPr>
        <p:sp>
          <p:nvSpPr>
            <p:cNvPr id="206" name="Freeform 72"/>
            <p:cNvSpPr>
              <a:spLocks/>
            </p:cNvSpPr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 73"/>
            <p:cNvSpPr>
              <a:spLocks/>
            </p:cNvSpPr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75"/>
            <p:cNvSpPr>
              <a:spLocks/>
            </p:cNvSpPr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311275" y="3218253"/>
              <a:ext cx="307777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50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D47649-C8EF-4DD0-A9C7-4B148138D432}"/>
              </a:ext>
            </a:extLst>
          </p:cNvPr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</p:grpSpPr>
        <p:sp>
          <p:nvSpPr>
            <p:cNvPr id="214" name="Freeform 80"/>
            <p:cNvSpPr>
              <a:spLocks/>
            </p:cNvSpPr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81"/>
            <p:cNvSpPr>
              <a:spLocks/>
            </p:cNvSpPr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83"/>
            <p:cNvSpPr>
              <a:spLocks/>
            </p:cNvSpPr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328738" y="4699391"/>
              <a:ext cx="30617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40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109"/>
          <p:cNvSpPr>
            <a:spLocks/>
          </p:cNvSpPr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110"/>
          <p:cNvSpPr>
            <a:spLocks/>
          </p:cNvSpPr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111"/>
          <p:cNvSpPr>
            <a:spLocks/>
          </p:cNvSpPr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112"/>
          <p:cNvSpPr>
            <a:spLocks/>
          </p:cNvSpPr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113"/>
          <p:cNvSpPr>
            <a:spLocks/>
          </p:cNvSpPr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114"/>
          <p:cNvSpPr>
            <a:spLocks/>
          </p:cNvSpPr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115"/>
          <p:cNvSpPr>
            <a:spLocks/>
          </p:cNvSpPr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116"/>
          <p:cNvSpPr>
            <a:spLocks/>
          </p:cNvSpPr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Freeform 117"/>
          <p:cNvSpPr>
            <a:spLocks/>
          </p:cNvSpPr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suitcase full of items&#10;&#10;Description automatically generated with low confidence">
            <a:extLst>
              <a:ext uri="{FF2B5EF4-FFF2-40B4-BE49-F238E27FC236}">
                <a16:creationId xmlns:a16="http://schemas.microsoft.com/office/drawing/2014/main" id="{6BE0724B-91CA-4FE0-B150-0EE4E3F0C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95226"/>
            <a:ext cx="7328953" cy="56112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540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6028" y="0"/>
            <a:ext cx="7245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Kiểm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tra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đáp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án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: </a:t>
            </a:r>
            <a:endParaRPr kumimoji="0" lang="zh-CN" altLang="en-US" sz="4000" b="0" i="0" u="none" strike="noStrike" kern="1200" cap="none" spc="0" normalizeH="0" baseline="0" noProof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华文琥珀" pitchFamily="2" charset="-122"/>
              <a:cs typeface="Calibri" panose="020F0502020204030204" pitchFamily="34" charset="0"/>
            </a:endParaRPr>
          </a:p>
        </p:txBody>
      </p:sp>
      <p:pic>
        <p:nvPicPr>
          <p:cNvPr id="8" name="Content Placeholder 7" descr="A suitcase full of items&#10;&#10;Description automatically generated with low confidence">
            <a:extLst>
              <a:ext uri="{FF2B5EF4-FFF2-40B4-BE49-F238E27FC236}">
                <a16:creationId xmlns:a16="http://schemas.microsoft.com/office/drawing/2014/main" id="{D8AE1559-7B95-4F8C-967E-7C7361323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57" y="800219"/>
            <a:ext cx="7400351" cy="5665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4122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6FB30559-A1E4-4656-B527-8E3943A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75" y="2734697"/>
            <a:ext cx="5348762" cy="3774303"/>
          </a:xfrm>
          <a:prstGeom prst="rect">
            <a:avLst/>
          </a:prstGeom>
        </p:spPr>
      </p:pic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5E382366-295A-4F11-9FB0-2AE1B8B647D8}"/>
              </a:ext>
            </a:extLst>
          </p:cNvPr>
          <p:cNvSpPr/>
          <p:nvPr/>
        </p:nvSpPr>
        <p:spPr>
          <a:xfrm>
            <a:off x="3666476" y="659718"/>
            <a:ext cx="6178859" cy="2261035"/>
          </a:xfrm>
          <a:prstGeom prst="cloudCallout">
            <a:avLst>
              <a:gd name="adj1" fmla="val -61837"/>
              <a:gd name="adj2" fmla="val 65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sẻ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chuyến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địa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ai….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7D4F43A7-E25A-4076-AED7-E135AE118BAF}"/>
              </a:ext>
            </a:extLst>
          </p:cNvPr>
          <p:cNvSpPr/>
          <p:nvPr/>
        </p:nvSpPr>
        <p:spPr>
          <a:xfrm>
            <a:off x="3666475" y="659717"/>
            <a:ext cx="6178859" cy="2261035"/>
          </a:xfrm>
          <a:prstGeom prst="cloudCallout">
            <a:avLst>
              <a:gd name="adj1" fmla="val -61837"/>
              <a:gd name="adj2" fmla="val 65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>
                <a:solidFill>
                  <a:prstClr val="white"/>
                </a:solidFill>
              </a:rPr>
              <a:t>Hoạt động trong chuyến đi ấy gồm những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BF3E3577-B85D-41BE-934A-3E5A7188D767}"/>
              </a:ext>
            </a:extLst>
          </p:cNvPr>
          <p:cNvSpPr/>
          <p:nvPr/>
        </p:nvSpPr>
        <p:spPr>
          <a:xfrm>
            <a:off x="3666475" y="659716"/>
            <a:ext cx="6178859" cy="2261035"/>
          </a:xfrm>
          <a:prstGeom prst="cloudCallout">
            <a:avLst>
              <a:gd name="adj1" fmla="val -61837"/>
              <a:gd name="adj2" fmla="val 65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prstClr val="white"/>
                </a:solidFill>
              </a:rPr>
              <a:t>Điều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gì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khiến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em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nhớ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tới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chuyến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đi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đó</a:t>
            </a:r>
            <a:r>
              <a:rPr lang="en-US" sz="3200" dirty="0">
                <a:solidFill>
                  <a:prstClr val="white"/>
                </a:solidFill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27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" grpId="0" animBg="1"/>
      <p:bldP spid="5" grpId="1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00" y="2851348"/>
            <a:ext cx="1425700" cy="152346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9487" y="2145280"/>
            <a:ext cx="1882513" cy="22968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1F79486-7F40-453A-BAC2-FD0DD69C38F1}"/>
              </a:ext>
            </a:extLst>
          </p:cNvPr>
          <p:cNvSpPr txBox="1"/>
          <p:nvPr/>
        </p:nvSpPr>
        <p:spPr>
          <a:xfrm>
            <a:off x="455428" y="1414130"/>
            <a:ext cx="11281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Bài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17: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Hành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trang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lên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đường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885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0640" y="0"/>
            <a:ext cx="1088136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016355" y="1345261"/>
            <a:ext cx="523880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Hoạt động trải nghiệm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47513" y="1114877"/>
            <a:ext cx="1358153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Vở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bài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E96A77-6624-4A8B-8262-4AFD8AFD4EDE}"/>
              </a:ext>
            </a:extLst>
          </p:cNvPr>
          <p:cNvCxnSpPr>
            <a:cxnSpLocks/>
          </p:cNvCxnSpPr>
          <p:nvPr/>
        </p:nvCxnSpPr>
        <p:spPr>
          <a:xfrm>
            <a:off x="1906894" y="3005829"/>
            <a:ext cx="975571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B258630-429D-49CE-A475-22CBB8BE713C}"/>
              </a:ext>
            </a:extLst>
          </p:cNvPr>
          <p:cNvSpPr txBox="1"/>
          <p:nvPr/>
        </p:nvSpPr>
        <p:spPr>
          <a:xfrm>
            <a:off x="3352135" y="1982743"/>
            <a:ext cx="618576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Bài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17: Hành trang lên đường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265DE9-7666-468D-AF6B-FF3D52B20E7A}"/>
              </a:ext>
            </a:extLst>
          </p:cNvPr>
          <p:cNvSpPr txBox="1"/>
          <p:nvPr/>
        </p:nvSpPr>
        <p:spPr>
          <a:xfrm>
            <a:off x="1898136" y="710412"/>
            <a:ext cx="100583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Thứ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Tư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ngày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29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tháng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12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năm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16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Khám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phá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53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3.33333E-6 L -3.95833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F533AE-AB36-6345-B418-11A7DD295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422514"/>
            <a:ext cx="4642338" cy="3196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319748-3DC8-6E41-A73E-373E65CDC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05" y="479503"/>
            <a:ext cx="4389315" cy="3082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18225-5323-434A-8BE4-C60AC0E49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3618877"/>
            <a:ext cx="4090279" cy="3239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58599B-7C9E-F64F-9C66-C8F56DBE0E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" t="7910" r="2862" b="4173"/>
          <a:stretch/>
        </p:blipFill>
        <p:spPr>
          <a:xfrm>
            <a:off x="6188905" y="3618877"/>
            <a:ext cx="4203504" cy="3196363"/>
          </a:xfrm>
          <a:prstGeom prst="rect">
            <a:avLst/>
          </a:prstGeom>
        </p:spPr>
      </p:pic>
      <p:sp useBgFill="1">
        <p:nvSpPr>
          <p:cNvPr id="12" name="TextBox 11">
            <a:extLst>
              <a:ext uri="{FF2B5EF4-FFF2-40B4-BE49-F238E27FC236}">
                <a16:creationId xmlns:a16="http://schemas.microsoft.com/office/drawing/2014/main" id="{B84C8FEA-AA00-D246-A54B-7CB21E75EE0E}"/>
              </a:ext>
            </a:extLst>
          </p:cNvPr>
          <p:cNvSpPr txBox="1"/>
          <p:nvPr/>
        </p:nvSpPr>
        <p:spPr>
          <a:xfrm>
            <a:off x="776120" y="101632"/>
            <a:ext cx="10639759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Chia </a:t>
            </a:r>
            <a:r>
              <a:rPr lang="en-US" sz="3200" b="1" dirty="0" err="1">
                <a:latin typeface="Calibri" panose="020F0502020204030204" pitchFamily="34" charset="0"/>
              </a:rPr>
              <a:t>sẻ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về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một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chuyến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đi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của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</a:rPr>
              <a:t>em</a:t>
            </a:r>
            <a:endParaRPr lang="en-US" sz="32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4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主题">
  <a:themeElements>
    <a:clrScheme name="自定义 20">
      <a:dk1>
        <a:sysClr val="windowText" lastClr="000000"/>
      </a:dk1>
      <a:lt1>
        <a:srgbClr val="FFFFFF"/>
      </a:lt1>
      <a:dk2>
        <a:srgbClr val="411401"/>
      </a:dk2>
      <a:lt2>
        <a:srgbClr val="FFFFFF"/>
      </a:lt2>
      <a:accent1>
        <a:srgbClr val="BB3737"/>
      </a:accent1>
      <a:accent2>
        <a:srgbClr val="FCA304"/>
      </a:accent2>
      <a:accent3>
        <a:srgbClr val="4A6B45"/>
      </a:accent3>
      <a:accent4>
        <a:srgbClr val="BB3737"/>
      </a:accent4>
      <a:accent5>
        <a:srgbClr val="FCA304"/>
      </a:accent5>
      <a:accent6>
        <a:srgbClr val="4A6B45"/>
      </a:accent6>
      <a:hlink>
        <a:srgbClr val="BB3737"/>
      </a:hlink>
      <a:folHlink>
        <a:srgbClr val="FCA304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ock.potx" id="{882FFEF1-8C63-4EB7-8554-90837DCFEF4E}" vid="{2273FF64-F892-47CB-82C5-253E36FE4F97}"/>
    </a:ext>
  </a:extLst>
</a:theme>
</file>

<file path=ppt/theme/theme6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468</Words>
  <Application>Microsoft Office PowerPoint</Application>
  <PresentationFormat>Widescreen</PresentationFormat>
  <Paragraphs>63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25</vt:i4>
      </vt:variant>
    </vt:vector>
  </HeadingPairs>
  <TitlesOfParts>
    <vt:vector size="46" baseType="lpstr">
      <vt:lpstr>等线</vt:lpstr>
      <vt:lpstr>等线</vt:lpstr>
      <vt:lpstr>等线 Light</vt:lpstr>
      <vt:lpstr>Arial</vt:lpstr>
      <vt:lpstr>Arial Black</vt:lpstr>
      <vt:lpstr>Calibri</vt:lpstr>
      <vt:lpstr>Calibri Light</vt:lpstr>
      <vt:lpstr>HP001 4 hàng</vt:lpstr>
      <vt:lpstr>Raleway</vt:lpstr>
      <vt:lpstr>方正兰亭粗黑_GBK</vt:lpstr>
      <vt:lpstr>Office 主题</vt:lpstr>
      <vt:lpstr>1_Office 主题</vt:lpstr>
      <vt:lpstr>1_Office Theme</vt:lpstr>
      <vt:lpstr>3_Office 主题​​</vt:lpstr>
      <vt:lpstr>Office Theme</vt:lpstr>
      <vt:lpstr>2_Office Theme</vt:lpstr>
      <vt:lpstr>2_Office 主题</vt:lpstr>
      <vt:lpstr>Office 主题​​</vt:lpstr>
      <vt:lpstr>1_Office 主题​​</vt:lpstr>
      <vt:lpstr>4_Office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14</cp:revision>
  <dcterms:created xsi:type="dcterms:W3CDTF">2021-06-19T11:55:59Z</dcterms:created>
  <dcterms:modified xsi:type="dcterms:W3CDTF">2021-12-28T10:05:27Z</dcterms:modified>
</cp:coreProperties>
</file>