
<file path=[Content_Types].xml><?xml version="1.0" encoding="utf-8"?>
<Types xmlns="http://schemas.openxmlformats.org/package/2006/content-types">
  <Default Extension="GIF" ContentType="image/gif"/>
  <Default Extension="jpeg" ContentType="image/jpeg"/>
  <Default Extension="mp3" ContentType="audio/mpeg"/>
  <Default Extension="mp4" ContentType="video/mp4"/>
  <Default Extension="png" ContentType="image/png"/>
  <Default Extension="rels" ContentType="application/vnd.openxmlformats-package.relationships+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3.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4.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9" r:id="rId2"/>
    <p:sldMasterId id="2147483691" r:id="rId3"/>
    <p:sldMasterId id="2147483719" r:id="rId4"/>
    <p:sldMasterId id="2147483734" r:id="rId5"/>
  </p:sldMasterIdLst>
  <p:notesMasterIdLst>
    <p:notesMasterId r:id="rId22"/>
  </p:notesMasterIdLst>
  <p:sldIdLst>
    <p:sldId id="408" r:id="rId6"/>
    <p:sldId id="350" r:id="rId7"/>
    <p:sldId id="415" r:id="rId8"/>
    <p:sldId id="263" r:id="rId9"/>
    <p:sldId id="260" r:id="rId10"/>
    <p:sldId id="411" r:id="rId11"/>
    <p:sldId id="271" r:id="rId12"/>
    <p:sldId id="267" r:id="rId13"/>
    <p:sldId id="272" r:id="rId14"/>
    <p:sldId id="273" r:id="rId15"/>
    <p:sldId id="414" r:id="rId16"/>
    <p:sldId id="274" r:id="rId17"/>
    <p:sldId id="413" r:id="rId18"/>
    <p:sldId id="275" r:id="rId19"/>
    <p:sldId id="412" r:id="rId20"/>
    <p:sldId id="407" r:id="rId21"/>
  </p:sldIdLst>
  <p:sldSz cx="12192000" cy="6858000"/>
  <p:notesSz cx="6858000" cy="9144000"/>
  <p:defaultText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206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029" autoAdjust="0"/>
    <p:restoredTop sz="90239" autoAdjust="0"/>
  </p:normalViewPr>
  <p:slideViewPr>
    <p:cSldViewPr snapToGrid="0">
      <p:cViewPr varScale="1">
        <p:scale>
          <a:sx n="65" d="100"/>
          <a:sy n="65" d="100"/>
        </p:scale>
        <p:origin x="342" y="7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tableStyles" Target="tableStyles.xml"/><Relationship Id="rId3" Type="http://schemas.openxmlformats.org/officeDocument/2006/relationships/slideMaster" Target="slideMasters/slideMaster3.xml"/><Relationship Id="rId21" Type="http://schemas.openxmlformats.org/officeDocument/2006/relationships/slide" Target="slides/slide16.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viewProps" Target="viewProps.xml"/><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presProps" Target="presProps.xml"/><Relationship Id="rId10" Type="http://schemas.openxmlformats.org/officeDocument/2006/relationships/slide" Target="slides/slide5.xml"/><Relationship Id="rId19" Type="http://schemas.openxmlformats.org/officeDocument/2006/relationships/slide" Target="slides/slide14.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vi-V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507DA98-D605-4E05-B1B8-2C25BA8E795C}" type="datetimeFigureOut">
              <a:rPr lang="vi-VN" smtClean="0"/>
              <a:t>08/11/2021</a:t>
            </a:fld>
            <a:endParaRPr lang="vi-V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vi-V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vi-V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D25DC0F-E855-40F9-8BC2-14D06FA090A8}" type="slidenum">
              <a:rPr lang="vi-VN" smtClean="0"/>
              <a:t>‹#›</a:t>
            </a:fld>
            <a:endParaRPr lang="vi-VN"/>
          </a:p>
        </p:txBody>
      </p:sp>
    </p:spTree>
    <p:extLst>
      <p:ext uri="{BB962C8B-B14F-4D97-AF65-F5344CB8AC3E}">
        <p14:creationId xmlns:p14="http://schemas.microsoft.com/office/powerpoint/2010/main" val="375761485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685800" y="1143000"/>
            <a:ext cx="5486400" cy="30861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5DF164E-D685-493E-AF07-0CE742DE1FDD}" type="slidenum">
              <a:rPr kumimoji="0" lang="zh-CN" altLang="en-US" sz="1200" b="0" i="0" u="none" strike="noStrike" kern="1200" cap="none" spc="0" normalizeH="0" baseline="0" noProof="0" smtClean="0">
                <a:ln>
                  <a:noFill/>
                </a:ln>
                <a:solidFill>
                  <a:prstClr val="black"/>
                </a:solidFill>
                <a:effectLst/>
                <a:uLnTx/>
                <a:uFillTx/>
                <a:latin typeface="Calibri"/>
                <a:ea typeface="宋体"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zh-CN" altLang="en-US" sz="1200" b="0" i="0" u="none" strike="noStrike" kern="1200" cap="none" spc="0" normalizeH="0" baseline="0" noProof="0">
              <a:ln>
                <a:noFill/>
              </a:ln>
              <a:solidFill>
                <a:prstClr val="black"/>
              </a:solidFill>
              <a:effectLst/>
              <a:uLnTx/>
              <a:uFillTx/>
              <a:latin typeface="Calibri"/>
              <a:ea typeface="宋体" panose="02010600030101010101" pitchFamily="2" charset="-122"/>
              <a:cs typeface="+mn-cs"/>
            </a:endParaRPr>
          </a:p>
        </p:txBody>
      </p:sp>
    </p:spTree>
    <p:extLst>
      <p:ext uri="{BB962C8B-B14F-4D97-AF65-F5344CB8AC3E}">
        <p14:creationId xmlns:p14="http://schemas.microsoft.com/office/powerpoint/2010/main" val="89682219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887134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0A1D9A-82E5-4D71-88C2-F2691999086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953865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vi-VN"/>
              <a:t>- cân đồng hồ (hay còn gọi là cân đồng hồ lò xo). Cân đồng hồ có cấu tạo gồm lò xo, thanh răng, bánh răng, bộ khung đỡ lò xo, kim chỉ, mặt đồng hồ khắc vạch số, vỏ bảo vệ, đĩa cân hoặc móc treo. Cân đồng hồ hoạt động trên nguyên lý đàn hồi lò xo, và lò nào cũng có giới hạn đàn hồi của nó. Vượt quá giới hạn này, lò xo sẽ không còn khả năng đàn hồi, bị biến dạng hoàn toàn. Khi đó, cân không thể sử dụng được nữa. Do vậy, khi sử dụng cân nên lưu ý các vấn đề sau:_ Không được phép cân quá mức tải cho phép của cân._ Giới hạn của cân ghi trên mặt đồng hồ, thường là giới hạn tĩnh. Không được phép quăng quật các vật cân lên đĩa cân dù là vật có tải trọng nhỏ hơn mức cân lớn nhất._ Khi cân xong phải cho tải (vật đo) xuống ngay để giữ trạng thái đàn hồi tốt cho lò xo. Nếu để tải lâu trên đĩa cân sẽ làm cho ứng suất đàn hồi của lò xo giảm đi, ảnh hưởng đến độ chính xác._ Đặt cân ở khu vực thăng bằng, tránh rung động._ Cân đĩa, cân móc treo không để ở nơi nhiệt độ cao hoặc quá ẩm ướt, gây rỉ sét hoặc hư hại cơ cấu bên trong.</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945F246-7627-4293-BAF6-3C752DFE0154}"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4256563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1541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a:solidFill>
                  <a:srgbClr val="000000"/>
                </a:solidFill>
                <a:effectLst/>
                <a:latin typeface="Times New Roman" panose="02020603050405020304" pitchFamily="18" charset="0"/>
                <a:ea typeface="Times New Roman" panose="02020603050405020304" pitchFamily="18" charset="0"/>
              </a:rPr>
              <a:t>- GV HDHS </a:t>
            </a:r>
            <a:r>
              <a:rPr lang="vi-VN" sz="1800">
                <a:solidFill>
                  <a:srgbClr val="000000"/>
                </a:solidFill>
                <a:effectLst/>
                <a:latin typeface="Times New Roman" panose="02020603050405020304" pitchFamily="18" charset="0"/>
                <a:ea typeface="Times New Roman" panose="02020603050405020304" pitchFamily="18" charset="0"/>
              </a:rPr>
              <a:t>sử dụng cân bàn đồng hồ (đứng cân, đọc số đo,...) để cân sức khoẻ một số bạn, rồi trả lời các câu hỏi như trong SGK. </a:t>
            </a:r>
            <a:endParaRPr lang="vi-VN" sz="1800">
              <a:effectLst/>
              <a:latin typeface="Times New Roman" panose="02020603050405020304" pitchFamily="18" charset="0"/>
              <a:ea typeface="Times New Roman" panose="02020603050405020304" pitchFamily="18" charset="0"/>
            </a:endParaRPr>
          </a:p>
          <a:p>
            <a:r>
              <a:rPr lang="vi-VN" sz="1800">
                <a:solidFill>
                  <a:srgbClr val="000000"/>
                </a:solidFill>
                <a:effectLst/>
                <a:latin typeface="Times New Roman" panose="02020603050405020304" pitchFamily="18" charset="0"/>
                <a:ea typeface="Times New Roman" panose="02020603050405020304" pitchFamily="18" charset="0"/>
              </a:rPr>
              <a:t>- GV có thể tổ chức HS thành các nhóm, mỗi nhóm một cân bàn đồng hồ để thực hành cân, có ghi kết quả cân nặng của mỗi bạn (có thể dùng chữ “khoảng”, chẳng hạn nếu kim của cân chỉ gần số 25 thì nói: “Bạn A cân nặng khoảng 25 kg”). </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CD25DC0F-E855-40F9-8BC2-14D06FA090A8}" type="slidenum">
              <a:rPr lang="vi-VN" smtClean="0"/>
              <a:t>8</a:t>
            </a:fld>
            <a:endParaRPr lang="vi-VN"/>
          </a:p>
        </p:txBody>
      </p:sp>
    </p:spTree>
    <p:extLst>
      <p:ext uri="{BB962C8B-B14F-4D97-AF65-F5344CB8AC3E}">
        <p14:creationId xmlns:p14="http://schemas.microsoft.com/office/powerpoint/2010/main" val="42006811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a:solidFill>
                  <a:srgbClr val="000000"/>
                </a:solidFill>
                <a:effectLst/>
                <a:latin typeface="Times New Roman" panose="02020603050405020304" pitchFamily="18" charset="0"/>
                <a:ea typeface="Times New Roman" panose="02020603050405020304" pitchFamily="18" charset="0"/>
              </a:rPr>
              <a:t>- GV y</a:t>
            </a:r>
            <a:r>
              <a:rPr lang="vi-VN" sz="1800">
                <a:solidFill>
                  <a:srgbClr val="000000"/>
                </a:solidFill>
                <a:effectLst/>
                <a:latin typeface="Times New Roman" panose="02020603050405020304" pitchFamily="18" charset="0"/>
                <a:ea typeface="Times New Roman" panose="02020603050405020304" pitchFamily="18" charset="0"/>
              </a:rPr>
              <a:t>êu cầu HS tập cần một số đồ vật xung quanh các em, GV có thể gợi ý cho HS về nhà thực hành cân đồng hồ. </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GV theo dõi các nhóm thực hành.</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CD25DC0F-E855-40F9-8BC2-14D06FA090A8}" type="slidenum">
              <a:rPr lang="vi-VN" smtClean="0"/>
              <a:t>9</a:t>
            </a:fld>
            <a:endParaRPr lang="vi-VN"/>
          </a:p>
        </p:txBody>
      </p:sp>
    </p:spTree>
    <p:extLst>
      <p:ext uri="{BB962C8B-B14F-4D97-AF65-F5344CB8AC3E}">
        <p14:creationId xmlns:p14="http://schemas.microsoft.com/office/powerpoint/2010/main" val="9174252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800">
                <a:solidFill>
                  <a:srgbClr val="000000"/>
                </a:solidFill>
                <a:effectLst/>
                <a:latin typeface="Times New Roman" panose="02020603050405020304" pitchFamily="18" charset="0"/>
                <a:ea typeface="Times New Roman" panose="02020603050405020304" pitchFamily="18" charset="0"/>
              </a:rPr>
              <a:t>- GV y</a:t>
            </a:r>
            <a:r>
              <a:rPr lang="vi-VN" sz="1800">
                <a:solidFill>
                  <a:srgbClr val="000000"/>
                </a:solidFill>
                <a:effectLst/>
                <a:latin typeface="Times New Roman" panose="02020603050405020304" pitchFamily="18" charset="0"/>
                <a:ea typeface="Times New Roman" panose="02020603050405020304" pitchFamily="18" charset="0"/>
              </a:rPr>
              <a:t>êu cầu HS quan sát tranh, đếm số cốc nước đã rót từ mỗi bình, tính nhẩm rồi nêu câu trả lời. </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GV cho HS thực hành trên vật thật.</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CD25DC0F-E855-40F9-8BC2-14D06FA090A8}" type="slidenum">
              <a:rPr lang="vi-VN" smtClean="0"/>
              <a:t>10</a:t>
            </a:fld>
            <a:endParaRPr lang="vi-VN"/>
          </a:p>
        </p:txBody>
      </p:sp>
    </p:spTree>
    <p:extLst>
      <p:ext uri="{BB962C8B-B14F-4D97-AF65-F5344CB8AC3E}">
        <p14:creationId xmlns:p14="http://schemas.microsoft.com/office/powerpoint/2010/main" val="31406876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09345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vi-VN" sz="1800">
                <a:solidFill>
                  <a:srgbClr val="000000"/>
                </a:solidFill>
                <a:effectLst/>
                <a:latin typeface="Times New Roman" panose="02020603050405020304" pitchFamily="18" charset="0"/>
                <a:ea typeface="Times New Roman" panose="02020603050405020304" pitchFamily="18" charset="0"/>
              </a:rPr>
              <a:t>Bài 4: Yêu cầu HS giải câu a, câu b như giải bài toán có lời văn (theo các bước đã quy định). </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GVHS làm bài cá nhân trong vở ô li.</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GV theo dõi, giúp đỡ.</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Times New Roman" panose="02020603050405020304" pitchFamily="18" charset="0"/>
              </a:rPr>
              <a:t>- Nhận xét, đánh giá bài làm của HS.</a:t>
            </a:r>
            <a:endParaRPr lang="vi-VN" sz="1800">
              <a:effectLst/>
              <a:latin typeface="Times New Roman" panose="02020603050405020304" pitchFamily="18" charset="0"/>
              <a:ea typeface="Times New Roman" panose="02020603050405020304" pitchFamily="18" charset="0"/>
            </a:endParaRPr>
          </a:p>
          <a:p>
            <a:r>
              <a:rPr lang="vi-VN" sz="1800">
                <a:solidFill>
                  <a:srgbClr val="000000"/>
                </a:solidFill>
                <a:effectLst/>
                <a:latin typeface="Times New Roman" panose="02020603050405020304" pitchFamily="18" charset="0"/>
                <a:ea typeface="Times New Roman" panose="02020603050405020304" pitchFamily="18" charset="0"/>
              </a:rPr>
              <a:t> </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CD25DC0F-E855-40F9-8BC2-14D06FA090A8}" type="slidenum">
              <a:rPr lang="vi-VN" smtClean="0"/>
              <a:t>12</a:t>
            </a:fld>
            <a:endParaRPr lang="vi-VN"/>
          </a:p>
        </p:txBody>
      </p:sp>
    </p:spTree>
    <p:extLst>
      <p:ext uri="{BB962C8B-B14F-4D97-AF65-F5344CB8AC3E}">
        <p14:creationId xmlns:p14="http://schemas.microsoft.com/office/powerpoint/2010/main" val="5571459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40213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896619" y="1603301"/>
            <a:ext cx="9867486" cy="4770499"/>
            <a:chOff x="741115" y="865258"/>
            <a:chExt cx="7691377" cy="4010102"/>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3129031" y="865258"/>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617989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356;p30">
            <a:extLst>
              <a:ext uri="{FF2B5EF4-FFF2-40B4-BE49-F238E27FC236}">
                <a16:creationId xmlns:a16="http://schemas.microsoft.com/office/drawing/2014/main" id="{FF3093F1-70FF-4A92-A939-256BC49F43A6}"/>
              </a:ext>
            </a:extLst>
          </p:cNvPr>
          <p:cNvGrpSpPr/>
          <p:nvPr userDrawn="1"/>
        </p:nvGrpSpPr>
        <p:grpSpPr>
          <a:xfrm>
            <a:off x="896619" y="1566374"/>
            <a:ext cx="9867486" cy="4807426"/>
            <a:chOff x="741115" y="853968"/>
            <a:chExt cx="7691377" cy="4021392"/>
          </a:xfrm>
          <a:solidFill>
            <a:schemeClr val="accent3"/>
          </a:solidFill>
        </p:grpSpPr>
        <p:sp>
          <p:nvSpPr>
            <p:cNvPr id="294" name="Google Shape;2357;p30">
              <a:extLst>
                <a:ext uri="{FF2B5EF4-FFF2-40B4-BE49-F238E27FC236}">
                  <a16:creationId xmlns:a16="http://schemas.microsoft.com/office/drawing/2014/main" id="{378B6936-B094-4FA3-9256-C7AF5859717D}"/>
                </a:ext>
              </a:extLst>
            </p:cNvPr>
            <p:cNvSpPr/>
            <p:nvPr/>
          </p:nvSpPr>
          <p:spPr>
            <a:xfrm>
              <a:off x="3121100" y="853968"/>
              <a:ext cx="3397427"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296"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7"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8"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833959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2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866833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527656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152528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257296874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395976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6331976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156479258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884497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321671859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119446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76343447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95243525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74523936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15892831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3A1C593-65D0-4073-BCC9-577B9352EA97}" type="datetimeFigureOut">
              <a:rPr lang="en-US" smtClean="0"/>
              <a:t>11/8/2021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48047968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3A1C593-65D0-4073-BCC9-577B9352EA97}" type="datetimeFigureOut">
              <a:rPr lang="en-US" smtClean="0"/>
              <a:t>11/8/2021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160291505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3A1C593-65D0-4073-BCC9-577B9352EA97}" type="datetimeFigureOut">
              <a:rPr lang="en-US" smtClean="0"/>
              <a:t>11/8/2021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29725776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08763453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18261021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7640713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847414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10632436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823471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931712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09501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18169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073683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554373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4269443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044638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79960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1389639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5497825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357536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706921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498004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1188499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7149596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680301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794997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533588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4015177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1" name="Picture 10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37422765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6720438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845798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109734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923728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065874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2275570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251655845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42"/>
        <p:cNvGrpSpPr/>
        <p:nvPr/>
      </p:nvGrpSpPr>
      <p:grpSpPr>
        <a:xfrm>
          <a:off x="0" y="0"/>
          <a:ext cx="0" cy="0"/>
          <a:chOff x="0" y="0"/>
          <a:chExt cx="0" cy="0"/>
        </a:xfrm>
      </p:grpSpPr>
      <p:grpSp>
        <p:nvGrpSpPr>
          <p:cNvPr id="43" name="Google Shape;43;p8"/>
          <p:cNvGrpSpPr/>
          <p:nvPr/>
        </p:nvGrpSpPr>
        <p:grpSpPr>
          <a:xfrm>
            <a:off x="-6482909" y="-2614044"/>
            <a:ext cx="20546709" cy="18538487"/>
            <a:chOff x="-4862182" y="-1960533"/>
            <a:chExt cx="15410032" cy="13903865"/>
          </a:xfrm>
        </p:grpSpPr>
        <p:sp>
          <p:nvSpPr>
            <p:cNvPr id="44" name="Google Shape;44;p8"/>
            <p:cNvSpPr/>
            <p:nvPr/>
          </p:nvSpPr>
          <p:spPr>
            <a:xfrm rot="1800135" flipH="1">
              <a:off x="-3550807" y="655522"/>
              <a:ext cx="12787283" cy="8671754"/>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8"/>
            <p:cNvSpPr/>
            <p:nvPr/>
          </p:nvSpPr>
          <p:spPr>
            <a:xfrm rot="-5400000" flipH="1">
              <a:off x="7279860" y="-479531"/>
              <a:ext cx="2584992" cy="1753024"/>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8"/>
            <p:cNvSpPr/>
            <p:nvPr/>
          </p:nvSpPr>
          <p:spPr>
            <a:xfrm rot="-9900048" flipH="1">
              <a:off x="-2399316" y="-1196416"/>
              <a:ext cx="4699671" cy="3186899"/>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7" name="Google Shape;47;p8"/>
          <p:cNvSpPr txBox="1">
            <a:spLocks noGrp="1"/>
          </p:cNvSpPr>
          <p:nvPr>
            <p:ph type="title"/>
          </p:nvPr>
        </p:nvSpPr>
        <p:spPr>
          <a:xfrm>
            <a:off x="4450400" y="1085567"/>
            <a:ext cx="6649600" cy="4687200"/>
          </a:xfrm>
          <a:prstGeom prst="rect">
            <a:avLst/>
          </a:prstGeom>
          <a:ln>
            <a:noFill/>
          </a:ln>
        </p:spPr>
        <p:txBody>
          <a:bodyPr spcFirstLastPara="1" wrap="square" lIns="91425" tIns="91425" rIns="91425" bIns="91425" anchor="ctr" anchorCtr="0">
            <a:noAutofit/>
          </a:bodyPr>
          <a:lstStyle>
            <a:lvl1pPr lvl="0" algn="r" rtl="0">
              <a:lnSpc>
                <a:spcPct val="80000"/>
              </a:lnSpc>
              <a:spcBef>
                <a:spcPts val="0"/>
              </a:spcBef>
              <a:spcAft>
                <a:spcPts val="0"/>
              </a:spcAft>
              <a:buClr>
                <a:schemeClr val="accent6"/>
              </a:buClr>
              <a:buSzPts val="4500"/>
              <a:buNone/>
              <a:defRPr sz="17333">
                <a:solidFill>
                  <a:schemeClr val="accent5"/>
                </a:solidFill>
              </a:defRPr>
            </a:lvl1pPr>
            <a:lvl2pPr lvl="1" rtl="0">
              <a:spcBef>
                <a:spcPts val="0"/>
              </a:spcBef>
              <a:spcAft>
                <a:spcPts val="0"/>
              </a:spcAft>
              <a:buSzPts val="4500"/>
              <a:buNone/>
              <a:defRPr sz="6000"/>
            </a:lvl2pPr>
            <a:lvl3pPr lvl="2" rtl="0">
              <a:spcBef>
                <a:spcPts val="0"/>
              </a:spcBef>
              <a:spcAft>
                <a:spcPts val="0"/>
              </a:spcAft>
              <a:buSzPts val="4500"/>
              <a:buNone/>
              <a:defRPr sz="6000"/>
            </a:lvl3pPr>
            <a:lvl4pPr lvl="3" rtl="0">
              <a:spcBef>
                <a:spcPts val="0"/>
              </a:spcBef>
              <a:spcAft>
                <a:spcPts val="0"/>
              </a:spcAft>
              <a:buSzPts val="4500"/>
              <a:buNone/>
              <a:defRPr sz="6000"/>
            </a:lvl4pPr>
            <a:lvl5pPr lvl="4" rtl="0">
              <a:spcBef>
                <a:spcPts val="0"/>
              </a:spcBef>
              <a:spcAft>
                <a:spcPts val="0"/>
              </a:spcAft>
              <a:buSzPts val="4500"/>
              <a:buNone/>
              <a:defRPr sz="6000"/>
            </a:lvl5pPr>
            <a:lvl6pPr lvl="5" rtl="0">
              <a:spcBef>
                <a:spcPts val="0"/>
              </a:spcBef>
              <a:spcAft>
                <a:spcPts val="0"/>
              </a:spcAft>
              <a:buSzPts val="4500"/>
              <a:buNone/>
              <a:defRPr sz="6000"/>
            </a:lvl6pPr>
            <a:lvl7pPr lvl="6" rtl="0">
              <a:spcBef>
                <a:spcPts val="0"/>
              </a:spcBef>
              <a:spcAft>
                <a:spcPts val="0"/>
              </a:spcAft>
              <a:buSzPts val="4500"/>
              <a:buNone/>
              <a:defRPr sz="6000"/>
            </a:lvl7pPr>
            <a:lvl8pPr lvl="7" rtl="0">
              <a:spcBef>
                <a:spcPts val="0"/>
              </a:spcBef>
              <a:spcAft>
                <a:spcPts val="0"/>
              </a:spcAft>
              <a:buSzPts val="4500"/>
              <a:buNone/>
              <a:defRPr sz="6000"/>
            </a:lvl8pPr>
            <a:lvl9pPr lvl="8" rtl="0">
              <a:spcBef>
                <a:spcPts val="0"/>
              </a:spcBef>
              <a:spcAft>
                <a:spcPts val="0"/>
              </a:spcAft>
              <a:buSzPts val="4500"/>
              <a:buNone/>
              <a:defRPr sz="6000"/>
            </a:lvl9pPr>
          </a:lstStyle>
          <a:p>
            <a:endParaRPr/>
          </a:p>
        </p:txBody>
      </p:sp>
    </p:spTree>
    <p:extLst>
      <p:ext uri="{BB962C8B-B14F-4D97-AF65-F5344CB8AC3E}">
        <p14:creationId xmlns:p14="http://schemas.microsoft.com/office/powerpoint/2010/main" val="658253707"/>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2"/>
        <p:cNvGrpSpPr/>
        <p:nvPr/>
      </p:nvGrpSpPr>
      <p:grpSpPr>
        <a:xfrm>
          <a:off x="0" y="0"/>
          <a:ext cx="0" cy="0"/>
          <a:chOff x="0" y="0"/>
          <a:chExt cx="0" cy="0"/>
        </a:xfrm>
      </p:grpSpPr>
    </p:spTree>
    <p:extLst>
      <p:ext uri="{BB962C8B-B14F-4D97-AF65-F5344CB8AC3E}">
        <p14:creationId xmlns:p14="http://schemas.microsoft.com/office/powerpoint/2010/main" val="296059865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3"/>
        <p:cNvGrpSpPr/>
        <p:nvPr/>
      </p:nvGrpSpPr>
      <p:grpSpPr>
        <a:xfrm>
          <a:off x="0" y="0"/>
          <a:ext cx="0" cy="0"/>
          <a:chOff x="0" y="0"/>
          <a:chExt cx="0" cy="0"/>
        </a:xfrm>
      </p:grpSpPr>
      <p:sp>
        <p:nvSpPr>
          <p:cNvPr id="64" name="Google Shape;64;p13"/>
          <p:cNvSpPr/>
          <p:nvPr/>
        </p:nvSpPr>
        <p:spPr>
          <a:xfrm rot="-1799977">
            <a:off x="-4811355" y="-125806"/>
            <a:ext cx="17375995" cy="11783611"/>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13"/>
          <p:cNvSpPr txBox="1">
            <a:spLocks noGrp="1"/>
          </p:cNvSpPr>
          <p:nvPr>
            <p:ph type="subTitle" idx="1"/>
          </p:nvPr>
        </p:nvSpPr>
        <p:spPr>
          <a:xfrm>
            <a:off x="7927839" y="5119872"/>
            <a:ext cx="3345200" cy="840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867" b="0">
                <a:solidFill>
                  <a:schemeClr val="dk1"/>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6" name="Google Shape;66;p13"/>
          <p:cNvSpPr txBox="1">
            <a:spLocks noGrp="1"/>
          </p:cNvSpPr>
          <p:nvPr>
            <p:ph type="title" hasCustomPrompt="1"/>
          </p:nvPr>
        </p:nvSpPr>
        <p:spPr>
          <a:xfrm>
            <a:off x="1332201" y="2507285"/>
            <a:ext cx="2494800" cy="7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400"/>
              <a:buNone/>
              <a:defRPr sz="6667"/>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7" name="Google Shape;67;p13"/>
          <p:cNvSpPr txBox="1">
            <a:spLocks noGrp="1"/>
          </p:cNvSpPr>
          <p:nvPr>
            <p:ph type="title" idx="2" hasCustomPrompt="1"/>
          </p:nvPr>
        </p:nvSpPr>
        <p:spPr>
          <a:xfrm>
            <a:off x="4837735" y="2504433"/>
            <a:ext cx="2494800" cy="7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400"/>
              <a:buNone/>
              <a:defRPr sz="6667"/>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8" name="Google Shape;68;p13"/>
          <p:cNvSpPr txBox="1">
            <a:spLocks noGrp="1"/>
          </p:cNvSpPr>
          <p:nvPr>
            <p:ph type="title" idx="3" hasCustomPrompt="1"/>
          </p:nvPr>
        </p:nvSpPr>
        <p:spPr>
          <a:xfrm>
            <a:off x="8343263" y="2507293"/>
            <a:ext cx="2494800" cy="7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400"/>
              <a:buNone/>
              <a:defRPr sz="6667"/>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9" name="Google Shape;69;p13"/>
          <p:cNvSpPr txBox="1">
            <a:spLocks noGrp="1"/>
          </p:cNvSpPr>
          <p:nvPr>
            <p:ph type="subTitle" idx="4"/>
          </p:nvPr>
        </p:nvSpPr>
        <p:spPr>
          <a:xfrm>
            <a:off x="926475" y="5128400"/>
            <a:ext cx="3345200" cy="840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867" b="0">
                <a:solidFill>
                  <a:schemeClr val="dk1"/>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70" name="Google Shape;70;p13"/>
          <p:cNvSpPr txBox="1">
            <a:spLocks noGrp="1"/>
          </p:cNvSpPr>
          <p:nvPr>
            <p:ph type="subTitle" idx="5"/>
          </p:nvPr>
        </p:nvSpPr>
        <p:spPr>
          <a:xfrm>
            <a:off x="4423007" y="5128400"/>
            <a:ext cx="3345200" cy="840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867" b="0">
                <a:solidFill>
                  <a:schemeClr val="dk1"/>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71" name="Google Shape;71;p13"/>
          <p:cNvSpPr txBox="1">
            <a:spLocks noGrp="1"/>
          </p:cNvSpPr>
          <p:nvPr>
            <p:ph type="title" idx="6"/>
          </p:nvPr>
        </p:nvSpPr>
        <p:spPr>
          <a:xfrm>
            <a:off x="1092000" y="918599"/>
            <a:ext cx="10008000" cy="770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
        <p:nvSpPr>
          <p:cNvPr id="72" name="Google Shape;72;p13"/>
          <p:cNvSpPr txBox="1">
            <a:spLocks noGrp="1"/>
          </p:cNvSpPr>
          <p:nvPr>
            <p:ph type="title" idx="7"/>
          </p:nvPr>
        </p:nvSpPr>
        <p:spPr>
          <a:xfrm>
            <a:off x="894621" y="4074767"/>
            <a:ext cx="3409600" cy="115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sz="3067"/>
            </a:lvl1pPr>
            <a:lvl2pPr lvl="1" rtl="0">
              <a:spcBef>
                <a:spcPts val="0"/>
              </a:spcBef>
              <a:spcAft>
                <a:spcPts val="0"/>
              </a:spcAft>
              <a:buSzPts val="2300"/>
              <a:buNone/>
              <a:defRPr sz="3067"/>
            </a:lvl2pPr>
            <a:lvl3pPr lvl="2" rtl="0">
              <a:spcBef>
                <a:spcPts val="0"/>
              </a:spcBef>
              <a:spcAft>
                <a:spcPts val="0"/>
              </a:spcAft>
              <a:buSzPts val="2300"/>
              <a:buNone/>
              <a:defRPr sz="3067"/>
            </a:lvl3pPr>
            <a:lvl4pPr lvl="3" rtl="0">
              <a:spcBef>
                <a:spcPts val="0"/>
              </a:spcBef>
              <a:spcAft>
                <a:spcPts val="0"/>
              </a:spcAft>
              <a:buSzPts val="2300"/>
              <a:buNone/>
              <a:defRPr sz="3067"/>
            </a:lvl4pPr>
            <a:lvl5pPr lvl="4" rtl="0">
              <a:spcBef>
                <a:spcPts val="0"/>
              </a:spcBef>
              <a:spcAft>
                <a:spcPts val="0"/>
              </a:spcAft>
              <a:buSzPts val="2300"/>
              <a:buNone/>
              <a:defRPr sz="3067"/>
            </a:lvl5pPr>
            <a:lvl6pPr lvl="5" rtl="0">
              <a:spcBef>
                <a:spcPts val="0"/>
              </a:spcBef>
              <a:spcAft>
                <a:spcPts val="0"/>
              </a:spcAft>
              <a:buSzPts val="2300"/>
              <a:buNone/>
              <a:defRPr sz="3067"/>
            </a:lvl6pPr>
            <a:lvl7pPr lvl="6" rtl="0">
              <a:spcBef>
                <a:spcPts val="0"/>
              </a:spcBef>
              <a:spcAft>
                <a:spcPts val="0"/>
              </a:spcAft>
              <a:buSzPts val="2300"/>
              <a:buNone/>
              <a:defRPr sz="3067"/>
            </a:lvl7pPr>
            <a:lvl8pPr lvl="7" rtl="0">
              <a:spcBef>
                <a:spcPts val="0"/>
              </a:spcBef>
              <a:spcAft>
                <a:spcPts val="0"/>
              </a:spcAft>
              <a:buSzPts val="2300"/>
              <a:buNone/>
              <a:defRPr sz="3067"/>
            </a:lvl8pPr>
            <a:lvl9pPr lvl="8" rtl="0">
              <a:spcBef>
                <a:spcPts val="0"/>
              </a:spcBef>
              <a:spcAft>
                <a:spcPts val="0"/>
              </a:spcAft>
              <a:buSzPts val="2300"/>
              <a:buNone/>
              <a:defRPr sz="3067"/>
            </a:lvl9pPr>
          </a:lstStyle>
          <a:p>
            <a:endParaRPr/>
          </a:p>
        </p:txBody>
      </p:sp>
      <p:sp>
        <p:nvSpPr>
          <p:cNvPr id="73" name="Google Shape;73;p13"/>
          <p:cNvSpPr txBox="1">
            <a:spLocks noGrp="1"/>
          </p:cNvSpPr>
          <p:nvPr>
            <p:ph type="title" idx="8"/>
          </p:nvPr>
        </p:nvSpPr>
        <p:spPr>
          <a:xfrm>
            <a:off x="4390991" y="4074767"/>
            <a:ext cx="3409600" cy="115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sz="3067"/>
            </a:lvl1pPr>
            <a:lvl2pPr lvl="1" rtl="0">
              <a:spcBef>
                <a:spcPts val="0"/>
              </a:spcBef>
              <a:spcAft>
                <a:spcPts val="0"/>
              </a:spcAft>
              <a:buSzPts val="2300"/>
              <a:buNone/>
              <a:defRPr sz="3067"/>
            </a:lvl2pPr>
            <a:lvl3pPr lvl="2" rtl="0">
              <a:spcBef>
                <a:spcPts val="0"/>
              </a:spcBef>
              <a:spcAft>
                <a:spcPts val="0"/>
              </a:spcAft>
              <a:buSzPts val="2300"/>
              <a:buNone/>
              <a:defRPr sz="3067"/>
            </a:lvl3pPr>
            <a:lvl4pPr lvl="3" rtl="0">
              <a:spcBef>
                <a:spcPts val="0"/>
              </a:spcBef>
              <a:spcAft>
                <a:spcPts val="0"/>
              </a:spcAft>
              <a:buSzPts val="2300"/>
              <a:buNone/>
              <a:defRPr sz="3067"/>
            </a:lvl4pPr>
            <a:lvl5pPr lvl="4" rtl="0">
              <a:spcBef>
                <a:spcPts val="0"/>
              </a:spcBef>
              <a:spcAft>
                <a:spcPts val="0"/>
              </a:spcAft>
              <a:buSzPts val="2300"/>
              <a:buNone/>
              <a:defRPr sz="3067"/>
            </a:lvl5pPr>
            <a:lvl6pPr lvl="5" rtl="0">
              <a:spcBef>
                <a:spcPts val="0"/>
              </a:spcBef>
              <a:spcAft>
                <a:spcPts val="0"/>
              </a:spcAft>
              <a:buSzPts val="2300"/>
              <a:buNone/>
              <a:defRPr sz="3067"/>
            </a:lvl6pPr>
            <a:lvl7pPr lvl="6" rtl="0">
              <a:spcBef>
                <a:spcPts val="0"/>
              </a:spcBef>
              <a:spcAft>
                <a:spcPts val="0"/>
              </a:spcAft>
              <a:buSzPts val="2300"/>
              <a:buNone/>
              <a:defRPr sz="3067"/>
            </a:lvl7pPr>
            <a:lvl8pPr lvl="7" rtl="0">
              <a:spcBef>
                <a:spcPts val="0"/>
              </a:spcBef>
              <a:spcAft>
                <a:spcPts val="0"/>
              </a:spcAft>
              <a:buSzPts val="2300"/>
              <a:buNone/>
              <a:defRPr sz="3067"/>
            </a:lvl8pPr>
            <a:lvl9pPr lvl="8" rtl="0">
              <a:spcBef>
                <a:spcPts val="0"/>
              </a:spcBef>
              <a:spcAft>
                <a:spcPts val="0"/>
              </a:spcAft>
              <a:buSzPts val="2300"/>
              <a:buNone/>
              <a:defRPr sz="3067"/>
            </a:lvl9pPr>
          </a:lstStyle>
          <a:p>
            <a:endParaRPr/>
          </a:p>
        </p:txBody>
      </p:sp>
      <p:sp>
        <p:nvSpPr>
          <p:cNvPr id="74" name="Google Shape;74;p13"/>
          <p:cNvSpPr txBox="1">
            <a:spLocks noGrp="1"/>
          </p:cNvSpPr>
          <p:nvPr>
            <p:ph type="title" idx="9"/>
          </p:nvPr>
        </p:nvSpPr>
        <p:spPr>
          <a:xfrm>
            <a:off x="7887348" y="4074767"/>
            <a:ext cx="3409600" cy="115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300"/>
              <a:buNone/>
              <a:defRPr sz="3067"/>
            </a:lvl1pPr>
            <a:lvl2pPr lvl="1" rtl="0">
              <a:spcBef>
                <a:spcPts val="0"/>
              </a:spcBef>
              <a:spcAft>
                <a:spcPts val="0"/>
              </a:spcAft>
              <a:buSzPts val="2300"/>
              <a:buNone/>
              <a:defRPr sz="3067"/>
            </a:lvl2pPr>
            <a:lvl3pPr lvl="2" rtl="0">
              <a:spcBef>
                <a:spcPts val="0"/>
              </a:spcBef>
              <a:spcAft>
                <a:spcPts val="0"/>
              </a:spcAft>
              <a:buSzPts val="2300"/>
              <a:buNone/>
              <a:defRPr sz="3067"/>
            </a:lvl3pPr>
            <a:lvl4pPr lvl="3" rtl="0">
              <a:spcBef>
                <a:spcPts val="0"/>
              </a:spcBef>
              <a:spcAft>
                <a:spcPts val="0"/>
              </a:spcAft>
              <a:buSzPts val="2300"/>
              <a:buNone/>
              <a:defRPr sz="3067"/>
            </a:lvl4pPr>
            <a:lvl5pPr lvl="4" rtl="0">
              <a:spcBef>
                <a:spcPts val="0"/>
              </a:spcBef>
              <a:spcAft>
                <a:spcPts val="0"/>
              </a:spcAft>
              <a:buSzPts val="2300"/>
              <a:buNone/>
              <a:defRPr sz="3067"/>
            </a:lvl5pPr>
            <a:lvl6pPr lvl="5" rtl="0">
              <a:spcBef>
                <a:spcPts val="0"/>
              </a:spcBef>
              <a:spcAft>
                <a:spcPts val="0"/>
              </a:spcAft>
              <a:buSzPts val="2300"/>
              <a:buNone/>
              <a:defRPr sz="3067"/>
            </a:lvl6pPr>
            <a:lvl7pPr lvl="6" rtl="0">
              <a:spcBef>
                <a:spcPts val="0"/>
              </a:spcBef>
              <a:spcAft>
                <a:spcPts val="0"/>
              </a:spcAft>
              <a:buSzPts val="2300"/>
              <a:buNone/>
              <a:defRPr sz="3067"/>
            </a:lvl7pPr>
            <a:lvl8pPr lvl="7" rtl="0">
              <a:spcBef>
                <a:spcPts val="0"/>
              </a:spcBef>
              <a:spcAft>
                <a:spcPts val="0"/>
              </a:spcAft>
              <a:buSzPts val="2300"/>
              <a:buNone/>
              <a:defRPr sz="3067"/>
            </a:lvl8pPr>
            <a:lvl9pPr lvl="8" rtl="0">
              <a:spcBef>
                <a:spcPts val="0"/>
              </a:spcBef>
              <a:spcAft>
                <a:spcPts val="0"/>
              </a:spcAft>
              <a:buSzPts val="2300"/>
              <a:buNone/>
              <a:defRPr sz="3067"/>
            </a:lvl9pPr>
          </a:lstStyle>
          <a:p>
            <a:endParaRPr/>
          </a:p>
        </p:txBody>
      </p:sp>
    </p:spTree>
    <p:extLst>
      <p:ext uri="{BB962C8B-B14F-4D97-AF65-F5344CB8AC3E}">
        <p14:creationId xmlns:p14="http://schemas.microsoft.com/office/powerpoint/2010/main" val="306069472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1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2867534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21"/>
        <p:cNvGrpSpPr/>
        <p:nvPr/>
      </p:nvGrpSpPr>
      <p:grpSpPr>
        <a:xfrm>
          <a:off x="0" y="0"/>
          <a:ext cx="0" cy="0"/>
          <a:chOff x="0" y="0"/>
          <a:chExt cx="0" cy="0"/>
        </a:xfrm>
      </p:grpSpPr>
      <p:grpSp>
        <p:nvGrpSpPr>
          <p:cNvPr id="122" name="Google Shape;122;p20"/>
          <p:cNvGrpSpPr/>
          <p:nvPr/>
        </p:nvGrpSpPr>
        <p:grpSpPr>
          <a:xfrm>
            <a:off x="-1105270" y="-1111170"/>
            <a:ext cx="14037111" cy="8279503"/>
            <a:chOff x="-828953" y="-833378"/>
            <a:chExt cx="10527833" cy="6209627"/>
          </a:xfrm>
        </p:grpSpPr>
        <p:sp>
          <p:nvSpPr>
            <p:cNvPr id="123" name="Google Shape;123;p20"/>
            <p:cNvSpPr/>
            <p:nvPr/>
          </p:nvSpPr>
          <p:spPr>
            <a:xfrm rot="-9900135" flipH="1">
              <a:off x="-665877" y="-561626"/>
              <a:ext cx="2306104" cy="1563895"/>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0"/>
            <p:cNvSpPr/>
            <p:nvPr/>
          </p:nvSpPr>
          <p:spPr>
            <a:xfrm rot="-130391" flipH="1">
              <a:off x="8089994" y="4116397"/>
              <a:ext cx="1586104" cy="1230223"/>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25" name="Google Shape;125;p20"/>
          <p:cNvSpPr txBox="1">
            <a:spLocks noGrp="1"/>
          </p:cNvSpPr>
          <p:nvPr>
            <p:ph type="title"/>
          </p:nvPr>
        </p:nvSpPr>
        <p:spPr>
          <a:xfrm>
            <a:off x="991500" y="2465833"/>
            <a:ext cx="2734800" cy="7344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accent3"/>
              </a:buClr>
              <a:buSzPts val="2500"/>
              <a:buNone/>
              <a:defRPr sz="3067"/>
            </a:lvl1pPr>
            <a:lvl2pPr lvl="1" rtl="0">
              <a:spcBef>
                <a:spcPts val="0"/>
              </a:spcBef>
              <a:spcAft>
                <a:spcPts val="0"/>
              </a:spcAft>
              <a:buClr>
                <a:schemeClr val="accent3"/>
              </a:buClr>
              <a:buSzPts val="2500"/>
              <a:buNone/>
              <a:defRPr sz="3333">
                <a:solidFill>
                  <a:schemeClr val="accent3"/>
                </a:solidFill>
              </a:defRPr>
            </a:lvl2pPr>
            <a:lvl3pPr lvl="2" rtl="0">
              <a:spcBef>
                <a:spcPts val="0"/>
              </a:spcBef>
              <a:spcAft>
                <a:spcPts val="0"/>
              </a:spcAft>
              <a:buClr>
                <a:schemeClr val="accent3"/>
              </a:buClr>
              <a:buSzPts val="2500"/>
              <a:buNone/>
              <a:defRPr sz="3333">
                <a:solidFill>
                  <a:schemeClr val="accent3"/>
                </a:solidFill>
              </a:defRPr>
            </a:lvl3pPr>
            <a:lvl4pPr lvl="3" rtl="0">
              <a:spcBef>
                <a:spcPts val="0"/>
              </a:spcBef>
              <a:spcAft>
                <a:spcPts val="0"/>
              </a:spcAft>
              <a:buClr>
                <a:schemeClr val="accent3"/>
              </a:buClr>
              <a:buSzPts val="2500"/>
              <a:buNone/>
              <a:defRPr sz="3333">
                <a:solidFill>
                  <a:schemeClr val="accent3"/>
                </a:solidFill>
              </a:defRPr>
            </a:lvl4pPr>
            <a:lvl5pPr lvl="4" rtl="0">
              <a:spcBef>
                <a:spcPts val="0"/>
              </a:spcBef>
              <a:spcAft>
                <a:spcPts val="0"/>
              </a:spcAft>
              <a:buClr>
                <a:schemeClr val="accent3"/>
              </a:buClr>
              <a:buSzPts val="2500"/>
              <a:buNone/>
              <a:defRPr sz="3333">
                <a:solidFill>
                  <a:schemeClr val="accent3"/>
                </a:solidFill>
              </a:defRPr>
            </a:lvl5pPr>
            <a:lvl6pPr lvl="5" rtl="0">
              <a:spcBef>
                <a:spcPts val="0"/>
              </a:spcBef>
              <a:spcAft>
                <a:spcPts val="0"/>
              </a:spcAft>
              <a:buClr>
                <a:schemeClr val="accent3"/>
              </a:buClr>
              <a:buSzPts val="2500"/>
              <a:buNone/>
              <a:defRPr sz="3333">
                <a:solidFill>
                  <a:schemeClr val="accent3"/>
                </a:solidFill>
              </a:defRPr>
            </a:lvl6pPr>
            <a:lvl7pPr lvl="6" rtl="0">
              <a:spcBef>
                <a:spcPts val="0"/>
              </a:spcBef>
              <a:spcAft>
                <a:spcPts val="0"/>
              </a:spcAft>
              <a:buClr>
                <a:schemeClr val="accent3"/>
              </a:buClr>
              <a:buSzPts val="2500"/>
              <a:buNone/>
              <a:defRPr sz="3333">
                <a:solidFill>
                  <a:schemeClr val="accent3"/>
                </a:solidFill>
              </a:defRPr>
            </a:lvl7pPr>
            <a:lvl8pPr lvl="7" rtl="0">
              <a:spcBef>
                <a:spcPts val="0"/>
              </a:spcBef>
              <a:spcAft>
                <a:spcPts val="0"/>
              </a:spcAft>
              <a:buClr>
                <a:schemeClr val="accent3"/>
              </a:buClr>
              <a:buSzPts val="2500"/>
              <a:buNone/>
              <a:defRPr sz="3333">
                <a:solidFill>
                  <a:schemeClr val="accent3"/>
                </a:solidFill>
              </a:defRPr>
            </a:lvl8pPr>
            <a:lvl9pPr lvl="8" rtl="0">
              <a:spcBef>
                <a:spcPts val="0"/>
              </a:spcBef>
              <a:spcAft>
                <a:spcPts val="0"/>
              </a:spcAft>
              <a:buClr>
                <a:schemeClr val="accent3"/>
              </a:buClr>
              <a:buSzPts val="2500"/>
              <a:buNone/>
              <a:defRPr sz="3333">
                <a:solidFill>
                  <a:schemeClr val="accent3"/>
                </a:solidFill>
              </a:defRPr>
            </a:lvl9pPr>
          </a:lstStyle>
          <a:p>
            <a:endParaRPr/>
          </a:p>
        </p:txBody>
      </p:sp>
      <p:sp>
        <p:nvSpPr>
          <p:cNvPr id="126" name="Google Shape;126;p20"/>
          <p:cNvSpPr txBox="1">
            <a:spLocks noGrp="1"/>
          </p:cNvSpPr>
          <p:nvPr>
            <p:ph type="subTitle" idx="1"/>
          </p:nvPr>
        </p:nvSpPr>
        <p:spPr>
          <a:xfrm>
            <a:off x="991500" y="2970672"/>
            <a:ext cx="2734800" cy="7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27" name="Google Shape;127;p20"/>
          <p:cNvSpPr txBox="1">
            <a:spLocks noGrp="1"/>
          </p:cNvSpPr>
          <p:nvPr>
            <p:ph type="title" idx="2"/>
          </p:nvPr>
        </p:nvSpPr>
        <p:spPr>
          <a:xfrm>
            <a:off x="991500" y="4406115"/>
            <a:ext cx="2734800" cy="7344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accent3"/>
              </a:buClr>
              <a:buSzPts val="2500"/>
              <a:buNone/>
              <a:defRPr sz="3067"/>
            </a:lvl1pPr>
            <a:lvl2pPr lvl="1" rtl="0">
              <a:spcBef>
                <a:spcPts val="0"/>
              </a:spcBef>
              <a:spcAft>
                <a:spcPts val="0"/>
              </a:spcAft>
              <a:buClr>
                <a:schemeClr val="accent3"/>
              </a:buClr>
              <a:buSzPts val="2500"/>
              <a:buNone/>
              <a:defRPr sz="3333">
                <a:solidFill>
                  <a:schemeClr val="accent3"/>
                </a:solidFill>
              </a:defRPr>
            </a:lvl2pPr>
            <a:lvl3pPr lvl="2" rtl="0">
              <a:spcBef>
                <a:spcPts val="0"/>
              </a:spcBef>
              <a:spcAft>
                <a:spcPts val="0"/>
              </a:spcAft>
              <a:buClr>
                <a:schemeClr val="accent3"/>
              </a:buClr>
              <a:buSzPts val="2500"/>
              <a:buNone/>
              <a:defRPr sz="3333">
                <a:solidFill>
                  <a:schemeClr val="accent3"/>
                </a:solidFill>
              </a:defRPr>
            </a:lvl3pPr>
            <a:lvl4pPr lvl="3" rtl="0">
              <a:spcBef>
                <a:spcPts val="0"/>
              </a:spcBef>
              <a:spcAft>
                <a:spcPts val="0"/>
              </a:spcAft>
              <a:buClr>
                <a:schemeClr val="accent3"/>
              </a:buClr>
              <a:buSzPts val="2500"/>
              <a:buNone/>
              <a:defRPr sz="3333">
                <a:solidFill>
                  <a:schemeClr val="accent3"/>
                </a:solidFill>
              </a:defRPr>
            </a:lvl4pPr>
            <a:lvl5pPr lvl="4" rtl="0">
              <a:spcBef>
                <a:spcPts val="0"/>
              </a:spcBef>
              <a:spcAft>
                <a:spcPts val="0"/>
              </a:spcAft>
              <a:buClr>
                <a:schemeClr val="accent3"/>
              </a:buClr>
              <a:buSzPts val="2500"/>
              <a:buNone/>
              <a:defRPr sz="3333">
                <a:solidFill>
                  <a:schemeClr val="accent3"/>
                </a:solidFill>
              </a:defRPr>
            </a:lvl5pPr>
            <a:lvl6pPr lvl="5" rtl="0">
              <a:spcBef>
                <a:spcPts val="0"/>
              </a:spcBef>
              <a:spcAft>
                <a:spcPts val="0"/>
              </a:spcAft>
              <a:buClr>
                <a:schemeClr val="accent3"/>
              </a:buClr>
              <a:buSzPts val="2500"/>
              <a:buNone/>
              <a:defRPr sz="3333">
                <a:solidFill>
                  <a:schemeClr val="accent3"/>
                </a:solidFill>
              </a:defRPr>
            </a:lvl6pPr>
            <a:lvl7pPr lvl="6" rtl="0">
              <a:spcBef>
                <a:spcPts val="0"/>
              </a:spcBef>
              <a:spcAft>
                <a:spcPts val="0"/>
              </a:spcAft>
              <a:buClr>
                <a:schemeClr val="accent3"/>
              </a:buClr>
              <a:buSzPts val="2500"/>
              <a:buNone/>
              <a:defRPr sz="3333">
                <a:solidFill>
                  <a:schemeClr val="accent3"/>
                </a:solidFill>
              </a:defRPr>
            </a:lvl7pPr>
            <a:lvl8pPr lvl="7" rtl="0">
              <a:spcBef>
                <a:spcPts val="0"/>
              </a:spcBef>
              <a:spcAft>
                <a:spcPts val="0"/>
              </a:spcAft>
              <a:buClr>
                <a:schemeClr val="accent3"/>
              </a:buClr>
              <a:buSzPts val="2500"/>
              <a:buNone/>
              <a:defRPr sz="3333">
                <a:solidFill>
                  <a:schemeClr val="accent3"/>
                </a:solidFill>
              </a:defRPr>
            </a:lvl8pPr>
            <a:lvl9pPr lvl="8" rtl="0">
              <a:spcBef>
                <a:spcPts val="0"/>
              </a:spcBef>
              <a:spcAft>
                <a:spcPts val="0"/>
              </a:spcAft>
              <a:buClr>
                <a:schemeClr val="accent3"/>
              </a:buClr>
              <a:buSzPts val="2500"/>
              <a:buNone/>
              <a:defRPr sz="3333">
                <a:solidFill>
                  <a:schemeClr val="accent3"/>
                </a:solidFill>
              </a:defRPr>
            </a:lvl9pPr>
          </a:lstStyle>
          <a:p>
            <a:endParaRPr/>
          </a:p>
        </p:txBody>
      </p:sp>
      <p:sp>
        <p:nvSpPr>
          <p:cNvPr id="128" name="Google Shape;128;p20"/>
          <p:cNvSpPr txBox="1">
            <a:spLocks noGrp="1"/>
          </p:cNvSpPr>
          <p:nvPr>
            <p:ph type="subTitle" idx="3"/>
          </p:nvPr>
        </p:nvSpPr>
        <p:spPr>
          <a:xfrm>
            <a:off x="991500" y="4908268"/>
            <a:ext cx="2734800" cy="717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29" name="Google Shape;129;p20"/>
          <p:cNvSpPr txBox="1">
            <a:spLocks noGrp="1"/>
          </p:cNvSpPr>
          <p:nvPr>
            <p:ph type="title" idx="4"/>
          </p:nvPr>
        </p:nvSpPr>
        <p:spPr>
          <a:xfrm>
            <a:off x="8465600" y="2465800"/>
            <a:ext cx="2734800" cy="734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3"/>
              </a:buClr>
              <a:buSzPts val="2500"/>
              <a:buNone/>
              <a:defRPr sz="3067"/>
            </a:lvl1pPr>
            <a:lvl2pPr lvl="1" rtl="0">
              <a:spcBef>
                <a:spcPts val="0"/>
              </a:spcBef>
              <a:spcAft>
                <a:spcPts val="0"/>
              </a:spcAft>
              <a:buClr>
                <a:schemeClr val="accent3"/>
              </a:buClr>
              <a:buSzPts val="2500"/>
              <a:buNone/>
              <a:defRPr sz="3333">
                <a:solidFill>
                  <a:schemeClr val="accent3"/>
                </a:solidFill>
              </a:defRPr>
            </a:lvl2pPr>
            <a:lvl3pPr lvl="2" rtl="0">
              <a:spcBef>
                <a:spcPts val="0"/>
              </a:spcBef>
              <a:spcAft>
                <a:spcPts val="0"/>
              </a:spcAft>
              <a:buClr>
                <a:schemeClr val="accent3"/>
              </a:buClr>
              <a:buSzPts val="2500"/>
              <a:buNone/>
              <a:defRPr sz="3333">
                <a:solidFill>
                  <a:schemeClr val="accent3"/>
                </a:solidFill>
              </a:defRPr>
            </a:lvl3pPr>
            <a:lvl4pPr lvl="3" rtl="0">
              <a:spcBef>
                <a:spcPts val="0"/>
              </a:spcBef>
              <a:spcAft>
                <a:spcPts val="0"/>
              </a:spcAft>
              <a:buClr>
                <a:schemeClr val="accent3"/>
              </a:buClr>
              <a:buSzPts val="2500"/>
              <a:buNone/>
              <a:defRPr sz="3333">
                <a:solidFill>
                  <a:schemeClr val="accent3"/>
                </a:solidFill>
              </a:defRPr>
            </a:lvl4pPr>
            <a:lvl5pPr lvl="4" rtl="0">
              <a:spcBef>
                <a:spcPts val="0"/>
              </a:spcBef>
              <a:spcAft>
                <a:spcPts val="0"/>
              </a:spcAft>
              <a:buClr>
                <a:schemeClr val="accent3"/>
              </a:buClr>
              <a:buSzPts val="2500"/>
              <a:buNone/>
              <a:defRPr sz="3333">
                <a:solidFill>
                  <a:schemeClr val="accent3"/>
                </a:solidFill>
              </a:defRPr>
            </a:lvl5pPr>
            <a:lvl6pPr lvl="5" rtl="0">
              <a:spcBef>
                <a:spcPts val="0"/>
              </a:spcBef>
              <a:spcAft>
                <a:spcPts val="0"/>
              </a:spcAft>
              <a:buClr>
                <a:schemeClr val="accent3"/>
              </a:buClr>
              <a:buSzPts val="2500"/>
              <a:buNone/>
              <a:defRPr sz="3333">
                <a:solidFill>
                  <a:schemeClr val="accent3"/>
                </a:solidFill>
              </a:defRPr>
            </a:lvl6pPr>
            <a:lvl7pPr lvl="6" rtl="0">
              <a:spcBef>
                <a:spcPts val="0"/>
              </a:spcBef>
              <a:spcAft>
                <a:spcPts val="0"/>
              </a:spcAft>
              <a:buClr>
                <a:schemeClr val="accent3"/>
              </a:buClr>
              <a:buSzPts val="2500"/>
              <a:buNone/>
              <a:defRPr sz="3333">
                <a:solidFill>
                  <a:schemeClr val="accent3"/>
                </a:solidFill>
              </a:defRPr>
            </a:lvl7pPr>
            <a:lvl8pPr lvl="7" rtl="0">
              <a:spcBef>
                <a:spcPts val="0"/>
              </a:spcBef>
              <a:spcAft>
                <a:spcPts val="0"/>
              </a:spcAft>
              <a:buClr>
                <a:schemeClr val="accent3"/>
              </a:buClr>
              <a:buSzPts val="2500"/>
              <a:buNone/>
              <a:defRPr sz="3333">
                <a:solidFill>
                  <a:schemeClr val="accent3"/>
                </a:solidFill>
              </a:defRPr>
            </a:lvl8pPr>
            <a:lvl9pPr lvl="8" rtl="0">
              <a:spcBef>
                <a:spcPts val="0"/>
              </a:spcBef>
              <a:spcAft>
                <a:spcPts val="0"/>
              </a:spcAft>
              <a:buClr>
                <a:schemeClr val="accent3"/>
              </a:buClr>
              <a:buSzPts val="2500"/>
              <a:buNone/>
              <a:defRPr sz="3333">
                <a:solidFill>
                  <a:schemeClr val="accent3"/>
                </a:solidFill>
              </a:defRPr>
            </a:lvl9pPr>
          </a:lstStyle>
          <a:p>
            <a:endParaRPr/>
          </a:p>
        </p:txBody>
      </p:sp>
      <p:sp>
        <p:nvSpPr>
          <p:cNvPr id="130" name="Google Shape;130;p20"/>
          <p:cNvSpPr txBox="1">
            <a:spLocks noGrp="1"/>
          </p:cNvSpPr>
          <p:nvPr>
            <p:ph type="subTitle" idx="5"/>
          </p:nvPr>
        </p:nvSpPr>
        <p:spPr>
          <a:xfrm>
            <a:off x="8465600" y="2970675"/>
            <a:ext cx="2734800" cy="7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31" name="Google Shape;131;p20"/>
          <p:cNvSpPr txBox="1">
            <a:spLocks noGrp="1"/>
          </p:cNvSpPr>
          <p:nvPr>
            <p:ph type="title" idx="6"/>
          </p:nvPr>
        </p:nvSpPr>
        <p:spPr>
          <a:xfrm>
            <a:off x="8465600" y="4406105"/>
            <a:ext cx="2734800" cy="734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3"/>
              </a:buClr>
              <a:buSzPts val="2500"/>
              <a:buNone/>
              <a:defRPr sz="3067"/>
            </a:lvl1pPr>
            <a:lvl2pPr lvl="1" rtl="0">
              <a:spcBef>
                <a:spcPts val="0"/>
              </a:spcBef>
              <a:spcAft>
                <a:spcPts val="0"/>
              </a:spcAft>
              <a:buClr>
                <a:schemeClr val="accent3"/>
              </a:buClr>
              <a:buSzPts val="2500"/>
              <a:buNone/>
              <a:defRPr sz="3333">
                <a:solidFill>
                  <a:schemeClr val="accent3"/>
                </a:solidFill>
              </a:defRPr>
            </a:lvl2pPr>
            <a:lvl3pPr lvl="2" rtl="0">
              <a:spcBef>
                <a:spcPts val="0"/>
              </a:spcBef>
              <a:spcAft>
                <a:spcPts val="0"/>
              </a:spcAft>
              <a:buClr>
                <a:schemeClr val="accent3"/>
              </a:buClr>
              <a:buSzPts val="2500"/>
              <a:buNone/>
              <a:defRPr sz="3333">
                <a:solidFill>
                  <a:schemeClr val="accent3"/>
                </a:solidFill>
              </a:defRPr>
            </a:lvl3pPr>
            <a:lvl4pPr lvl="3" rtl="0">
              <a:spcBef>
                <a:spcPts val="0"/>
              </a:spcBef>
              <a:spcAft>
                <a:spcPts val="0"/>
              </a:spcAft>
              <a:buClr>
                <a:schemeClr val="accent3"/>
              </a:buClr>
              <a:buSzPts val="2500"/>
              <a:buNone/>
              <a:defRPr sz="3333">
                <a:solidFill>
                  <a:schemeClr val="accent3"/>
                </a:solidFill>
              </a:defRPr>
            </a:lvl4pPr>
            <a:lvl5pPr lvl="4" rtl="0">
              <a:spcBef>
                <a:spcPts val="0"/>
              </a:spcBef>
              <a:spcAft>
                <a:spcPts val="0"/>
              </a:spcAft>
              <a:buClr>
                <a:schemeClr val="accent3"/>
              </a:buClr>
              <a:buSzPts val="2500"/>
              <a:buNone/>
              <a:defRPr sz="3333">
                <a:solidFill>
                  <a:schemeClr val="accent3"/>
                </a:solidFill>
              </a:defRPr>
            </a:lvl5pPr>
            <a:lvl6pPr lvl="5" rtl="0">
              <a:spcBef>
                <a:spcPts val="0"/>
              </a:spcBef>
              <a:spcAft>
                <a:spcPts val="0"/>
              </a:spcAft>
              <a:buClr>
                <a:schemeClr val="accent3"/>
              </a:buClr>
              <a:buSzPts val="2500"/>
              <a:buNone/>
              <a:defRPr sz="3333">
                <a:solidFill>
                  <a:schemeClr val="accent3"/>
                </a:solidFill>
              </a:defRPr>
            </a:lvl6pPr>
            <a:lvl7pPr lvl="6" rtl="0">
              <a:spcBef>
                <a:spcPts val="0"/>
              </a:spcBef>
              <a:spcAft>
                <a:spcPts val="0"/>
              </a:spcAft>
              <a:buClr>
                <a:schemeClr val="accent3"/>
              </a:buClr>
              <a:buSzPts val="2500"/>
              <a:buNone/>
              <a:defRPr sz="3333">
                <a:solidFill>
                  <a:schemeClr val="accent3"/>
                </a:solidFill>
              </a:defRPr>
            </a:lvl7pPr>
            <a:lvl8pPr lvl="7" rtl="0">
              <a:spcBef>
                <a:spcPts val="0"/>
              </a:spcBef>
              <a:spcAft>
                <a:spcPts val="0"/>
              </a:spcAft>
              <a:buClr>
                <a:schemeClr val="accent3"/>
              </a:buClr>
              <a:buSzPts val="2500"/>
              <a:buNone/>
              <a:defRPr sz="3333">
                <a:solidFill>
                  <a:schemeClr val="accent3"/>
                </a:solidFill>
              </a:defRPr>
            </a:lvl8pPr>
            <a:lvl9pPr lvl="8" rtl="0">
              <a:spcBef>
                <a:spcPts val="0"/>
              </a:spcBef>
              <a:spcAft>
                <a:spcPts val="0"/>
              </a:spcAft>
              <a:buClr>
                <a:schemeClr val="accent3"/>
              </a:buClr>
              <a:buSzPts val="2500"/>
              <a:buNone/>
              <a:defRPr sz="3333">
                <a:solidFill>
                  <a:schemeClr val="accent3"/>
                </a:solidFill>
              </a:defRPr>
            </a:lvl9pPr>
          </a:lstStyle>
          <a:p>
            <a:endParaRPr/>
          </a:p>
        </p:txBody>
      </p:sp>
      <p:sp>
        <p:nvSpPr>
          <p:cNvPr id="132" name="Google Shape;132;p20"/>
          <p:cNvSpPr txBox="1">
            <a:spLocks noGrp="1"/>
          </p:cNvSpPr>
          <p:nvPr>
            <p:ph type="subTitle" idx="7"/>
          </p:nvPr>
        </p:nvSpPr>
        <p:spPr>
          <a:xfrm>
            <a:off x="8465600" y="4908264"/>
            <a:ext cx="2734800" cy="71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33" name="Google Shape;133;p20"/>
          <p:cNvSpPr txBox="1">
            <a:spLocks noGrp="1"/>
          </p:cNvSpPr>
          <p:nvPr>
            <p:ph type="title" idx="8"/>
          </p:nvPr>
        </p:nvSpPr>
        <p:spPr>
          <a:xfrm>
            <a:off x="1092000" y="918599"/>
            <a:ext cx="10008000" cy="7708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4000"/>
              <a:buNone/>
              <a:defRPr/>
            </a:lvl2pPr>
            <a:lvl3pPr lvl="2" rtl="0">
              <a:spcBef>
                <a:spcPts val="0"/>
              </a:spcBef>
              <a:spcAft>
                <a:spcPts val="0"/>
              </a:spcAft>
              <a:buSzPts val="4000"/>
              <a:buNone/>
              <a:defRPr/>
            </a:lvl3pPr>
            <a:lvl4pPr lvl="3" rtl="0">
              <a:spcBef>
                <a:spcPts val="0"/>
              </a:spcBef>
              <a:spcAft>
                <a:spcPts val="0"/>
              </a:spcAft>
              <a:buSzPts val="4000"/>
              <a:buNone/>
              <a:defRPr/>
            </a:lvl4pPr>
            <a:lvl5pPr lvl="4" rtl="0">
              <a:spcBef>
                <a:spcPts val="0"/>
              </a:spcBef>
              <a:spcAft>
                <a:spcPts val="0"/>
              </a:spcAft>
              <a:buSzPts val="4000"/>
              <a:buNone/>
              <a:defRPr/>
            </a:lvl5pPr>
            <a:lvl6pPr lvl="5" rtl="0">
              <a:spcBef>
                <a:spcPts val="0"/>
              </a:spcBef>
              <a:spcAft>
                <a:spcPts val="0"/>
              </a:spcAft>
              <a:buSzPts val="4000"/>
              <a:buNone/>
              <a:defRPr/>
            </a:lvl6pPr>
            <a:lvl7pPr lvl="6" rtl="0">
              <a:spcBef>
                <a:spcPts val="0"/>
              </a:spcBef>
              <a:spcAft>
                <a:spcPts val="0"/>
              </a:spcAft>
              <a:buSzPts val="4000"/>
              <a:buNone/>
              <a:defRPr/>
            </a:lvl7pPr>
            <a:lvl8pPr lvl="7" rtl="0">
              <a:spcBef>
                <a:spcPts val="0"/>
              </a:spcBef>
              <a:spcAft>
                <a:spcPts val="0"/>
              </a:spcAft>
              <a:buSzPts val="4000"/>
              <a:buNone/>
              <a:defRPr/>
            </a:lvl8pPr>
            <a:lvl9pPr lvl="8" rtl="0">
              <a:spcBef>
                <a:spcPts val="0"/>
              </a:spcBef>
              <a:spcAft>
                <a:spcPts val="0"/>
              </a:spcAft>
              <a:buSzPts val="4000"/>
              <a:buNone/>
              <a:defRPr/>
            </a:lvl9pPr>
          </a:lstStyle>
          <a:p>
            <a:endParaRPr/>
          </a:p>
        </p:txBody>
      </p:sp>
    </p:spTree>
    <p:extLst>
      <p:ext uri="{BB962C8B-B14F-4D97-AF65-F5344CB8AC3E}">
        <p14:creationId xmlns:p14="http://schemas.microsoft.com/office/powerpoint/2010/main" val="195559267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ig Title 1">
  <p:cSld name="Big Title 1">
    <p:spTree>
      <p:nvGrpSpPr>
        <p:cNvPr id="1" name="Shape 194"/>
        <p:cNvGrpSpPr/>
        <p:nvPr/>
      </p:nvGrpSpPr>
      <p:grpSpPr>
        <a:xfrm>
          <a:off x="0" y="0"/>
          <a:ext cx="0" cy="0"/>
          <a:chOff x="0" y="0"/>
          <a:chExt cx="0" cy="0"/>
        </a:xfrm>
      </p:grpSpPr>
      <p:grpSp>
        <p:nvGrpSpPr>
          <p:cNvPr id="195" name="Google Shape;195;p28"/>
          <p:cNvGrpSpPr/>
          <p:nvPr/>
        </p:nvGrpSpPr>
        <p:grpSpPr>
          <a:xfrm>
            <a:off x="-3496499" y="-9961143"/>
            <a:ext cx="18784248" cy="20295441"/>
            <a:chOff x="-2622374" y="-7470858"/>
            <a:chExt cx="14088186" cy="15221581"/>
          </a:xfrm>
        </p:grpSpPr>
        <p:sp>
          <p:nvSpPr>
            <p:cNvPr id="196" name="Google Shape;196;p28"/>
            <p:cNvSpPr/>
            <p:nvPr/>
          </p:nvSpPr>
          <p:spPr>
            <a:xfrm rot="6299984">
              <a:off x="-3092208" y="-4943866"/>
              <a:ext cx="10908930" cy="7397940"/>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8"/>
            <p:cNvSpPr/>
            <p:nvPr/>
          </p:nvSpPr>
          <p:spPr>
            <a:xfrm rot="-6299937">
              <a:off x="5452112" y="2033205"/>
              <a:ext cx="6284395" cy="4261791"/>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98" name="Google Shape;198;p28"/>
          <p:cNvSpPr txBox="1">
            <a:spLocks noGrp="1"/>
          </p:cNvSpPr>
          <p:nvPr>
            <p:ph type="title"/>
          </p:nvPr>
        </p:nvSpPr>
        <p:spPr>
          <a:xfrm>
            <a:off x="3029200" y="1924884"/>
            <a:ext cx="6133600" cy="194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500"/>
              <a:buNone/>
              <a:defRPr sz="13333"/>
            </a:lvl1pPr>
            <a:lvl2pPr lvl="1" rtl="0">
              <a:spcBef>
                <a:spcPts val="0"/>
              </a:spcBef>
              <a:spcAft>
                <a:spcPts val="0"/>
              </a:spcAft>
              <a:buSzPts val="4500"/>
              <a:buNone/>
              <a:defRPr sz="6000"/>
            </a:lvl2pPr>
            <a:lvl3pPr lvl="2" rtl="0">
              <a:spcBef>
                <a:spcPts val="0"/>
              </a:spcBef>
              <a:spcAft>
                <a:spcPts val="0"/>
              </a:spcAft>
              <a:buSzPts val="4500"/>
              <a:buNone/>
              <a:defRPr sz="6000"/>
            </a:lvl3pPr>
            <a:lvl4pPr lvl="3" rtl="0">
              <a:spcBef>
                <a:spcPts val="0"/>
              </a:spcBef>
              <a:spcAft>
                <a:spcPts val="0"/>
              </a:spcAft>
              <a:buSzPts val="4500"/>
              <a:buNone/>
              <a:defRPr sz="6000"/>
            </a:lvl4pPr>
            <a:lvl5pPr lvl="4" rtl="0">
              <a:spcBef>
                <a:spcPts val="0"/>
              </a:spcBef>
              <a:spcAft>
                <a:spcPts val="0"/>
              </a:spcAft>
              <a:buSzPts val="4500"/>
              <a:buNone/>
              <a:defRPr sz="6000"/>
            </a:lvl5pPr>
            <a:lvl6pPr lvl="5" rtl="0">
              <a:spcBef>
                <a:spcPts val="0"/>
              </a:spcBef>
              <a:spcAft>
                <a:spcPts val="0"/>
              </a:spcAft>
              <a:buSzPts val="4500"/>
              <a:buNone/>
              <a:defRPr sz="6000"/>
            </a:lvl6pPr>
            <a:lvl7pPr lvl="6" rtl="0">
              <a:spcBef>
                <a:spcPts val="0"/>
              </a:spcBef>
              <a:spcAft>
                <a:spcPts val="0"/>
              </a:spcAft>
              <a:buSzPts val="4500"/>
              <a:buNone/>
              <a:defRPr sz="6000"/>
            </a:lvl7pPr>
            <a:lvl8pPr lvl="7" rtl="0">
              <a:spcBef>
                <a:spcPts val="0"/>
              </a:spcBef>
              <a:spcAft>
                <a:spcPts val="0"/>
              </a:spcAft>
              <a:buSzPts val="4500"/>
              <a:buNone/>
              <a:defRPr sz="6000"/>
            </a:lvl8pPr>
            <a:lvl9pPr lvl="8" rtl="0">
              <a:spcBef>
                <a:spcPts val="0"/>
              </a:spcBef>
              <a:spcAft>
                <a:spcPts val="0"/>
              </a:spcAft>
              <a:buSzPts val="4500"/>
              <a:buNone/>
              <a:defRPr sz="6000"/>
            </a:lvl9pPr>
          </a:lstStyle>
          <a:p>
            <a:endParaRPr/>
          </a:p>
        </p:txBody>
      </p:sp>
      <p:sp>
        <p:nvSpPr>
          <p:cNvPr id="199" name="Google Shape;199;p28"/>
          <p:cNvSpPr txBox="1">
            <a:spLocks noGrp="1"/>
          </p:cNvSpPr>
          <p:nvPr>
            <p:ph type="subTitle" idx="1"/>
          </p:nvPr>
        </p:nvSpPr>
        <p:spPr>
          <a:xfrm>
            <a:off x="3357300" y="3780300"/>
            <a:ext cx="5477200" cy="115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2133"/>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4239259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214"/>
        <p:cNvGrpSpPr/>
        <p:nvPr/>
      </p:nvGrpSpPr>
      <p:grpSpPr>
        <a:xfrm>
          <a:off x="0" y="0"/>
          <a:ext cx="0" cy="0"/>
          <a:chOff x="0" y="0"/>
          <a:chExt cx="0" cy="0"/>
        </a:xfrm>
      </p:grpSpPr>
      <p:sp>
        <p:nvSpPr>
          <p:cNvPr id="215" name="Google Shape;215;p32"/>
          <p:cNvSpPr/>
          <p:nvPr/>
        </p:nvSpPr>
        <p:spPr>
          <a:xfrm rot="-9899867">
            <a:off x="9780661" y="-469273"/>
            <a:ext cx="3682273" cy="2497151"/>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6" name="Google Shape;216;p32"/>
          <p:cNvSpPr/>
          <p:nvPr/>
        </p:nvSpPr>
        <p:spPr>
          <a:xfrm rot="899937">
            <a:off x="-3510479" y="2404113"/>
            <a:ext cx="8379193" cy="5682388"/>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9541039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17"/>
        <p:cNvGrpSpPr/>
        <p:nvPr/>
      </p:nvGrpSpPr>
      <p:grpSpPr>
        <a:xfrm>
          <a:off x="0" y="0"/>
          <a:ext cx="0" cy="0"/>
          <a:chOff x="0" y="0"/>
          <a:chExt cx="0" cy="0"/>
        </a:xfrm>
      </p:grpSpPr>
      <p:grpSp>
        <p:nvGrpSpPr>
          <p:cNvPr id="218" name="Google Shape;218;p33"/>
          <p:cNvGrpSpPr/>
          <p:nvPr/>
        </p:nvGrpSpPr>
        <p:grpSpPr>
          <a:xfrm>
            <a:off x="-1912613" y="-2139956"/>
            <a:ext cx="15635993" cy="14818507"/>
            <a:chOff x="-1434460" y="-1604967"/>
            <a:chExt cx="11726995" cy="11113880"/>
          </a:xfrm>
        </p:grpSpPr>
        <p:sp>
          <p:nvSpPr>
            <p:cNvPr id="219" name="Google Shape;219;p33"/>
            <p:cNvSpPr/>
            <p:nvPr/>
          </p:nvSpPr>
          <p:spPr>
            <a:xfrm rot="-9899867">
              <a:off x="7335495" y="-351955"/>
              <a:ext cx="2761705" cy="1872863"/>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33"/>
            <p:cNvSpPr/>
            <p:nvPr/>
          </p:nvSpPr>
          <p:spPr>
            <a:xfrm rot="4500077">
              <a:off x="-1638361" y="-508487"/>
              <a:ext cx="4733536" cy="3210069"/>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33"/>
            <p:cNvSpPr/>
            <p:nvPr/>
          </p:nvSpPr>
          <p:spPr>
            <a:xfrm rot="-2700000">
              <a:off x="2916718" y="3408392"/>
              <a:ext cx="6542854" cy="4437066"/>
            </a:xfrm>
            <a:custGeom>
              <a:avLst/>
              <a:gdLst/>
              <a:ahLst/>
              <a:cxnLst/>
              <a:rect l="l" t="t" r="r" b="b"/>
              <a:pathLst>
                <a:path w="124653" h="84534" extrusionOk="0">
                  <a:moveTo>
                    <a:pt x="38538" y="0"/>
                  </a:moveTo>
                  <a:cubicBezTo>
                    <a:pt x="31277" y="0"/>
                    <a:pt x="23914" y="1651"/>
                    <a:pt x="17782" y="5121"/>
                  </a:cubicBezTo>
                  <a:cubicBezTo>
                    <a:pt x="5137" y="12295"/>
                    <a:pt x="0" y="25881"/>
                    <a:pt x="2797" y="37401"/>
                  </a:cubicBezTo>
                  <a:cubicBezTo>
                    <a:pt x="5654" y="48891"/>
                    <a:pt x="15168" y="58374"/>
                    <a:pt x="26444" y="65548"/>
                  </a:cubicBezTo>
                  <a:cubicBezTo>
                    <a:pt x="40974" y="74788"/>
                    <a:pt x="58694" y="80806"/>
                    <a:pt x="77509" y="83025"/>
                  </a:cubicBezTo>
                  <a:cubicBezTo>
                    <a:pt x="82402" y="83614"/>
                    <a:pt x="89834" y="84534"/>
                    <a:pt x="97300" y="84534"/>
                  </a:cubicBezTo>
                  <a:cubicBezTo>
                    <a:pt x="108339" y="84534"/>
                    <a:pt x="119455" y="82522"/>
                    <a:pt x="122556" y="74454"/>
                  </a:cubicBezTo>
                  <a:cubicBezTo>
                    <a:pt x="124653" y="69013"/>
                    <a:pt x="119911" y="63694"/>
                    <a:pt x="114136" y="60836"/>
                  </a:cubicBezTo>
                  <a:cubicBezTo>
                    <a:pt x="108361" y="58010"/>
                    <a:pt x="101491" y="56551"/>
                    <a:pt x="96051" y="53329"/>
                  </a:cubicBezTo>
                  <a:cubicBezTo>
                    <a:pt x="84014" y="46064"/>
                    <a:pt x="82433" y="32265"/>
                    <a:pt x="76172" y="21261"/>
                  </a:cubicBezTo>
                  <a:cubicBezTo>
                    <a:pt x="71400" y="12781"/>
                    <a:pt x="63193" y="5516"/>
                    <a:pt x="52311" y="2082"/>
                  </a:cubicBezTo>
                  <a:cubicBezTo>
                    <a:pt x="48014" y="710"/>
                    <a:pt x="43298" y="0"/>
                    <a:pt x="38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85058575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838200" y="6356351"/>
            <a:ext cx="2743200" cy="365125"/>
          </a:xfrm>
          <a:prstGeom prst="rect">
            <a:avLst/>
          </a:prstGeom>
        </p:spPr>
        <p:txBody>
          <a:bodyPr lIns="68580" tIns="34290" rIns="68580" bIns="34290"/>
          <a:lstStyle/>
          <a:p>
            <a:fld id="{559C6F32-809B-4A83-821D-D07C0E8E5FD3}" type="datetimeFigureOut">
              <a:rPr lang="en-US" smtClean="0"/>
              <a:t>11/8/2021</a:t>
            </a:fld>
            <a:endParaRPr lang="en-US"/>
          </a:p>
        </p:txBody>
      </p:sp>
      <p:sp>
        <p:nvSpPr>
          <p:cNvPr id="5" name="Footer Placeholder 4"/>
          <p:cNvSpPr>
            <a:spLocks noGrp="1"/>
          </p:cNvSpPr>
          <p:nvPr>
            <p:ph type="ftr" sz="quarter" idx="11"/>
          </p:nvPr>
        </p:nvSpPr>
        <p:spPr>
          <a:xfrm>
            <a:off x="4038600" y="6356351"/>
            <a:ext cx="4114800" cy="365125"/>
          </a:xfrm>
          <a:prstGeom prst="rect">
            <a:avLst/>
          </a:prstGeom>
        </p:spPr>
        <p:txBody>
          <a:bodyPr lIns="68580" tIns="34290" rIns="68580" bIns="34290"/>
          <a:lstStyle/>
          <a:p>
            <a:endParaRPr lang="en-US"/>
          </a:p>
        </p:txBody>
      </p:sp>
      <p:sp>
        <p:nvSpPr>
          <p:cNvPr id="6" name="Slide Number Placeholder 5"/>
          <p:cNvSpPr>
            <a:spLocks noGrp="1"/>
          </p:cNvSpPr>
          <p:nvPr>
            <p:ph type="sldNum" sz="quarter" idx="12"/>
          </p:nvPr>
        </p:nvSpPr>
        <p:spPr>
          <a:xfrm>
            <a:off x="8610600" y="6356351"/>
            <a:ext cx="2743200" cy="365125"/>
          </a:xfrm>
          <a:prstGeom prst="rect">
            <a:avLst/>
          </a:prstGeom>
        </p:spPr>
        <p:txBody>
          <a:bodyPr lIns="68580" tIns="34290" rIns="68580" bIns="34290"/>
          <a:lstStyle/>
          <a:p>
            <a:fld id="{8D247BC8-A6CA-494E-BB60-552F2E01048C}" type="slidenum">
              <a:rPr lang="en-US" smtClean="0"/>
              <a:t>‹#›</a:t>
            </a:fld>
            <a:endParaRPr lang="en-US"/>
          </a:p>
        </p:txBody>
      </p:sp>
    </p:spTree>
    <p:extLst>
      <p:ext uri="{BB962C8B-B14F-4D97-AF65-F5344CB8AC3E}">
        <p14:creationId xmlns:p14="http://schemas.microsoft.com/office/powerpoint/2010/main" val="334966644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208"/>
        <p:cNvGrpSpPr/>
        <p:nvPr/>
      </p:nvGrpSpPr>
      <p:grpSpPr>
        <a:xfrm>
          <a:off x="0" y="0"/>
          <a:ext cx="0" cy="0"/>
          <a:chOff x="0" y="0"/>
          <a:chExt cx="0" cy="0"/>
        </a:xfrm>
      </p:grpSpPr>
      <p:sp>
        <p:nvSpPr>
          <p:cNvPr id="209" name="Google Shape;209;p17"/>
          <p:cNvSpPr txBox="1">
            <a:spLocks noGrp="1"/>
          </p:cNvSpPr>
          <p:nvPr>
            <p:ph type="title"/>
          </p:nvPr>
        </p:nvSpPr>
        <p:spPr>
          <a:xfrm>
            <a:off x="2632400" y="910833"/>
            <a:ext cx="6927200" cy="7048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700"/>
              <a:buNone/>
              <a:defRPr sz="3600">
                <a:solidFill>
                  <a:schemeClr val="dk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extLst>
      <p:ext uri="{BB962C8B-B14F-4D97-AF65-F5344CB8AC3E}">
        <p14:creationId xmlns:p14="http://schemas.microsoft.com/office/powerpoint/2010/main" val="14609226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Tree>
    <p:extLst>
      <p:ext uri="{BB962C8B-B14F-4D97-AF65-F5344CB8AC3E}">
        <p14:creationId xmlns:p14="http://schemas.microsoft.com/office/powerpoint/2010/main" val="402774823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5483733" y="1024133"/>
            <a:ext cx="5750400" cy="2572400"/>
          </a:xfrm>
          <a:prstGeom prst="rect">
            <a:avLst/>
          </a:prstGeom>
        </p:spPr>
        <p:txBody>
          <a:bodyPr spcFirstLastPara="1" wrap="square" lIns="91425" tIns="91425" rIns="91425" bIns="91425" anchor="b" anchorCtr="0">
            <a:noAutofit/>
          </a:bodyPr>
          <a:lstStyle>
            <a:lvl1pPr lvl="0" algn="ctr">
              <a:lnSpc>
                <a:spcPct val="50000"/>
              </a:lnSpc>
              <a:spcBef>
                <a:spcPts val="0"/>
              </a:spcBef>
              <a:spcAft>
                <a:spcPts val="0"/>
              </a:spcAft>
              <a:buSzPts val="5200"/>
              <a:buNone/>
              <a:defRPr sz="9333" b="1">
                <a:latin typeface="Nanum Pen Script"/>
                <a:ea typeface="Nanum Pen Script"/>
                <a:cs typeface="Nanum Pen Script"/>
                <a:sym typeface="Nanum Pen Script"/>
              </a:defRPr>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0" name="Google Shape;10;p2"/>
          <p:cNvSpPr txBox="1">
            <a:spLocks noGrp="1"/>
          </p:cNvSpPr>
          <p:nvPr>
            <p:ph type="subTitle" idx="1"/>
          </p:nvPr>
        </p:nvSpPr>
        <p:spPr>
          <a:xfrm>
            <a:off x="5483733" y="3596451"/>
            <a:ext cx="57504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4800">
                <a:solidFill>
                  <a:schemeClr val="lt1"/>
                </a:solidFill>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
        <p:nvSpPr>
          <p:cNvPr id="11" name="Google Shape;11;p2">
            <a:hlinkClick r:id="rId2" action="ppaction://hlinksldjump"/>
          </p:cNvPr>
          <p:cNvSpPr txBox="1">
            <a:spLocks noGrp="1"/>
          </p:cNvSpPr>
          <p:nvPr>
            <p:ph type="subTitle" idx="2"/>
          </p:nvPr>
        </p:nvSpPr>
        <p:spPr>
          <a:xfrm>
            <a:off x="6880333" y="4900451"/>
            <a:ext cx="2957200" cy="804000"/>
          </a:xfrm>
          <a:prstGeom prst="rect">
            <a:avLst/>
          </a:prstGeom>
        </p:spPr>
        <p:txBody>
          <a:bodyPr spcFirstLastPara="1" wrap="square" lIns="91425" tIns="91425" rIns="91425" bIns="91425" anchor="ctr" anchorCtr="0">
            <a:noAutofit/>
          </a:bodyPr>
          <a:lstStyle>
            <a:lvl1pPr lvl="0" algn="ctr">
              <a:spcBef>
                <a:spcPts val="0"/>
              </a:spcBef>
              <a:spcAft>
                <a:spcPts val="0"/>
              </a:spcAft>
              <a:buNone/>
              <a:defRPr sz="4000"/>
            </a:lvl1pPr>
            <a:lvl2pPr lvl="1" algn="ctr">
              <a:spcBef>
                <a:spcPts val="0"/>
              </a:spcBef>
              <a:spcAft>
                <a:spcPts val="0"/>
              </a:spcAft>
              <a:buNone/>
              <a:defRPr sz="4000"/>
            </a:lvl2pPr>
            <a:lvl3pPr lvl="2" algn="ctr">
              <a:spcBef>
                <a:spcPts val="0"/>
              </a:spcBef>
              <a:spcAft>
                <a:spcPts val="0"/>
              </a:spcAft>
              <a:buNone/>
              <a:defRPr sz="4000"/>
            </a:lvl3pPr>
            <a:lvl4pPr lvl="3" algn="ctr">
              <a:spcBef>
                <a:spcPts val="0"/>
              </a:spcBef>
              <a:spcAft>
                <a:spcPts val="0"/>
              </a:spcAft>
              <a:buNone/>
              <a:defRPr sz="4000"/>
            </a:lvl4pPr>
            <a:lvl5pPr lvl="4" algn="ctr">
              <a:spcBef>
                <a:spcPts val="0"/>
              </a:spcBef>
              <a:spcAft>
                <a:spcPts val="0"/>
              </a:spcAft>
              <a:buNone/>
              <a:defRPr sz="4000"/>
            </a:lvl5pPr>
            <a:lvl6pPr lvl="5" algn="ctr">
              <a:spcBef>
                <a:spcPts val="0"/>
              </a:spcBef>
              <a:spcAft>
                <a:spcPts val="0"/>
              </a:spcAft>
              <a:buNone/>
              <a:defRPr sz="4000"/>
            </a:lvl6pPr>
            <a:lvl7pPr lvl="6" algn="ctr">
              <a:spcBef>
                <a:spcPts val="0"/>
              </a:spcBef>
              <a:spcAft>
                <a:spcPts val="0"/>
              </a:spcAft>
              <a:buNone/>
              <a:defRPr sz="4000"/>
            </a:lvl7pPr>
            <a:lvl8pPr lvl="7" algn="ctr">
              <a:spcBef>
                <a:spcPts val="0"/>
              </a:spcBef>
              <a:spcAft>
                <a:spcPts val="0"/>
              </a:spcAft>
              <a:buNone/>
              <a:defRPr sz="4000"/>
            </a:lvl8pPr>
            <a:lvl9pPr lvl="8" algn="ctr">
              <a:spcBef>
                <a:spcPts val="0"/>
              </a:spcBef>
              <a:spcAft>
                <a:spcPts val="0"/>
              </a:spcAft>
              <a:buNone/>
              <a:defRPr sz="4000"/>
            </a:lvl9pPr>
          </a:lstStyle>
          <a:p>
            <a:endParaRPr/>
          </a:p>
        </p:txBody>
      </p:sp>
      <p:sp>
        <p:nvSpPr>
          <p:cNvPr id="12" name="Google Shape;12;p2"/>
          <p:cNvSpPr/>
          <p:nvPr/>
        </p:nvSpPr>
        <p:spPr>
          <a:xfrm flipH="1">
            <a:off x="-567117" y="565597"/>
            <a:ext cx="2012452" cy="917291"/>
          </a:xfrm>
          <a:custGeom>
            <a:avLst/>
            <a:gdLst/>
            <a:ahLst/>
            <a:cxnLst/>
            <a:rect l="l" t="t" r="r" b="b"/>
            <a:pathLst>
              <a:path w="30899" h="14084" extrusionOk="0">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1241034" y="5110757"/>
            <a:ext cx="1364191" cy="621808"/>
          </a:xfrm>
          <a:custGeom>
            <a:avLst/>
            <a:gdLst/>
            <a:ahLst/>
            <a:cxnLst/>
            <a:rect l="l" t="t" r="r" b="b"/>
            <a:pathLst>
              <a:path w="30899" h="14084" extrusionOk="0">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385801" y="5875402"/>
            <a:ext cx="1155108" cy="526553"/>
          </a:xfrm>
          <a:custGeom>
            <a:avLst/>
            <a:gdLst/>
            <a:ahLst/>
            <a:cxnLst/>
            <a:rect l="l" t="t" r="r" b="b"/>
            <a:pathLst>
              <a:path w="30899" h="14084" extrusionOk="0">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9468267" y="82434"/>
            <a:ext cx="1517759" cy="691807"/>
          </a:xfrm>
          <a:custGeom>
            <a:avLst/>
            <a:gdLst/>
            <a:ahLst/>
            <a:cxnLst/>
            <a:rect l="l" t="t" r="r" b="b"/>
            <a:pathLst>
              <a:path w="30899" h="14084" extrusionOk="0">
                <a:moveTo>
                  <a:pt x="15532" y="1"/>
                </a:moveTo>
                <a:cubicBezTo>
                  <a:pt x="12732" y="1"/>
                  <a:pt x="11995" y="3218"/>
                  <a:pt x="12057" y="5488"/>
                </a:cubicBezTo>
                <a:cubicBezTo>
                  <a:pt x="11095" y="3724"/>
                  <a:pt x="9697" y="1414"/>
                  <a:pt x="7522" y="1414"/>
                </a:cubicBezTo>
                <a:cubicBezTo>
                  <a:pt x="7036" y="1414"/>
                  <a:pt x="6511" y="1530"/>
                  <a:pt x="5943" y="1793"/>
                </a:cubicBezTo>
                <a:cubicBezTo>
                  <a:pt x="3262" y="2970"/>
                  <a:pt x="4275" y="6207"/>
                  <a:pt x="5027" y="8431"/>
                </a:cubicBezTo>
                <a:cubicBezTo>
                  <a:pt x="4353" y="8184"/>
                  <a:pt x="3571" y="8026"/>
                  <a:pt x="2834" y="8026"/>
                </a:cubicBezTo>
                <a:cubicBezTo>
                  <a:pt x="1320" y="8026"/>
                  <a:pt x="1" y="8696"/>
                  <a:pt x="221" y="10654"/>
                </a:cubicBezTo>
                <a:cubicBezTo>
                  <a:pt x="580" y="13303"/>
                  <a:pt x="3327" y="13662"/>
                  <a:pt x="5420" y="13728"/>
                </a:cubicBezTo>
                <a:cubicBezTo>
                  <a:pt x="6571" y="13769"/>
                  <a:pt x="7720" y="13781"/>
                  <a:pt x="8867" y="13781"/>
                </a:cubicBezTo>
                <a:cubicBezTo>
                  <a:pt x="10401" y="13781"/>
                  <a:pt x="11932" y="13760"/>
                  <a:pt x="13466" y="13760"/>
                </a:cubicBezTo>
                <a:cubicBezTo>
                  <a:pt x="14401" y="13760"/>
                  <a:pt x="15337" y="13768"/>
                  <a:pt x="16276" y="13793"/>
                </a:cubicBezTo>
                <a:lnTo>
                  <a:pt x="16243" y="13793"/>
                </a:lnTo>
                <a:cubicBezTo>
                  <a:pt x="19038" y="13860"/>
                  <a:pt x="21971" y="14084"/>
                  <a:pt x="24338" y="14084"/>
                </a:cubicBezTo>
                <a:cubicBezTo>
                  <a:pt x="26568" y="14084"/>
                  <a:pt x="28295" y="13886"/>
                  <a:pt x="28930" y="13172"/>
                </a:cubicBezTo>
                <a:cubicBezTo>
                  <a:pt x="30898" y="10935"/>
                  <a:pt x="28506" y="10764"/>
                  <a:pt x="26222" y="10764"/>
                </a:cubicBezTo>
                <a:cubicBezTo>
                  <a:pt x="25809" y="10764"/>
                  <a:pt x="25400" y="10769"/>
                  <a:pt x="25021" y="10769"/>
                </a:cubicBezTo>
                <a:cubicBezTo>
                  <a:pt x="24431" y="10769"/>
                  <a:pt x="23913" y="10756"/>
                  <a:pt x="23567" y="10687"/>
                </a:cubicBezTo>
                <a:cubicBezTo>
                  <a:pt x="27842" y="7921"/>
                  <a:pt x="25788" y="5203"/>
                  <a:pt x="22836" y="5203"/>
                </a:cubicBezTo>
                <a:cubicBezTo>
                  <a:pt x="21565" y="5203"/>
                  <a:pt x="20128" y="5706"/>
                  <a:pt x="18957" y="6926"/>
                </a:cubicBezTo>
                <a:cubicBezTo>
                  <a:pt x="19055" y="4441"/>
                  <a:pt x="19186" y="419"/>
                  <a:pt x="15981" y="27"/>
                </a:cubicBezTo>
                <a:cubicBezTo>
                  <a:pt x="15826" y="9"/>
                  <a:pt x="15676" y="1"/>
                  <a:pt x="15532"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04095248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2_标题幻灯片">
    <p:spTree>
      <p:nvGrpSpPr>
        <p:cNvPr id="1" name=""/>
        <p:cNvGrpSpPr/>
        <p:nvPr/>
      </p:nvGrpSpPr>
      <p:grpSpPr>
        <a:xfrm>
          <a:off x="0" y="0"/>
          <a:ext cx="0" cy="0"/>
          <a:chOff x="0" y="0"/>
          <a:chExt cx="0" cy="0"/>
        </a:xfrm>
      </p:grpSpPr>
      <p:pic>
        <p:nvPicPr>
          <p:cNvPr id="14" name="图片 13"/>
          <p:cNvPicPr>
            <a:picLocks noChangeAspect="1"/>
          </p:cNvPicPr>
          <p:nvPr userDrawn="1"/>
        </p:nvPicPr>
        <p:blipFill rotWithShape="1">
          <a:blip r:embed="rId2" cstate="print">
            <a:extLst>
              <a:ext uri="{28A0092B-C50C-407E-A947-70E740481C1C}">
                <a14:useLocalDpi xmlns:a14="http://schemas.microsoft.com/office/drawing/2010/main" val="0"/>
              </a:ext>
            </a:extLst>
          </a:blip>
          <a:srcRect r="27111"/>
          <a:stretch>
            <a:fillRect/>
          </a:stretch>
        </p:blipFill>
        <p:spPr>
          <a:xfrm>
            <a:off x="-1" y="0"/>
            <a:ext cx="12192001" cy="6858000"/>
          </a:xfrm>
          <a:prstGeom prst="rect">
            <a:avLst/>
          </a:prstGeom>
        </p:spPr>
      </p:pic>
      <p:pic>
        <p:nvPicPr>
          <p:cNvPr id="19" name="图片 1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8" y="4610950"/>
            <a:ext cx="12192015" cy="2247075"/>
          </a:xfrm>
          <a:prstGeom prst="rect">
            <a:avLst/>
          </a:prstGeom>
        </p:spPr>
      </p:pic>
    </p:spTree>
    <p:extLst>
      <p:ext uri="{BB962C8B-B14F-4D97-AF65-F5344CB8AC3E}">
        <p14:creationId xmlns:p14="http://schemas.microsoft.com/office/powerpoint/2010/main" val="3039297165"/>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ection header" userDrawn="1">
  <p:cSld name="Section header">
    <p:bg>
      <p:bgPr>
        <a:blipFill dpi="0" rotWithShape="1">
          <a:blip r:embed="rId2">
            <a:lum/>
          </a:blip>
          <a:srcRect/>
          <a:stretch>
            <a:fillRect/>
          </a:stretch>
        </a:blipFill>
        <a:effectLst/>
      </p:bgPr>
    </p:bg>
    <p:spTree>
      <p:nvGrpSpPr>
        <p:cNvPr id="1" name="Shape 12"/>
        <p:cNvGrpSpPr/>
        <p:nvPr/>
      </p:nvGrpSpPr>
      <p:grpSpPr>
        <a:xfrm>
          <a:off x="0" y="0"/>
          <a:ext cx="0" cy="0"/>
          <a:chOff x="0" y="0"/>
          <a:chExt cx="0" cy="0"/>
        </a:xfrm>
      </p:grpSpPr>
      <p:sp>
        <p:nvSpPr>
          <p:cNvPr id="5" name="Rectangle 1"/>
          <p:cNvSpPr/>
          <p:nvPr userDrawn="1"/>
        </p:nvSpPr>
        <p:spPr>
          <a:xfrm>
            <a:off x="415879" y="258924"/>
            <a:ext cx="11385753" cy="1530251"/>
          </a:xfrm>
          <a:custGeom>
            <a:avLst/>
            <a:gdLst>
              <a:gd name="connsiteX0" fmla="*/ 0 w 6378151"/>
              <a:gd name="connsiteY0" fmla="*/ 0 h 1143000"/>
              <a:gd name="connsiteX1" fmla="*/ 6378151 w 6378151"/>
              <a:gd name="connsiteY1" fmla="*/ 0 h 1143000"/>
              <a:gd name="connsiteX2" fmla="*/ 6378151 w 6378151"/>
              <a:gd name="connsiteY2" fmla="*/ 1143000 h 1143000"/>
              <a:gd name="connsiteX3" fmla="*/ 0 w 6378151"/>
              <a:gd name="connsiteY3" fmla="*/ 1143000 h 1143000"/>
              <a:gd name="connsiteX4" fmla="*/ 0 w 6378151"/>
              <a:gd name="connsiteY4" fmla="*/ 0 h 1143000"/>
              <a:gd name="connsiteX0" fmla="*/ 172122 w 6378151"/>
              <a:gd name="connsiteY0" fmla="*/ 161365 h 1143000"/>
              <a:gd name="connsiteX1" fmla="*/ 6378151 w 6378151"/>
              <a:gd name="connsiteY1" fmla="*/ 0 h 1143000"/>
              <a:gd name="connsiteX2" fmla="*/ 6378151 w 6378151"/>
              <a:gd name="connsiteY2" fmla="*/ 1143000 h 1143000"/>
              <a:gd name="connsiteX3" fmla="*/ 0 w 6378151"/>
              <a:gd name="connsiteY3" fmla="*/ 1143000 h 1143000"/>
              <a:gd name="connsiteX4" fmla="*/ 172122 w 6378151"/>
              <a:gd name="connsiteY4" fmla="*/ 161365 h 1143000"/>
              <a:gd name="connsiteX0" fmla="*/ 172122 w 6378151"/>
              <a:gd name="connsiteY0" fmla="*/ 161365 h 1143000"/>
              <a:gd name="connsiteX1" fmla="*/ 6378151 w 6378151"/>
              <a:gd name="connsiteY1" fmla="*/ 0 h 1143000"/>
              <a:gd name="connsiteX2" fmla="*/ 6378151 w 6378151"/>
              <a:gd name="connsiteY2" fmla="*/ 1143000 h 1143000"/>
              <a:gd name="connsiteX3" fmla="*/ 0 w 6378151"/>
              <a:gd name="connsiteY3" fmla="*/ 1143000 h 1143000"/>
              <a:gd name="connsiteX4" fmla="*/ 172122 w 6378151"/>
              <a:gd name="connsiteY4" fmla="*/ 161365 h 1143000"/>
              <a:gd name="connsiteX0" fmla="*/ 204395 w 6378151"/>
              <a:gd name="connsiteY0" fmla="*/ 182880 h 1143000"/>
              <a:gd name="connsiteX1" fmla="*/ 6378151 w 6378151"/>
              <a:gd name="connsiteY1" fmla="*/ 0 h 1143000"/>
              <a:gd name="connsiteX2" fmla="*/ 6378151 w 6378151"/>
              <a:gd name="connsiteY2" fmla="*/ 1143000 h 1143000"/>
              <a:gd name="connsiteX3" fmla="*/ 0 w 6378151"/>
              <a:gd name="connsiteY3" fmla="*/ 1143000 h 1143000"/>
              <a:gd name="connsiteX4" fmla="*/ 204395 w 6378151"/>
              <a:gd name="connsiteY4" fmla="*/ 182880 h 1143000"/>
              <a:gd name="connsiteX0" fmla="*/ 204395 w 6378151"/>
              <a:gd name="connsiteY0" fmla="*/ 182880 h 1143000"/>
              <a:gd name="connsiteX1" fmla="*/ 6378151 w 6378151"/>
              <a:gd name="connsiteY1" fmla="*/ 0 h 1143000"/>
              <a:gd name="connsiteX2" fmla="*/ 6378151 w 6378151"/>
              <a:gd name="connsiteY2" fmla="*/ 1143000 h 1143000"/>
              <a:gd name="connsiteX3" fmla="*/ 0 w 6378151"/>
              <a:gd name="connsiteY3" fmla="*/ 1143000 h 1143000"/>
              <a:gd name="connsiteX4" fmla="*/ 204395 w 6378151"/>
              <a:gd name="connsiteY4" fmla="*/ 182880 h 1143000"/>
              <a:gd name="connsiteX0" fmla="*/ 204395 w 6378151"/>
              <a:gd name="connsiteY0" fmla="*/ 182880 h 1143000"/>
              <a:gd name="connsiteX1" fmla="*/ 6378151 w 6378151"/>
              <a:gd name="connsiteY1" fmla="*/ 0 h 1143000"/>
              <a:gd name="connsiteX2" fmla="*/ 6378151 w 6378151"/>
              <a:gd name="connsiteY2" fmla="*/ 1143000 h 1143000"/>
              <a:gd name="connsiteX3" fmla="*/ 0 w 6378151"/>
              <a:gd name="connsiteY3" fmla="*/ 1143000 h 1143000"/>
              <a:gd name="connsiteX4" fmla="*/ 204395 w 6378151"/>
              <a:gd name="connsiteY4" fmla="*/ 182880 h 1143000"/>
              <a:gd name="connsiteX0" fmla="*/ 204395 w 6378151"/>
              <a:gd name="connsiteY0" fmla="*/ 182880 h 1143000"/>
              <a:gd name="connsiteX1" fmla="*/ 6378151 w 6378151"/>
              <a:gd name="connsiteY1" fmla="*/ 0 h 1143000"/>
              <a:gd name="connsiteX2" fmla="*/ 6378151 w 6378151"/>
              <a:gd name="connsiteY2" fmla="*/ 1143000 h 1143000"/>
              <a:gd name="connsiteX3" fmla="*/ 0 w 6378151"/>
              <a:gd name="connsiteY3" fmla="*/ 1143000 h 1143000"/>
              <a:gd name="connsiteX4" fmla="*/ 204395 w 6378151"/>
              <a:gd name="connsiteY4" fmla="*/ 182880 h 1143000"/>
              <a:gd name="connsiteX0" fmla="*/ 204395 w 6378151"/>
              <a:gd name="connsiteY0" fmla="*/ 74634 h 1034754"/>
              <a:gd name="connsiteX1" fmla="*/ 6119967 w 6378151"/>
              <a:gd name="connsiteY1" fmla="*/ 63876 h 1034754"/>
              <a:gd name="connsiteX2" fmla="*/ 6378151 w 6378151"/>
              <a:gd name="connsiteY2" fmla="*/ 1034754 h 1034754"/>
              <a:gd name="connsiteX3" fmla="*/ 0 w 6378151"/>
              <a:gd name="connsiteY3" fmla="*/ 1034754 h 1034754"/>
              <a:gd name="connsiteX4" fmla="*/ 204395 w 6378151"/>
              <a:gd name="connsiteY4" fmla="*/ 74634 h 1034754"/>
              <a:gd name="connsiteX0" fmla="*/ 204395 w 6378151"/>
              <a:gd name="connsiteY0" fmla="*/ 82083 h 1042203"/>
              <a:gd name="connsiteX1" fmla="*/ 6044663 w 6378151"/>
              <a:gd name="connsiteY1" fmla="*/ 39052 h 1042203"/>
              <a:gd name="connsiteX2" fmla="*/ 6378151 w 6378151"/>
              <a:gd name="connsiteY2" fmla="*/ 1042203 h 1042203"/>
              <a:gd name="connsiteX3" fmla="*/ 0 w 6378151"/>
              <a:gd name="connsiteY3" fmla="*/ 1042203 h 1042203"/>
              <a:gd name="connsiteX4" fmla="*/ 204395 w 6378151"/>
              <a:gd name="connsiteY4" fmla="*/ 82083 h 1042203"/>
              <a:gd name="connsiteX0" fmla="*/ 204395 w 6378151"/>
              <a:gd name="connsiteY0" fmla="*/ 82083 h 1042203"/>
              <a:gd name="connsiteX1" fmla="*/ 6044663 w 6378151"/>
              <a:gd name="connsiteY1" fmla="*/ 39052 h 1042203"/>
              <a:gd name="connsiteX2" fmla="*/ 6378151 w 6378151"/>
              <a:gd name="connsiteY2" fmla="*/ 1042203 h 1042203"/>
              <a:gd name="connsiteX3" fmla="*/ 0 w 6378151"/>
              <a:gd name="connsiteY3" fmla="*/ 1042203 h 1042203"/>
              <a:gd name="connsiteX4" fmla="*/ 204395 w 6378151"/>
              <a:gd name="connsiteY4" fmla="*/ 82083 h 1042203"/>
              <a:gd name="connsiteX0" fmla="*/ 204395 w 6378151"/>
              <a:gd name="connsiteY0" fmla="*/ 209708 h 1169828"/>
              <a:gd name="connsiteX1" fmla="*/ 6044663 w 6378151"/>
              <a:gd name="connsiteY1" fmla="*/ 166677 h 1169828"/>
              <a:gd name="connsiteX2" fmla="*/ 6378151 w 6378151"/>
              <a:gd name="connsiteY2" fmla="*/ 1169828 h 1169828"/>
              <a:gd name="connsiteX3" fmla="*/ 0 w 6378151"/>
              <a:gd name="connsiteY3" fmla="*/ 1169828 h 1169828"/>
              <a:gd name="connsiteX4" fmla="*/ 204395 w 6378151"/>
              <a:gd name="connsiteY4" fmla="*/ 209708 h 1169828"/>
              <a:gd name="connsiteX0" fmla="*/ 204395 w 6378151"/>
              <a:gd name="connsiteY0" fmla="*/ 216207 h 1176327"/>
              <a:gd name="connsiteX1" fmla="*/ 6044663 w 6378151"/>
              <a:gd name="connsiteY1" fmla="*/ 173176 h 1176327"/>
              <a:gd name="connsiteX2" fmla="*/ 6378151 w 6378151"/>
              <a:gd name="connsiteY2" fmla="*/ 1176327 h 1176327"/>
              <a:gd name="connsiteX3" fmla="*/ 0 w 6378151"/>
              <a:gd name="connsiteY3" fmla="*/ 1176327 h 1176327"/>
              <a:gd name="connsiteX4" fmla="*/ 204395 w 6378151"/>
              <a:gd name="connsiteY4" fmla="*/ 216207 h 1176327"/>
              <a:gd name="connsiteX0" fmla="*/ 311971 w 6378151"/>
              <a:gd name="connsiteY0" fmla="*/ 179132 h 1203798"/>
              <a:gd name="connsiteX1" fmla="*/ 6044663 w 6378151"/>
              <a:gd name="connsiteY1" fmla="*/ 200647 h 1203798"/>
              <a:gd name="connsiteX2" fmla="*/ 6378151 w 6378151"/>
              <a:gd name="connsiteY2" fmla="*/ 1203798 h 1203798"/>
              <a:gd name="connsiteX3" fmla="*/ 0 w 6378151"/>
              <a:gd name="connsiteY3" fmla="*/ 1203798 h 1203798"/>
              <a:gd name="connsiteX4" fmla="*/ 311971 w 6378151"/>
              <a:gd name="connsiteY4" fmla="*/ 179132 h 1203798"/>
              <a:gd name="connsiteX0" fmla="*/ 311971 w 6378151"/>
              <a:gd name="connsiteY0" fmla="*/ 179132 h 1203798"/>
              <a:gd name="connsiteX1" fmla="*/ 6044663 w 6378151"/>
              <a:gd name="connsiteY1" fmla="*/ 200647 h 1203798"/>
              <a:gd name="connsiteX2" fmla="*/ 6378151 w 6378151"/>
              <a:gd name="connsiteY2" fmla="*/ 1203798 h 1203798"/>
              <a:gd name="connsiteX3" fmla="*/ 0 w 6378151"/>
              <a:gd name="connsiteY3" fmla="*/ 1203798 h 1203798"/>
              <a:gd name="connsiteX4" fmla="*/ 311971 w 6378151"/>
              <a:gd name="connsiteY4" fmla="*/ 179132 h 1203798"/>
              <a:gd name="connsiteX0" fmla="*/ 311971 w 6378151"/>
              <a:gd name="connsiteY0" fmla="*/ 171490 h 1196156"/>
              <a:gd name="connsiteX1" fmla="*/ 6044663 w 6378151"/>
              <a:gd name="connsiteY1" fmla="*/ 193005 h 1196156"/>
              <a:gd name="connsiteX2" fmla="*/ 6378151 w 6378151"/>
              <a:gd name="connsiteY2" fmla="*/ 1196156 h 1196156"/>
              <a:gd name="connsiteX3" fmla="*/ 0 w 6378151"/>
              <a:gd name="connsiteY3" fmla="*/ 1196156 h 1196156"/>
              <a:gd name="connsiteX4" fmla="*/ 311971 w 6378151"/>
              <a:gd name="connsiteY4" fmla="*/ 171490 h 1196156"/>
              <a:gd name="connsiteX0" fmla="*/ 311971 w 6378151"/>
              <a:gd name="connsiteY0" fmla="*/ 140008 h 1164674"/>
              <a:gd name="connsiteX1" fmla="*/ 6044663 w 6378151"/>
              <a:gd name="connsiteY1" fmla="*/ 161523 h 1164674"/>
              <a:gd name="connsiteX2" fmla="*/ 6378151 w 6378151"/>
              <a:gd name="connsiteY2" fmla="*/ 1164674 h 1164674"/>
              <a:gd name="connsiteX3" fmla="*/ 0 w 6378151"/>
              <a:gd name="connsiteY3" fmla="*/ 1164674 h 1164674"/>
              <a:gd name="connsiteX4" fmla="*/ 311971 w 6378151"/>
              <a:gd name="connsiteY4" fmla="*/ 140008 h 1164674"/>
              <a:gd name="connsiteX0" fmla="*/ 311971 w 6378151"/>
              <a:gd name="connsiteY0" fmla="*/ 130732 h 1155398"/>
              <a:gd name="connsiteX1" fmla="*/ 6044663 w 6378151"/>
              <a:gd name="connsiteY1" fmla="*/ 152247 h 1155398"/>
              <a:gd name="connsiteX2" fmla="*/ 6378151 w 6378151"/>
              <a:gd name="connsiteY2" fmla="*/ 1155398 h 1155398"/>
              <a:gd name="connsiteX3" fmla="*/ 0 w 6378151"/>
              <a:gd name="connsiteY3" fmla="*/ 1155398 h 1155398"/>
              <a:gd name="connsiteX4" fmla="*/ 311971 w 6378151"/>
              <a:gd name="connsiteY4" fmla="*/ 130732 h 1155398"/>
              <a:gd name="connsiteX0" fmla="*/ 311971 w 6378151"/>
              <a:gd name="connsiteY0" fmla="*/ 116775 h 1141441"/>
              <a:gd name="connsiteX1" fmla="*/ 5947844 w 6378151"/>
              <a:gd name="connsiteY1" fmla="*/ 159805 h 1141441"/>
              <a:gd name="connsiteX2" fmla="*/ 6378151 w 6378151"/>
              <a:gd name="connsiteY2" fmla="*/ 1141441 h 1141441"/>
              <a:gd name="connsiteX3" fmla="*/ 0 w 6378151"/>
              <a:gd name="connsiteY3" fmla="*/ 1141441 h 1141441"/>
              <a:gd name="connsiteX4" fmla="*/ 311971 w 6378151"/>
              <a:gd name="connsiteY4" fmla="*/ 116775 h 1141441"/>
              <a:gd name="connsiteX0" fmla="*/ 311971 w 6378151"/>
              <a:gd name="connsiteY0" fmla="*/ 152822 h 1177488"/>
              <a:gd name="connsiteX1" fmla="*/ 6033906 w 6378151"/>
              <a:gd name="connsiteY1" fmla="*/ 142064 h 1177488"/>
              <a:gd name="connsiteX2" fmla="*/ 6378151 w 6378151"/>
              <a:gd name="connsiteY2" fmla="*/ 1177488 h 1177488"/>
              <a:gd name="connsiteX3" fmla="*/ 0 w 6378151"/>
              <a:gd name="connsiteY3" fmla="*/ 1177488 h 1177488"/>
              <a:gd name="connsiteX4" fmla="*/ 311971 w 6378151"/>
              <a:gd name="connsiteY4" fmla="*/ 152822 h 1177488"/>
              <a:gd name="connsiteX0" fmla="*/ 311971 w 6378151"/>
              <a:gd name="connsiteY0" fmla="*/ 152822 h 1177488"/>
              <a:gd name="connsiteX1" fmla="*/ 6033906 w 6378151"/>
              <a:gd name="connsiteY1" fmla="*/ 142064 h 1177488"/>
              <a:gd name="connsiteX2" fmla="*/ 6378151 w 6378151"/>
              <a:gd name="connsiteY2" fmla="*/ 1177488 h 1177488"/>
              <a:gd name="connsiteX3" fmla="*/ 0 w 6378151"/>
              <a:gd name="connsiteY3" fmla="*/ 1177488 h 1177488"/>
              <a:gd name="connsiteX4" fmla="*/ 311971 w 6378151"/>
              <a:gd name="connsiteY4" fmla="*/ 152822 h 1177488"/>
              <a:gd name="connsiteX0" fmla="*/ 311971 w 6378151"/>
              <a:gd name="connsiteY0" fmla="*/ 119570 h 1144236"/>
              <a:gd name="connsiteX1" fmla="*/ 6033906 w 6378151"/>
              <a:gd name="connsiteY1" fmla="*/ 108812 h 1144236"/>
              <a:gd name="connsiteX2" fmla="*/ 6378151 w 6378151"/>
              <a:gd name="connsiteY2" fmla="*/ 1144236 h 1144236"/>
              <a:gd name="connsiteX3" fmla="*/ 0 w 6378151"/>
              <a:gd name="connsiteY3" fmla="*/ 1144236 h 1144236"/>
              <a:gd name="connsiteX4" fmla="*/ 311971 w 6378151"/>
              <a:gd name="connsiteY4" fmla="*/ 119570 h 1144236"/>
              <a:gd name="connsiteX0" fmla="*/ 311971 w 6378151"/>
              <a:gd name="connsiteY0" fmla="*/ 16611 h 1041277"/>
              <a:gd name="connsiteX1" fmla="*/ 6033906 w 6378151"/>
              <a:gd name="connsiteY1" fmla="*/ 5853 h 1041277"/>
              <a:gd name="connsiteX2" fmla="*/ 6378151 w 6378151"/>
              <a:gd name="connsiteY2" fmla="*/ 1041277 h 1041277"/>
              <a:gd name="connsiteX3" fmla="*/ 0 w 6378151"/>
              <a:gd name="connsiteY3" fmla="*/ 1041277 h 1041277"/>
              <a:gd name="connsiteX4" fmla="*/ 311971 w 6378151"/>
              <a:gd name="connsiteY4" fmla="*/ 16611 h 1041277"/>
              <a:gd name="connsiteX0" fmla="*/ 311971 w 6378151"/>
              <a:gd name="connsiteY0" fmla="*/ 100650 h 1125316"/>
              <a:gd name="connsiteX1" fmla="*/ 6033906 w 6378151"/>
              <a:gd name="connsiteY1" fmla="*/ 89892 h 1125316"/>
              <a:gd name="connsiteX2" fmla="*/ 6378151 w 6378151"/>
              <a:gd name="connsiteY2" fmla="*/ 1125316 h 1125316"/>
              <a:gd name="connsiteX3" fmla="*/ 0 w 6378151"/>
              <a:gd name="connsiteY3" fmla="*/ 1125316 h 1125316"/>
              <a:gd name="connsiteX4" fmla="*/ 311971 w 6378151"/>
              <a:gd name="connsiteY4" fmla="*/ 100650 h 1125316"/>
              <a:gd name="connsiteX0" fmla="*/ 311971 w 6378151"/>
              <a:gd name="connsiteY0" fmla="*/ 108062 h 1132728"/>
              <a:gd name="connsiteX1" fmla="*/ 6001633 w 6378151"/>
              <a:gd name="connsiteY1" fmla="*/ 86546 h 1132728"/>
              <a:gd name="connsiteX2" fmla="*/ 6378151 w 6378151"/>
              <a:gd name="connsiteY2" fmla="*/ 1132728 h 1132728"/>
              <a:gd name="connsiteX3" fmla="*/ 0 w 6378151"/>
              <a:gd name="connsiteY3" fmla="*/ 1132728 h 1132728"/>
              <a:gd name="connsiteX4" fmla="*/ 311971 w 6378151"/>
              <a:gd name="connsiteY4" fmla="*/ 108062 h 1132728"/>
              <a:gd name="connsiteX0" fmla="*/ 311971 w 6378151"/>
              <a:gd name="connsiteY0" fmla="*/ 108062 h 1132728"/>
              <a:gd name="connsiteX1" fmla="*/ 6001633 w 6378151"/>
              <a:gd name="connsiteY1" fmla="*/ 86546 h 1132728"/>
              <a:gd name="connsiteX2" fmla="*/ 6378151 w 6378151"/>
              <a:gd name="connsiteY2" fmla="*/ 1132728 h 1132728"/>
              <a:gd name="connsiteX3" fmla="*/ 0 w 6378151"/>
              <a:gd name="connsiteY3" fmla="*/ 1132728 h 1132728"/>
              <a:gd name="connsiteX4" fmla="*/ 311971 w 6378151"/>
              <a:gd name="connsiteY4" fmla="*/ 108062 h 1132728"/>
              <a:gd name="connsiteX0" fmla="*/ 311971 w 6378151"/>
              <a:gd name="connsiteY0" fmla="*/ 103312 h 1127978"/>
              <a:gd name="connsiteX1" fmla="*/ 6001633 w 6378151"/>
              <a:gd name="connsiteY1" fmla="*/ 81796 h 1127978"/>
              <a:gd name="connsiteX2" fmla="*/ 6378151 w 6378151"/>
              <a:gd name="connsiteY2" fmla="*/ 1127978 h 1127978"/>
              <a:gd name="connsiteX3" fmla="*/ 0 w 6378151"/>
              <a:gd name="connsiteY3" fmla="*/ 1127978 h 1127978"/>
              <a:gd name="connsiteX4" fmla="*/ 311971 w 6378151"/>
              <a:gd name="connsiteY4" fmla="*/ 103312 h 1127978"/>
              <a:gd name="connsiteX0" fmla="*/ 311971 w 6378151"/>
              <a:gd name="connsiteY0" fmla="*/ 118455 h 1143121"/>
              <a:gd name="connsiteX1" fmla="*/ 6001633 w 6378151"/>
              <a:gd name="connsiteY1" fmla="*/ 96939 h 1143121"/>
              <a:gd name="connsiteX2" fmla="*/ 6378151 w 6378151"/>
              <a:gd name="connsiteY2" fmla="*/ 1143121 h 1143121"/>
              <a:gd name="connsiteX3" fmla="*/ 0 w 6378151"/>
              <a:gd name="connsiteY3" fmla="*/ 1143121 h 1143121"/>
              <a:gd name="connsiteX4" fmla="*/ 311971 w 6378151"/>
              <a:gd name="connsiteY4" fmla="*/ 118455 h 1143121"/>
              <a:gd name="connsiteX0" fmla="*/ 311971 w 6378151"/>
              <a:gd name="connsiteY0" fmla="*/ 118455 h 1143121"/>
              <a:gd name="connsiteX1" fmla="*/ 6001633 w 6378151"/>
              <a:gd name="connsiteY1" fmla="*/ 96939 h 1143121"/>
              <a:gd name="connsiteX2" fmla="*/ 6378151 w 6378151"/>
              <a:gd name="connsiteY2" fmla="*/ 1143121 h 1143121"/>
              <a:gd name="connsiteX3" fmla="*/ 0 w 6378151"/>
              <a:gd name="connsiteY3" fmla="*/ 1143121 h 1143121"/>
              <a:gd name="connsiteX4" fmla="*/ 311971 w 6378151"/>
              <a:gd name="connsiteY4" fmla="*/ 118455 h 1143121"/>
              <a:gd name="connsiteX0" fmla="*/ 311971 w 6378151"/>
              <a:gd name="connsiteY0" fmla="*/ 113915 h 1138581"/>
              <a:gd name="connsiteX1" fmla="*/ 6001633 w 6378151"/>
              <a:gd name="connsiteY1" fmla="*/ 92399 h 1138581"/>
              <a:gd name="connsiteX2" fmla="*/ 6378151 w 6378151"/>
              <a:gd name="connsiteY2" fmla="*/ 1138581 h 1138581"/>
              <a:gd name="connsiteX3" fmla="*/ 0 w 6378151"/>
              <a:gd name="connsiteY3" fmla="*/ 1138581 h 1138581"/>
              <a:gd name="connsiteX4" fmla="*/ 311971 w 6378151"/>
              <a:gd name="connsiteY4" fmla="*/ 113915 h 1138581"/>
              <a:gd name="connsiteX0" fmla="*/ 311971 w 6378151"/>
              <a:gd name="connsiteY0" fmla="*/ 123022 h 1147688"/>
              <a:gd name="connsiteX1" fmla="*/ 6001633 w 6378151"/>
              <a:gd name="connsiteY1" fmla="*/ 101506 h 1147688"/>
              <a:gd name="connsiteX2" fmla="*/ 6378151 w 6378151"/>
              <a:gd name="connsiteY2" fmla="*/ 1147688 h 1147688"/>
              <a:gd name="connsiteX3" fmla="*/ 0 w 6378151"/>
              <a:gd name="connsiteY3" fmla="*/ 1147688 h 1147688"/>
              <a:gd name="connsiteX4" fmla="*/ 311971 w 6378151"/>
              <a:gd name="connsiteY4" fmla="*/ 123022 h 1147688"/>
              <a:gd name="connsiteX0" fmla="*/ 311971 w 6378151"/>
              <a:gd name="connsiteY0" fmla="*/ 123022 h 1147688"/>
              <a:gd name="connsiteX1" fmla="*/ 6001633 w 6378151"/>
              <a:gd name="connsiteY1" fmla="*/ 101506 h 1147688"/>
              <a:gd name="connsiteX2" fmla="*/ 6378151 w 6378151"/>
              <a:gd name="connsiteY2" fmla="*/ 1147688 h 1147688"/>
              <a:gd name="connsiteX3" fmla="*/ 0 w 6378151"/>
              <a:gd name="connsiteY3" fmla="*/ 1147688 h 1147688"/>
              <a:gd name="connsiteX4" fmla="*/ 311971 w 6378151"/>
              <a:gd name="connsiteY4" fmla="*/ 123022 h 1147688"/>
              <a:gd name="connsiteX0" fmla="*/ 311971 w 6378151"/>
              <a:gd name="connsiteY0" fmla="*/ 123022 h 1147688"/>
              <a:gd name="connsiteX1" fmla="*/ 6001633 w 6378151"/>
              <a:gd name="connsiteY1" fmla="*/ 101506 h 1147688"/>
              <a:gd name="connsiteX2" fmla="*/ 6378151 w 6378151"/>
              <a:gd name="connsiteY2" fmla="*/ 1147688 h 1147688"/>
              <a:gd name="connsiteX3" fmla="*/ 0 w 6378151"/>
              <a:gd name="connsiteY3" fmla="*/ 1147688 h 1147688"/>
              <a:gd name="connsiteX4" fmla="*/ 311971 w 6378151"/>
              <a:gd name="connsiteY4" fmla="*/ 123022 h 1147688"/>
              <a:gd name="connsiteX0" fmla="*/ 311971 w 6378151"/>
              <a:gd name="connsiteY0" fmla="*/ 123022 h 1147688"/>
              <a:gd name="connsiteX1" fmla="*/ 6001633 w 6378151"/>
              <a:gd name="connsiteY1" fmla="*/ 101506 h 1147688"/>
              <a:gd name="connsiteX2" fmla="*/ 6378151 w 6378151"/>
              <a:gd name="connsiteY2" fmla="*/ 1147688 h 1147688"/>
              <a:gd name="connsiteX3" fmla="*/ 0 w 6378151"/>
              <a:gd name="connsiteY3" fmla="*/ 1147688 h 1147688"/>
              <a:gd name="connsiteX4" fmla="*/ 311971 w 6378151"/>
              <a:gd name="connsiteY4" fmla="*/ 123022 h 1147688"/>
              <a:gd name="connsiteX0" fmla="*/ 311971 w 6378151"/>
              <a:gd name="connsiteY0" fmla="*/ 123022 h 1147688"/>
              <a:gd name="connsiteX1" fmla="*/ 6001633 w 6378151"/>
              <a:gd name="connsiteY1" fmla="*/ 101506 h 1147688"/>
              <a:gd name="connsiteX2" fmla="*/ 6378151 w 6378151"/>
              <a:gd name="connsiteY2" fmla="*/ 1147688 h 1147688"/>
              <a:gd name="connsiteX3" fmla="*/ 0 w 6378151"/>
              <a:gd name="connsiteY3" fmla="*/ 1147688 h 1147688"/>
              <a:gd name="connsiteX4" fmla="*/ 311971 w 6378151"/>
              <a:gd name="connsiteY4" fmla="*/ 123022 h 1147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8151" h="1147688">
                <a:moveTo>
                  <a:pt x="311971" y="123022"/>
                </a:moveTo>
                <a:cubicBezTo>
                  <a:pt x="702453" y="8274"/>
                  <a:pt x="5352966" y="-74203"/>
                  <a:pt x="6001633" y="101506"/>
                </a:cubicBezTo>
                <a:cubicBezTo>
                  <a:pt x="6446285" y="575739"/>
                  <a:pt x="6266988" y="813304"/>
                  <a:pt x="6378151" y="1147688"/>
                </a:cubicBezTo>
                <a:lnTo>
                  <a:pt x="0" y="1147688"/>
                </a:lnTo>
                <a:cubicBezTo>
                  <a:pt x="57374" y="820476"/>
                  <a:pt x="-78891" y="439478"/>
                  <a:pt x="311971" y="123022"/>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nvGrpSpPr>
          <p:cNvPr id="16" name="Group 15"/>
          <p:cNvGrpSpPr/>
          <p:nvPr userDrawn="1"/>
        </p:nvGrpSpPr>
        <p:grpSpPr>
          <a:xfrm>
            <a:off x="392501" y="1774825"/>
            <a:ext cx="11443218" cy="4803328"/>
            <a:chOff x="220782" y="1331119"/>
            <a:chExt cx="6436810" cy="3602496"/>
          </a:xfrm>
        </p:grpSpPr>
        <p:sp>
          <p:nvSpPr>
            <p:cNvPr id="17" name="Freeform 16"/>
            <p:cNvSpPr/>
            <p:nvPr/>
          </p:nvSpPr>
          <p:spPr>
            <a:xfrm>
              <a:off x="1630680" y="1333500"/>
              <a:ext cx="4968240" cy="7620"/>
            </a:xfrm>
            <a:custGeom>
              <a:avLst/>
              <a:gdLst>
                <a:gd name="connsiteX0" fmla="*/ 0 w 4968240"/>
                <a:gd name="connsiteY0" fmla="*/ 0 h 7620"/>
                <a:gd name="connsiteX1" fmla="*/ 2781300 w 4968240"/>
                <a:gd name="connsiteY1" fmla="*/ 0 h 7620"/>
                <a:gd name="connsiteX2" fmla="*/ 4968240 w 4968240"/>
                <a:gd name="connsiteY2" fmla="*/ 7620 h 7620"/>
              </a:gdLst>
              <a:ahLst/>
              <a:cxnLst>
                <a:cxn ang="0">
                  <a:pos x="connsiteX0" y="connsiteY0"/>
                </a:cxn>
                <a:cxn ang="0">
                  <a:pos x="connsiteX1" y="connsiteY1"/>
                </a:cxn>
                <a:cxn ang="0">
                  <a:pos x="connsiteX2" y="connsiteY2"/>
                </a:cxn>
              </a:cxnLst>
              <a:rect l="l" t="t" r="r" b="b"/>
              <a:pathLst>
                <a:path w="4968240" h="7620">
                  <a:moveTo>
                    <a:pt x="0" y="0"/>
                  </a:moveTo>
                  <a:lnTo>
                    <a:pt x="2781300" y="0"/>
                  </a:lnTo>
                  <a:lnTo>
                    <a:pt x="4968240" y="76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8" name="Freeform 17"/>
            <p:cNvSpPr/>
            <p:nvPr/>
          </p:nvSpPr>
          <p:spPr>
            <a:xfrm>
              <a:off x="220782" y="1333500"/>
              <a:ext cx="6436810" cy="3600115"/>
            </a:xfrm>
            <a:custGeom>
              <a:avLst/>
              <a:gdLst>
                <a:gd name="connsiteX0" fmla="*/ 6378138 w 6436810"/>
                <a:gd name="connsiteY0" fmla="*/ 0 h 3600115"/>
                <a:gd name="connsiteX1" fmla="*/ 6431478 w 6436810"/>
                <a:gd name="connsiteY1" fmla="*/ 723900 h 3600115"/>
                <a:gd name="connsiteX2" fmla="*/ 6431478 w 6436810"/>
                <a:gd name="connsiteY2" fmla="*/ 1607820 h 3600115"/>
                <a:gd name="connsiteX3" fmla="*/ 6400998 w 6436810"/>
                <a:gd name="connsiteY3" fmla="*/ 2400300 h 3600115"/>
                <a:gd name="connsiteX4" fmla="*/ 6332418 w 6436810"/>
                <a:gd name="connsiteY4" fmla="*/ 2895600 h 3600115"/>
                <a:gd name="connsiteX5" fmla="*/ 6240978 w 6436810"/>
                <a:gd name="connsiteY5" fmla="*/ 3177540 h 3600115"/>
                <a:gd name="connsiteX6" fmla="*/ 6088578 w 6436810"/>
                <a:gd name="connsiteY6" fmla="*/ 3390900 h 3600115"/>
                <a:gd name="connsiteX7" fmla="*/ 5814258 w 6436810"/>
                <a:gd name="connsiteY7" fmla="*/ 3520440 h 3600115"/>
                <a:gd name="connsiteX8" fmla="*/ 5440878 w 6436810"/>
                <a:gd name="connsiteY8" fmla="*/ 3573780 h 3600115"/>
                <a:gd name="connsiteX9" fmla="*/ 4564578 w 6436810"/>
                <a:gd name="connsiteY9" fmla="*/ 3573780 h 3600115"/>
                <a:gd name="connsiteX10" fmla="*/ 3833058 w 6436810"/>
                <a:gd name="connsiteY10" fmla="*/ 3566160 h 3600115"/>
                <a:gd name="connsiteX11" fmla="*/ 3116778 w 6436810"/>
                <a:gd name="connsiteY11" fmla="*/ 3566160 h 3600115"/>
                <a:gd name="connsiteX12" fmla="*/ 2423358 w 6436810"/>
                <a:gd name="connsiteY12" fmla="*/ 3581400 h 3600115"/>
                <a:gd name="connsiteX13" fmla="*/ 1874718 w 6436810"/>
                <a:gd name="connsiteY13" fmla="*/ 3596640 h 3600115"/>
                <a:gd name="connsiteX14" fmla="*/ 1333698 w 6436810"/>
                <a:gd name="connsiteY14" fmla="*/ 3596640 h 3600115"/>
                <a:gd name="connsiteX15" fmla="*/ 838398 w 6436810"/>
                <a:gd name="connsiteY15" fmla="*/ 3558540 h 3600115"/>
                <a:gd name="connsiteX16" fmla="*/ 579318 w 6436810"/>
                <a:gd name="connsiteY16" fmla="*/ 3497580 h 3600115"/>
                <a:gd name="connsiteX17" fmla="*/ 388818 w 6436810"/>
                <a:gd name="connsiteY17" fmla="*/ 3413760 h 3600115"/>
                <a:gd name="connsiteX18" fmla="*/ 266898 w 6436810"/>
                <a:gd name="connsiteY18" fmla="*/ 3314700 h 3600115"/>
                <a:gd name="connsiteX19" fmla="*/ 175458 w 6436810"/>
                <a:gd name="connsiteY19" fmla="*/ 3124200 h 3600115"/>
                <a:gd name="connsiteX20" fmla="*/ 114498 w 6436810"/>
                <a:gd name="connsiteY20" fmla="*/ 2910840 h 3600115"/>
                <a:gd name="connsiteX21" fmla="*/ 61158 w 6436810"/>
                <a:gd name="connsiteY21" fmla="*/ 2636520 h 3600115"/>
                <a:gd name="connsiteX22" fmla="*/ 38298 w 6436810"/>
                <a:gd name="connsiteY22" fmla="*/ 2278380 h 3600115"/>
                <a:gd name="connsiteX23" fmla="*/ 15438 w 6436810"/>
                <a:gd name="connsiteY23" fmla="*/ 1866900 h 3600115"/>
                <a:gd name="connsiteX24" fmla="*/ 15438 w 6436810"/>
                <a:gd name="connsiteY24" fmla="*/ 1455420 h 3600115"/>
                <a:gd name="connsiteX25" fmla="*/ 198 w 6436810"/>
                <a:gd name="connsiteY25" fmla="*/ 952500 h 3600115"/>
                <a:gd name="connsiteX26" fmla="*/ 7818 w 6436810"/>
                <a:gd name="connsiteY26" fmla="*/ 289560 h 3600115"/>
                <a:gd name="connsiteX27" fmla="*/ 23058 w 6436810"/>
                <a:gd name="connsiteY27" fmla="*/ 0 h 3600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36810" h="3600115">
                  <a:moveTo>
                    <a:pt x="6378138" y="0"/>
                  </a:moveTo>
                  <a:cubicBezTo>
                    <a:pt x="6400363" y="227965"/>
                    <a:pt x="6422588" y="455930"/>
                    <a:pt x="6431478" y="723900"/>
                  </a:cubicBezTo>
                  <a:cubicBezTo>
                    <a:pt x="6440368" y="991870"/>
                    <a:pt x="6436558" y="1328420"/>
                    <a:pt x="6431478" y="1607820"/>
                  </a:cubicBezTo>
                  <a:cubicBezTo>
                    <a:pt x="6426398" y="1887220"/>
                    <a:pt x="6417508" y="2185670"/>
                    <a:pt x="6400998" y="2400300"/>
                  </a:cubicBezTo>
                  <a:cubicBezTo>
                    <a:pt x="6384488" y="2614930"/>
                    <a:pt x="6359088" y="2766060"/>
                    <a:pt x="6332418" y="2895600"/>
                  </a:cubicBezTo>
                  <a:cubicBezTo>
                    <a:pt x="6305748" y="3025140"/>
                    <a:pt x="6281618" y="3094990"/>
                    <a:pt x="6240978" y="3177540"/>
                  </a:cubicBezTo>
                  <a:cubicBezTo>
                    <a:pt x="6200338" y="3260090"/>
                    <a:pt x="6159698" y="3333750"/>
                    <a:pt x="6088578" y="3390900"/>
                  </a:cubicBezTo>
                  <a:cubicBezTo>
                    <a:pt x="6017458" y="3448050"/>
                    <a:pt x="5922208" y="3489960"/>
                    <a:pt x="5814258" y="3520440"/>
                  </a:cubicBezTo>
                  <a:cubicBezTo>
                    <a:pt x="5706308" y="3550920"/>
                    <a:pt x="5649158" y="3564890"/>
                    <a:pt x="5440878" y="3573780"/>
                  </a:cubicBezTo>
                  <a:cubicBezTo>
                    <a:pt x="5232598" y="3582670"/>
                    <a:pt x="4564578" y="3573780"/>
                    <a:pt x="4564578" y="3573780"/>
                  </a:cubicBezTo>
                  <a:lnTo>
                    <a:pt x="3833058" y="3566160"/>
                  </a:lnTo>
                  <a:lnTo>
                    <a:pt x="3116778" y="3566160"/>
                  </a:lnTo>
                  <a:cubicBezTo>
                    <a:pt x="2881828" y="3568700"/>
                    <a:pt x="2423358" y="3581400"/>
                    <a:pt x="2423358" y="3581400"/>
                  </a:cubicBezTo>
                  <a:lnTo>
                    <a:pt x="1874718" y="3596640"/>
                  </a:lnTo>
                  <a:cubicBezTo>
                    <a:pt x="1693108" y="3599180"/>
                    <a:pt x="1506418" y="3602990"/>
                    <a:pt x="1333698" y="3596640"/>
                  </a:cubicBezTo>
                  <a:cubicBezTo>
                    <a:pt x="1160978" y="3590290"/>
                    <a:pt x="964128" y="3575050"/>
                    <a:pt x="838398" y="3558540"/>
                  </a:cubicBezTo>
                  <a:cubicBezTo>
                    <a:pt x="712668" y="3542030"/>
                    <a:pt x="654248" y="3521710"/>
                    <a:pt x="579318" y="3497580"/>
                  </a:cubicBezTo>
                  <a:cubicBezTo>
                    <a:pt x="504388" y="3473450"/>
                    <a:pt x="440888" y="3444240"/>
                    <a:pt x="388818" y="3413760"/>
                  </a:cubicBezTo>
                  <a:cubicBezTo>
                    <a:pt x="336748" y="3383280"/>
                    <a:pt x="302458" y="3362960"/>
                    <a:pt x="266898" y="3314700"/>
                  </a:cubicBezTo>
                  <a:cubicBezTo>
                    <a:pt x="231338" y="3266440"/>
                    <a:pt x="200858" y="3191510"/>
                    <a:pt x="175458" y="3124200"/>
                  </a:cubicBezTo>
                  <a:cubicBezTo>
                    <a:pt x="150058" y="3056890"/>
                    <a:pt x="133548" y="2992120"/>
                    <a:pt x="114498" y="2910840"/>
                  </a:cubicBezTo>
                  <a:cubicBezTo>
                    <a:pt x="95448" y="2829560"/>
                    <a:pt x="73858" y="2741930"/>
                    <a:pt x="61158" y="2636520"/>
                  </a:cubicBezTo>
                  <a:cubicBezTo>
                    <a:pt x="48458" y="2531110"/>
                    <a:pt x="45918" y="2406650"/>
                    <a:pt x="38298" y="2278380"/>
                  </a:cubicBezTo>
                  <a:cubicBezTo>
                    <a:pt x="30678" y="2150110"/>
                    <a:pt x="19248" y="2004060"/>
                    <a:pt x="15438" y="1866900"/>
                  </a:cubicBezTo>
                  <a:cubicBezTo>
                    <a:pt x="11628" y="1729740"/>
                    <a:pt x="17978" y="1607820"/>
                    <a:pt x="15438" y="1455420"/>
                  </a:cubicBezTo>
                  <a:cubicBezTo>
                    <a:pt x="12898" y="1303020"/>
                    <a:pt x="1468" y="1146810"/>
                    <a:pt x="198" y="952500"/>
                  </a:cubicBezTo>
                  <a:cubicBezTo>
                    <a:pt x="-1072" y="758190"/>
                    <a:pt x="4008" y="448310"/>
                    <a:pt x="7818" y="289560"/>
                  </a:cubicBezTo>
                  <a:cubicBezTo>
                    <a:pt x="11628" y="130810"/>
                    <a:pt x="17343" y="65405"/>
                    <a:pt x="230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9" name="Freeform 18"/>
            <p:cNvSpPr/>
            <p:nvPr/>
          </p:nvSpPr>
          <p:spPr>
            <a:xfrm>
              <a:off x="228600" y="1331119"/>
              <a:ext cx="150019" cy="4762"/>
            </a:xfrm>
            <a:custGeom>
              <a:avLst/>
              <a:gdLst>
                <a:gd name="connsiteX0" fmla="*/ 0 w 150019"/>
                <a:gd name="connsiteY0" fmla="*/ 0 h 4762"/>
                <a:gd name="connsiteX1" fmla="*/ 150019 w 150019"/>
                <a:gd name="connsiteY1" fmla="*/ 4762 h 4762"/>
                <a:gd name="connsiteX2" fmla="*/ 150019 w 150019"/>
                <a:gd name="connsiteY2" fmla="*/ 4762 h 4762"/>
              </a:gdLst>
              <a:ahLst/>
              <a:cxnLst>
                <a:cxn ang="0">
                  <a:pos x="connsiteX0" y="connsiteY0"/>
                </a:cxn>
                <a:cxn ang="0">
                  <a:pos x="connsiteX1" y="connsiteY1"/>
                </a:cxn>
                <a:cxn ang="0">
                  <a:pos x="connsiteX2" y="connsiteY2"/>
                </a:cxn>
              </a:cxnLst>
              <a:rect l="l" t="t" r="r" b="b"/>
              <a:pathLst>
                <a:path w="150019" h="4762">
                  <a:moveTo>
                    <a:pt x="0" y="0"/>
                  </a:moveTo>
                  <a:lnTo>
                    <a:pt x="150019" y="4762"/>
                  </a:lnTo>
                  <a:lnTo>
                    <a:pt x="150019" y="476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nvGrpSpPr>
          <p:cNvPr id="6" name="Group 5"/>
          <p:cNvGrpSpPr/>
          <p:nvPr userDrawn="1"/>
        </p:nvGrpSpPr>
        <p:grpSpPr>
          <a:xfrm>
            <a:off x="502731" y="341095"/>
            <a:ext cx="2574745" cy="1931059"/>
            <a:chOff x="237072" y="234585"/>
            <a:chExt cx="1448294" cy="1448294"/>
          </a:xfrm>
        </p:grpSpPr>
        <p:sp>
          <p:nvSpPr>
            <p:cNvPr id="7" name="Oval 6"/>
            <p:cNvSpPr/>
            <p:nvPr/>
          </p:nvSpPr>
          <p:spPr>
            <a:xfrm>
              <a:off x="237072" y="234585"/>
              <a:ext cx="1448294" cy="144829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8" name="Oval 7"/>
            <p:cNvSpPr/>
            <p:nvPr/>
          </p:nvSpPr>
          <p:spPr>
            <a:xfrm>
              <a:off x="283311" y="280824"/>
              <a:ext cx="1355815" cy="13558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Oval 8"/>
            <p:cNvSpPr/>
            <p:nvPr/>
          </p:nvSpPr>
          <p:spPr>
            <a:xfrm>
              <a:off x="251674" y="248347"/>
              <a:ext cx="1419087" cy="1419087"/>
            </a:xfrm>
            <a:prstGeom prst="ellipse">
              <a:avLst/>
            </a:prstGeom>
            <a:noFill/>
            <a:ln w="9525">
              <a:solidFill>
                <a:schemeClr val="bg1">
                  <a:lumMod val="2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spTree>
    <p:extLst>
      <p:ext uri="{BB962C8B-B14F-4D97-AF65-F5344CB8AC3E}">
        <p14:creationId xmlns:p14="http://schemas.microsoft.com/office/powerpoint/2010/main" val="115914288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0"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3756815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_图片与标题">
    <p:spTree>
      <p:nvGrpSpPr>
        <p:cNvPr id="1" name=""/>
        <p:cNvGrpSpPr/>
        <p:nvPr/>
      </p:nvGrpSpPr>
      <p:grpSpPr>
        <a:xfrm>
          <a:off x="0" y="0"/>
          <a:ext cx="0" cy="0"/>
          <a:chOff x="0" y="0"/>
          <a:chExt cx="0" cy="0"/>
        </a:xfrm>
      </p:grpSpPr>
      <p:pic>
        <p:nvPicPr>
          <p:cNvPr id="8" name="图片 7"/>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1"/>
            <a:ext cx="12192000" cy="6858001"/>
          </a:xfrm>
          <a:prstGeom prst="rect">
            <a:avLst/>
          </a:prstGeom>
        </p:spPr>
      </p:pic>
    </p:spTree>
    <p:extLst>
      <p:ext uri="{BB962C8B-B14F-4D97-AF65-F5344CB8AC3E}">
        <p14:creationId xmlns:p14="http://schemas.microsoft.com/office/powerpoint/2010/main" val="3557000935"/>
      </p:ext>
    </p:extLst>
  </p:cSld>
  <p:clrMapOvr>
    <a:masterClrMapping/>
  </p:clrMapOvr>
  <mc:AlternateContent xmlns:mc="http://schemas.openxmlformats.org/markup-compatibility/2006" xmlns:p14="http://schemas.microsoft.com/office/powerpoint/2010/main">
    <mc:Choice Requires="p14">
      <p:transition p14:dur="10" advTm="3000"/>
    </mc:Choice>
    <mc:Fallback xmlns="">
      <p:transition advTm="3000"/>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787623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517972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262665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49249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5988066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826343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414793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636263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1734461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2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 name="Picture 9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254096707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7416589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391416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170626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357427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715262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799219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702752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407864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316761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647967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2354625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3529070"/>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932400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993968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69873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967071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8961313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914400" y="2130426"/>
            <a:ext cx="10363200" cy="1470025"/>
          </a:xfrm>
        </p:spPr>
        <p:txBody>
          <a:bodyPr/>
          <a:lstStyle/>
          <a:p>
            <a:r>
              <a:rPr lang="es-ES"/>
              <a:t>Haga clic para modificar el estilo de título del patrón</a:t>
            </a:r>
          </a:p>
        </p:txBody>
      </p:sp>
      <p:sp>
        <p:nvSpPr>
          <p:cNvPr id="3" name="2 Subtítulo"/>
          <p:cNvSpPr>
            <a:spLocks noGrp="1"/>
          </p:cNvSpPr>
          <p:nvPr>
            <p:ph type="subTitle" idx="1" hasCustomPrompt="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p>
        </p:txBody>
      </p:sp>
      <p:sp>
        <p:nvSpPr>
          <p:cNvPr id="4" name="3 Marcador de fecha"/>
          <p:cNvSpPr>
            <a:spLocks noGrp="1"/>
          </p:cNvSpPr>
          <p:nvPr>
            <p:ph type="dt" sz="half" idx="10"/>
          </p:nvPr>
        </p:nvSpPr>
        <p:spPr/>
        <p:txBody>
          <a:bodyPr/>
          <a:lstStyle/>
          <a:p>
            <a:fld id="{B7DBCAF7-9117-4B83-9BFA-3103DBC85BC2}" type="datetimeFigureOut">
              <a:rPr lang="es-ES" smtClean="0">
                <a:solidFill>
                  <a:prstClr val="black">
                    <a:tint val="75000"/>
                  </a:prstClr>
                </a:solidFill>
              </a:rPr>
              <a:t>08/11/2021</a:t>
            </a:fld>
            <a:endParaRPr lang="es-ES">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8754805E-6734-4F87-9870-BCD68E2B8570}" type="slidenum">
              <a:rPr lang="es-ES" smtClean="0">
                <a:solidFill>
                  <a:prstClr val="black">
                    <a:tint val="75000"/>
                  </a:prstClr>
                </a:solidFill>
              </a:rPr>
              <a:t>‹#›</a:t>
            </a:fld>
            <a:endParaRPr lang="es-ES">
              <a:solidFill>
                <a:prstClr val="black">
                  <a:tint val="75000"/>
                </a:prstClr>
              </a:solidFill>
            </a:endParaRPr>
          </a:p>
        </p:txBody>
      </p:sp>
    </p:spTree>
    <p:extLst>
      <p:ext uri="{BB962C8B-B14F-4D97-AF65-F5344CB8AC3E}">
        <p14:creationId xmlns:p14="http://schemas.microsoft.com/office/powerpoint/2010/main" val="1378292695"/>
      </p:ext>
    </p:extLst>
  </p:cSld>
  <p:clrMapOvr>
    <a:masterClrMapping/>
  </p:clrMapOvr>
  <p:transition spd="slow">
    <p:wipe dir="d"/>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cSld name="Trống">
    <p:spTree>
      <p:nvGrpSpPr>
        <p:cNvPr id="1" name=""/>
        <p:cNvGrpSpPr/>
        <p:nvPr/>
      </p:nvGrpSpPr>
      <p:grpSpPr>
        <a:xfrm>
          <a:off x="0" y="0"/>
          <a:ext cx="0" cy="0"/>
          <a:chOff x="0" y="0"/>
          <a:chExt cx="0" cy="0"/>
        </a:xfrm>
      </p:grpSpPr>
      <p:sp>
        <p:nvSpPr>
          <p:cNvPr id="2" name="Chỗ dành sẵn cho Ngày tháng 1">
            <a:extLst>
              <a:ext uri="{FF2B5EF4-FFF2-40B4-BE49-F238E27FC236}">
                <a16:creationId xmlns:a16="http://schemas.microsoft.com/office/drawing/2014/main" id="{1F7B06EF-739C-484D-9386-5BD244BF7DC3}"/>
              </a:ext>
            </a:extLst>
          </p:cNvPr>
          <p:cNvSpPr>
            <a:spLocks noGrp="1"/>
          </p:cNvSpPr>
          <p:nvPr>
            <p:ph type="dt" sz="half" idx="10"/>
          </p:nvPr>
        </p:nvSpPr>
        <p:spPr/>
        <p:txBody>
          <a:bodyPr/>
          <a:lstStyle/>
          <a:p>
            <a:fld id="{C6EF2163-3C4C-4B55-A699-9178E85E8A42}" type="datetimeFigureOut">
              <a:rPr lang="vi-VN" smtClean="0"/>
              <a:pPr/>
              <a:t>08/11/2021</a:t>
            </a:fld>
            <a:endParaRPr lang="vi-VN"/>
          </a:p>
        </p:txBody>
      </p:sp>
      <p:sp>
        <p:nvSpPr>
          <p:cNvPr id="3" name="Chỗ dành sẵn cho Chân trang 2">
            <a:extLst>
              <a:ext uri="{FF2B5EF4-FFF2-40B4-BE49-F238E27FC236}">
                <a16:creationId xmlns:a16="http://schemas.microsoft.com/office/drawing/2014/main" id="{5A93A1AE-83DD-41E7-A254-EEB70267545C}"/>
              </a:ext>
            </a:extLst>
          </p:cNvPr>
          <p:cNvSpPr>
            <a:spLocks noGrp="1"/>
          </p:cNvSpPr>
          <p:nvPr>
            <p:ph type="ftr" sz="quarter" idx="11"/>
          </p:nvPr>
        </p:nvSpPr>
        <p:spPr/>
        <p:txBody>
          <a:bodyPr/>
          <a:lstStyle/>
          <a:p>
            <a:endParaRPr lang="vi-VN"/>
          </a:p>
        </p:txBody>
      </p:sp>
      <p:sp>
        <p:nvSpPr>
          <p:cNvPr id="4" name="Chỗ dành sẵn cho Số hiệu Bản chiếu 3">
            <a:extLst>
              <a:ext uri="{FF2B5EF4-FFF2-40B4-BE49-F238E27FC236}">
                <a16:creationId xmlns:a16="http://schemas.microsoft.com/office/drawing/2014/main" id="{75AAFE15-561C-43CD-870B-AFB7CBF950E9}"/>
              </a:ext>
            </a:extLst>
          </p:cNvPr>
          <p:cNvSpPr>
            <a:spLocks noGrp="1"/>
          </p:cNvSpPr>
          <p:nvPr>
            <p:ph type="sldNum" sz="quarter" idx="12"/>
          </p:nvPr>
        </p:nvSpPr>
        <p:spPr/>
        <p:txBody>
          <a:bodyPr/>
          <a:lstStyle/>
          <a:p>
            <a:fld id="{D9F4C694-AE86-47D3-9ECA-69B67159F27C}" type="slidenum">
              <a:rPr lang="vi-VN" smtClean="0"/>
              <a:pPr/>
              <a:t>‹#›</a:t>
            </a:fld>
            <a:endParaRPr lang="vi-VN"/>
          </a:p>
        </p:txBody>
      </p:sp>
    </p:spTree>
    <p:extLst>
      <p:ext uri="{BB962C8B-B14F-4D97-AF65-F5344CB8AC3E}">
        <p14:creationId xmlns:p14="http://schemas.microsoft.com/office/powerpoint/2010/main" val="216699906"/>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obj">
  <p:cSld name="20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C052E9E1-D97D-4C90-BB96-FA1ED58B786F}" type="datetime1">
              <a:rPr lang="en-US" altLang="zh-CN" smtClean="0">
                <a:solidFill>
                  <a:prstClr val="black">
                    <a:tint val="75000"/>
                  </a:prstClr>
                </a:solidFill>
              </a:rPr>
              <a:pPr>
                <a:defRPr/>
              </a:pPr>
              <a:t>11/8/2021</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601EE9E8-4134-49B0-9AA7-3089E6521627}" type="slidenum">
              <a:rPr lang="en-US" smtClean="0">
                <a:solidFill>
                  <a:prstClr val="black">
                    <a:tint val="75000"/>
                  </a:prstClr>
                </a:solidFill>
              </a:rPr>
              <a:pPr>
                <a:defRPr/>
              </a:pPr>
              <a:t>‹#›</a:t>
            </a:fld>
            <a:endParaRPr lang="en-US" dirty="0">
              <a:solidFill>
                <a:prstClr val="black">
                  <a:tint val="75000"/>
                </a:prstClr>
              </a:solidFill>
            </a:endParaRPr>
          </a:p>
        </p:txBody>
      </p:sp>
    </p:spTree>
    <p:extLst>
      <p:ext uri="{BB962C8B-B14F-4D97-AF65-F5344CB8AC3E}">
        <p14:creationId xmlns:p14="http://schemas.microsoft.com/office/powerpoint/2010/main" val="32233956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theme" Target="../theme/theme2.xml"/><Relationship Id="rId2" Type="http://schemas.openxmlformats.org/officeDocument/2006/relationships/slideLayout" Target="../slideLayouts/slideLayout21.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0" Type="http://schemas.openxmlformats.org/officeDocument/2006/relationships/slideLayout" Target="../slideLayouts/slideLayout29.xml"/><Relationship Id="rId4" Type="http://schemas.openxmlformats.org/officeDocument/2006/relationships/slideLayout" Target="../slideLayouts/slideLayout23.xml"/><Relationship Id="rId9" Type="http://schemas.openxmlformats.org/officeDocument/2006/relationships/slideLayout" Target="../slideLayouts/slideLayout2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13" Type="http://schemas.openxmlformats.org/officeDocument/2006/relationships/slideLayout" Target="../slideLayouts/slideLayout43.xml"/><Relationship Id="rId18" Type="http://schemas.openxmlformats.org/officeDocument/2006/relationships/slideLayout" Target="../slideLayouts/slideLayout48.xml"/><Relationship Id="rId26" Type="http://schemas.openxmlformats.org/officeDocument/2006/relationships/slideLayout" Target="../slideLayouts/slideLayout56.xml"/><Relationship Id="rId3" Type="http://schemas.openxmlformats.org/officeDocument/2006/relationships/slideLayout" Target="../slideLayouts/slideLayout33.xml"/><Relationship Id="rId21" Type="http://schemas.openxmlformats.org/officeDocument/2006/relationships/slideLayout" Target="../slideLayouts/slideLayout51.xml"/><Relationship Id="rId7" Type="http://schemas.openxmlformats.org/officeDocument/2006/relationships/slideLayout" Target="../slideLayouts/slideLayout37.xml"/><Relationship Id="rId12" Type="http://schemas.openxmlformats.org/officeDocument/2006/relationships/slideLayout" Target="../slideLayouts/slideLayout42.xml"/><Relationship Id="rId17" Type="http://schemas.openxmlformats.org/officeDocument/2006/relationships/slideLayout" Target="../slideLayouts/slideLayout47.xml"/><Relationship Id="rId25" Type="http://schemas.openxmlformats.org/officeDocument/2006/relationships/slideLayout" Target="../slideLayouts/slideLayout55.xml"/><Relationship Id="rId2" Type="http://schemas.openxmlformats.org/officeDocument/2006/relationships/slideLayout" Target="../slideLayouts/slideLayout32.xml"/><Relationship Id="rId16" Type="http://schemas.openxmlformats.org/officeDocument/2006/relationships/slideLayout" Target="../slideLayouts/slideLayout46.xml"/><Relationship Id="rId20" Type="http://schemas.openxmlformats.org/officeDocument/2006/relationships/slideLayout" Target="../slideLayouts/slideLayout50.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slideLayout" Target="../slideLayouts/slideLayout41.xml"/><Relationship Id="rId24" Type="http://schemas.openxmlformats.org/officeDocument/2006/relationships/slideLayout" Target="../slideLayouts/slideLayout54.xml"/><Relationship Id="rId5" Type="http://schemas.openxmlformats.org/officeDocument/2006/relationships/slideLayout" Target="../slideLayouts/slideLayout35.xml"/><Relationship Id="rId15" Type="http://schemas.openxmlformats.org/officeDocument/2006/relationships/slideLayout" Target="../slideLayouts/slideLayout45.xml"/><Relationship Id="rId23" Type="http://schemas.openxmlformats.org/officeDocument/2006/relationships/slideLayout" Target="../slideLayouts/slideLayout53.xml"/><Relationship Id="rId10" Type="http://schemas.openxmlformats.org/officeDocument/2006/relationships/slideLayout" Target="../slideLayouts/slideLayout40.xml"/><Relationship Id="rId19" Type="http://schemas.openxmlformats.org/officeDocument/2006/relationships/slideLayout" Target="../slideLayouts/slideLayout49.xml"/><Relationship Id="rId4" Type="http://schemas.openxmlformats.org/officeDocument/2006/relationships/slideLayout" Target="../slideLayouts/slideLayout34.xml"/><Relationship Id="rId9" Type="http://schemas.openxmlformats.org/officeDocument/2006/relationships/slideLayout" Target="../slideLayouts/slideLayout39.xml"/><Relationship Id="rId14" Type="http://schemas.openxmlformats.org/officeDocument/2006/relationships/slideLayout" Target="../slideLayouts/slideLayout44.xml"/><Relationship Id="rId22" Type="http://schemas.openxmlformats.org/officeDocument/2006/relationships/slideLayout" Target="../slideLayouts/slideLayout52.xml"/><Relationship Id="rId27"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5" Type="http://schemas.openxmlformats.org/officeDocument/2006/relationships/theme" Target="../theme/theme4.xml"/><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slideLayout" Target="../slideLayouts/slideLayout7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26" Type="http://schemas.openxmlformats.org/officeDocument/2006/relationships/slideLayout" Target="../slideLayouts/slideLayout96.xml"/><Relationship Id="rId3" Type="http://schemas.openxmlformats.org/officeDocument/2006/relationships/slideLayout" Target="../slideLayouts/slideLayout73.xml"/><Relationship Id="rId21" Type="http://schemas.openxmlformats.org/officeDocument/2006/relationships/slideLayout" Target="../slideLayouts/slideLayout91.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5" Type="http://schemas.openxmlformats.org/officeDocument/2006/relationships/slideLayout" Target="../slideLayouts/slideLayout95.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20" Type="http://schemas.openxmlformats.org/officeDocument/2006/relationships/slideLayout" Target="../slideLayouts/slideLayout90.xml"/><Relationship Id="rId29" Type="http://schemas.openxmlformats.org/officeDocument/2006/relationships/theme" Target="../theme/theme5.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24" Type="http://schemas.openxmlformats.org/officeDocument/2006/relationships/slideLayout" Target="../slideLayouts/slideLayout94.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23" Type="http://schemas.openxmlformats.org/officeDocument/2006/relationships/slideLayout" Target="../slideLayouts/slideLayout93.xml"/><Relationship Id="rId28" Type="http://schemas.openxmlformats.org/officeDocument/2006/relationships/slideLayout" Target="../slideLayouts/slideLayout98.xml"/><Relationship Id="rId10" Type="http://schemas.openxmlformats.org/officeDocument/2006/relationships/slideLayout" Target="../slideLayouts/slideLayout80.xml"/><Relationship Id="rId19" Type="http://schemas.openxmlformats.org/officeDocument/2006/relationships/slideLayout" Target="../slideLayouts/slideLayout89.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 Id="rId22" Type="http://schemas.openxmlformats.org/officeDocument/2006/relationships/slideLayout" Target="../slideLayouts/slideLayout92.xml"/><Relationship Id="rId27" Type="http://schemas.openxmlformats.org/officeDocument/2006/relationships/slideLayout" Target="../slideLayouts/slideLayout9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352328025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718"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3A1C593-65D0-4073-BCC9-577B9352EA97}" type="datetimeFigureOut">
              <a:rPr lang="en-US" smtClean="0"/>
              <a:t>11/8/2021</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B618960-8005-486C-9A75-10CB2AAC16F9}" type="slidenum">
              <a:rPr lang="en-US" smtClean="0"/>
              <a:t>‹#›</a:t>
            </a:fld>
            <a:endParaRPr lang="en-US"/>
          </a:p>
        </p:txBody>
      </p:sp>
    </p:spTree>
    <p:extLst>
      <p:ext uri="{BB962C8B-B14F-4D97-AF65-F5344CB8AC3E}">
        <p14:creationId xmlns:p14="http://schemas.microsoft.com/office/powerpoint/2010/main" val="1085869202"/>
      </p:ext>
    </p:extLst>
  </p:cSld>
  <p:clrMap bg1="lt1" tx1="dk1" bg2="lt2" tx2="dk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 id="2147483685" r:id="rId6"/>
    <p:sldLayoutId id="2147483686" r:id="rId7"/>
    <p:sldLayoutId id="2147483687" r:id="rId8"/>
    <p:sldLayoutId id="2147483688" r:id="rId9"/>
    <p:sldLayoutId id="2147483689" r:id="rId10"/>
    <p:sldLayoutId id="2147483690"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2093032864"/>
      </p:ext>
    </p:extLst>
  </p:cSld>
  <p:clrMap bg1="lt1" tx1="dk1" bg2="lt2" tx2="dk2" accent1="accent1" accent2="accent2" accent3="accent3" accent4="accent4" accent5="accent5" accent6="accent6" hlink="hlink" folHlink="folHlink"/>
  <p:sldLayoutIdLst>
    <p:sldLayoutId id="2147483692" r:id="rId1"/>
    <p:sldLayoutId id="2147483693" r:id="rId2"/>
    <p:sldLayoutId id="2147483694" r:id="rId3"/>
    <p:sldLayoutId id="2147483695" r:id="rId4"/>
    <p:sldLayoutId id="2147483696" r:id="rId5"/>
    <p:sldLayoutId id="2147483697" r:id="rId6"/>
    <p:sldLayoutId id="2147483698" r:id="rId7"/>
    <p:sldLayoutId id="2147483699" r:id="rId8"/>
    <p:sldLayoutId id="2147483700" r:id="rId9"/>
    <p:sldLayoutId id="2147483701" r:id="rId10"/>
    <p:sldLayoutId id="2147483702" r:id="rId11"/>
    <p:sldLayoutId id="2147483703" r:id="rId12"/>
    <p:sldLayoutId id="2147483704" r:id="rId13"/>
    <p:sldLayoutId id="2147483705" r:id="rId14"/>
    <p:sldLayoutId id="2147483706" r:id="rId15"/>
    <p:sldLayoutId id="2147483707" r:id="rId16"/>
    <p:sldLayoutId id="2147483708" r:id="rId17"/>
    <p:sldLayoutId id="2147483709" r:id="rId18"/>
    <p:sldLayoutId id="2147483710" r:id="rId19"/>
    <p:sldLayoutId id="2147483711" r:id="rId20"/>
    <p:sldLayoutId id="2147483712" r:id="rId21"/>
    <p:sldLayoutId id="2147483713" r:id="rId22"/>
    <p:sldLayoutId id="2147483714" r:id="rId23"/>
    <p:sldLayoutId id="2147483715" r:id="rId24"/>
    <p:sldLayoutId id="2147483716" r:id="rId25"/>
    <p:sldLayoutId id="2147483717" r:id="rId2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049600" y="721367"/>
            <a:ext cx="10128000" cy="7636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2"/>
              </a:buClr>
              <a:buSzPts val="3500"/>
              <a:buFont typeface="Lilita One"/>
              <a:buNone/>
              <a:defRPr sz="3500">
                <a:solidFill>
                  <a:schemeClr val="dk2"/>
                </a:solidFill>
                <a:latin typeface="Lilita One"/>
                <a:ea typeface="Lilita One"/>
                <a:cs typeface="Lilita One"/>
                <a:sym typeface="Lilita One"/>
              </a:defRPr>
            </a:lvl1pPr>
            <a:lvl2pPr lvl="1">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2pPr>
            <a:lvl3pPr lvl="2">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3pPr>
            <a:lvl4pPr lvl="3">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4pPr>
            <a:lvl5pPr lvl="4">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5pPr>
            <a:lvl6pPr lvl="5">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6pPr>
            <a:lvl7pPr lvl="6">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7pPr>
            <a:lvl8pPr lvl="7">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8pPr>
            <a:lvl9pPr lvl="8">
              <a:spcBef>
                <a:spcPts val="0"/>
              </a:spcBef>
              <a:spcAft>
                <a:spcPts val="0"/>
              </a:spcAft>
              <a:buClr>
                <a:schemeClr val="accent5"/>
              </a:buClr>
              <a:buSzPts val="4000"/>
              <a:buFont typeface="Ranchers"/>
              <a:buNone/>
              <a:defRPr sz="4000">
                <a:solidFill>
                  <a:schemeClr val="accent5"/>
                </a:solidFill>
                <a:latin typeface="Ranchers"/>
                <a:ea typeface="Ranchers"/>
                <a:cs typeface="Ranchers"/>
                <a:sym typeface="Ranchers"/>
              </a:defRPr>
            </a:lvl9pPr>
          </a:lstStyle>
          <a:p>
            <a:endParaRPr/>
          </a:p>
        </p:txBody>
      </p:sp>
      <p:sp>
        <p:nvSpPr>
          <p:cNvPr id="7" name="Google Shape;7;p1"/>
          <p:cNvSpPr txBox="1">
            <a:spLocks noGrp="1"/>
          </p:cNvSpPr>
          <p:nvPr>
            <p:ph type="body" idx="1"/>
          </p:nvPr>
        </p:nvSpPr>
        <p:spPr>
          <a:xfrm>
            <a:off x="969600" y="1536633"/>
            <a:ext cx="10253200" cy="45552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marL="914400" lvl="1"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marL="1371600" lvl="2"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marL="1828800" lvl="3"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marL="2286000" lvl="4"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marL="2743200" lvl="5"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marL="3200400" lvl="6"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marL="3657600" lvl="7" indent="-3175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marL="4114800" lvl="8" indent="-317500">
              <a:lnSpc>
                <a:spcPct val="115000"/>
              </a:lnSpc>
              <a:spcBef>
                <a:spcPts val="1600"/>
              </a:spcBef>
              <a:spcAft>
                <a:spcPts val="1600"/>
              </a:spcAft>
              <a:buClr>
                <a:schemeClr val="dk1"/>
              </a:buClr>
              <a:buSzPts val="1400"/>
              <a:buFont typeface="Poppins"/>
              <a:buChar char="■"/>
              <a:defRPr>
                <a:solidFill>
                  <a:schemeClr val="dk1"/>
                </a:solidFill>
                <a:latin typeface="Poppins"/>
                <a:ea typeface="Poppins"/>
                <a:cs typeface="Poppins"/>
                <a:sym typeface="Poppins"/>
              </a:defRPr>
            </a:lvl9pPr>
          </a:lstStyle>
          <a:p>
            <a:endParaRPr/>
          </a:p>
        </p:txBody>
      </p:sp>
    </p:spTree>
    <p:extLst>
      <p:ext uri="{BB962C8B-B14F-4D97-AF65-F5344CB8AC3E}">
        <p14:creationId xmlns:p14="http://schemas.microsoft.com/office/powerpoint/2010/main" val="884049209"/>
      </p:ext>
    </p:extLst>
  </p:cSld>
  <p:clrMap bg1="lt1" tx1="dk1" bg2="dk2" tx2="lt2" accent1="accent1" accent2="accent2" accent3="accent3" accent4="accent4" accent5="accent5" accent6="accent6" hlink="hlink" folHlink="folHlink"/>
  <p:sldLayoutIdLst>
    <p:sldLayoutId id="2147483720" r:id="rId1"/>
    <p:sldLayoutId id="2147483721" r:id="rId2"/>
    <p:sldLayoutId id="2147483722" r:id="rId3"/>
    <p:sldLayoutId id="2147483723" r:id="rId4"/>
    <p:sldLayoutId id="2147483724" r:id="rId5"/>
    <p:sldLayoutId id="2147483725" r:id="rId6"/>
    <p:sldLayoutId id="2147483726" r:id="rId7"/>
    <p:sldLayoutId id="2147483727" r:id="rId8"/>
    <p:sldLayoutId id="2147483728" r:id="rId9"/>
    <p:sldLayoutId id="2147483729" r:id="rId10"/>
    <p:sldLayoutId id="2147483730" r:id="rId11"/>
    <p:sldLayoutId id="2147483731" r:id="rId12"/>
    <p:sldLayoutId id="2147483732" r:id="rId13"/>
    <p:sldLayoutId id="2147483733"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340424712"/>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 id="2147483746" r:id="rId12"/>
    <p:sldLayoutId id="2147483747" r:id="rId13"/>
    <p:sldLayoutId id="2147483748" r:id="rId14"/>
    <p:sldLayoutId id="2147483749" r:id="rId15"/>
    <p:sldLayoutId id="2147483750" r:id="rId16"/>
    <p:sldLayoutId id="2147483751" r:id="rId17"/>
    <p:sldLayoutId id="2147483752" r:id="rId18"/>
    <p:sldLayoutId id="2147483753" r:id="rId19"/>
    <p:sldLayoutId id="2147483754" r:id="rId20"/>
    <p:sldLayoutId id="2147483755" r:id="rId21"/>
    <p:sldLayoutId id="2147483756" r:id="rId22"/>
    <p:sldLayoutId id="2147483757" r:id="rId23"/>
    <p:sldLayoutId id="2147483758" r:id="rId24"/>
    <p:sldLayoutId id="2147483759" r:id="rId25"/>
    <p:sldLayoutId id="2147483760" r:id="rId26"/>
    <p:sldLayoutId id="2147483761" r:id="rId27"/>
    <p:sldLayoutId id="2147483762" r:id="rId2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6.xml"/><Relationship Id="rId1" Type="http://schemas.openxmlformats.org/officeDocument/2006/relationships/slideLayout" Target="../slideLayouts/slideLayout9.xml"/><Relationship Id="rId6" Type="http://schemas.openxmlformats.org/officeDocument/2006/relationships/image" Target="../media/image21.png"/><Relationship Id="rId5" Type="http://schemas.openxmlformats.org/officeDocument/2006/relationships/audio" Target="../media/audio3.wav"/><Relationship Id="rId4" Type="http://schemas.openxmlformats.org/officeDocument/2006/relationships/audio" Target="../media/audio4.wav"/></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audio" Target="../media/audio1.wav"/><Relationship Id="rId7" Type="http://schemas.microsoft.com/office/2007/relationships/hdphoto" Target="../media/hdphoto5.wdp"/><Relationship Id="rId2" Type="http://schemas.openxmlformats.org/officeDocument/2006/relationships/notesSlide" Target="../notesSlides/notesSlide8.xml"/><Relationship Id="rId1" Type="http://schemas.openxmlformats.org/officeDocument/2006/relationships/slideLayout" Target="../slideLayouts/slideLayout9.xml"/><Relationship Id="rId6" Type="http://schemas.openxmlformats.org/officeDocument/2006/relationships/image" Target="../media/image22.png"/><Relationship Id="rId5" Type="http://schemas.openxmlformats.org/officeDocument/2006/relationships/audio" Target="../media/audio2.wav"/><Relationship Id="rId4" Type="http://schemas.openxmlformats.org/officeDocument/2006/relationships/audio" Target="../media/audio4.wav"/><Relationship Id="rId9" Type="http://schemas.openxmlformats.org/officeDocument/2006/relationships/image" Target="../media/image24.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8" Type="http://schemas.microsoft.com/office/2007/relationships/hdphoto" Target="../media/hdphoto6.wdp"/><Relationship Id="rId3" Type="http://schemas.openxmlformats.org/officeDocument/2006/relationships/slideLayout" Target="../slideLayouts/slideLayout9.xml"/><Relationship Id="rId7" Type="http://schemas.openxmlformats.org/officeDocument/2006/relationships/image" Target="../media/image25.png"/><Relationship Id="rId2" Type="http://schemas.openxmlformats.org/officeDocument/2006/relationships/audio" Target="../media/media2.mp3"/><Relationship Id="rId1" Type="http://schemas.microsoft.com/office/2007/relationships/media" Target="../media/media2.mp3"/><Relationship Id="rId6" Type="http://schemas.openxmlformats.org/officeDocument/2006/relationships/image" Target="../media/image21.png"/><Relationship Id="rId11" Type="http://schemas.openxmlformats.org/officeDocument/2006/relationships/image" Target="../media/image27.png"/><Relationship Id="rId5" Type="http://schemas.openxmlformats.org/officeDocument/2006/relationships/audio" Target="../media/audio4.wav"/><Relationship Id="rId10" Type="http://schemas.microsoft.com/office/2007/relationships/hdphoto" Target="../media/hdphoto5.wdp"/><Relationship Id="rId4" Type="http://schemas.openxmlformats.org/officeDocument/2006/relationships/audio" Target="../media/audio1.wav"/><Relationship Id="rId9" Type="http://schemas.openxmlformats.org/officeDocument/2006/relationships/image" Target="../media/image26.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5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7.xml"/></Relationships>
</file>

<file path=ppt/slides/_rels/slide2.xml.rels><?xml version="1.0" encoding="UTF-8" standalone="yes"?>
<Relationships xmlns="http://schemas.openxmlformats.org/package/2006/relationships"><Relationship Id="rId3" Type="http://schemas.openxmlformats.org/officeDocument/2006/relationships/image" Target="../media/image11.GIF"/><Relationship Id="rId7" Type="http://schemas.openxmlformats.org/officeDocument/2006/relationships/image" Target="../media/image14.png"/><Relationship Id="rId2" Type="http://schemas.openxmlformats.org/officeDocument/2006/relationships/notesSlide" Target="../notesSlides/notesSlide1.xml"/><Relationship Id="rId1" Type="http://schemas.openxmlformats.org/officeDocument/2006/relationships/slideLayout" Target="../slideLayouts/slideLayout68.xml"/><Relationship Id="rId6" Type="http://schemas.microsoft.com/office/2007/relationships/hdphoto" Target="../media/hdphoto2.wdp"/><Relationship Id="rId5" Type="http://schemas.openxmlformats.org/officeDocument/2006/relationships/image" Target="../media/image13.png"/><Relationship Id="rId4" Type="http://schemas.openxmlformats.org/officeDocument/2006/relationships/image" Target="../media/image12.png"/></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68.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5.png"/></Relationships>
</file>

<file path=ppt/slides/_rels/slide4.xml.rels><?xml version="1.0" encoding="UTF-8" standalone="yes"?>
<Relationships xmlns="http://schemas.openxmlformats.org/package/2006/relationships"><Relationship Id="rId3" Type="http://schemas.openxmlformats.org/officeDocument/2006/relationships/image" Target="../media/image16.png"/><Relationship Id="rId7" Type="http://schemas.openxmlformats.org/officeDocument/2006/relationships/image" Target="../media/image19.gif"/><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image" Target="../media/image18.gif"/><Relationship Id="rId5" Type="http://schemas.openxmlformats.org/officeDocument/2006/relationships/image" Target="../media/image17.gif"/><Relationship Id="rId4" Type="http://schemas.microsoft.com/office/2007/relationships/hdphoto" Target="../media/hdphoto3.wdp"/></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audio" Target="../media/audio1.wav"/><Relationship Id="rId7" Type="http://schemas.microsoft.com/office/2007/relationships/hdphoto" Target="../media/hdphoto4.wdp"/><Relationship Id="rId2" Type="http://schemas.openxmlformats.org/officeDocument/2006/relationships/notesSlide" Target="../notesSlides/notesSlide4.xml"/><Relationship Id="rId1" Type="http://schemas.openxmlformats.org/officeDocument/2006/relationships/slideLayout" Target="../slideLayouts/slideLayout8.xml"/><Relationship Id="rId6" Type="http://schemas.openxmlformats.org/officeDocument/2006/relationships/image" Target="../media/image20.png"/><Relationship Id="rId5" Type="http://schemas.openxmlformats.org/officeDocument/2006/relationships/audio" Target="../media/audio3.wav"/><Relationship Id="rId4" Type="http://schemas.openxmlformats.org/officeDocument/2006/relationships/audio" Target="../media/audio2.wav"/></Relationships>
</file>

<file path=ppt/slides/_rels/slide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5.xml"/><Relationship Id="rId1" Type="http://schemas.openxmlformats.org/officeDocument/2006/relationships/slideLayout" Target="../slideLayouts/slideLayout9.xml"/><Relationship Id="rId5" Type="http://schemas.microsoft.com/office/2007/relationships/hdphoto" Target="../media/hdphoto4.wdp"/><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524000" y="1471930"/>
            <a:ext cx="9144000" cy="3785870"/>
          </a:xfrm>
        </p:spPr>
        <p:txBody>
          <a:bodyPr/>
          <a:lstStyle/>
          <a:p>
            <a:pPr lvl="1" algn="ctr" defTabSz="457200" fontAlgn="base">
              <a:lnSpc>
                <a:spcPct val="100000"/>
              </a:lnSpc>
              <a:buClrTx/>
              <a:buSzTx/>
              <a:buFontTx/>
              <a:defRPr/>
            </a:pPr>
            <a:r>
              <a:rPr lang="en-US" altLang="zh-CN" sz="7200" b="1" noProof="0">
                <a:ln w="12700">
                  <a:solidFill>
                    <a:srgbClr val="4F81BD"/>
                  </a:solidFill>
                  <a:prstDash val="solid"/>
                </a:ln>
                <a:pattFill prst="pct50">
                  <a:fgClr>
                    <a:srgbClr val="4F81BD"/>
                  </a:fgClr>
                  <a:bgClr>
                    <a:srgbClr val="4F81BD">
                      <a:lumMod val="20000"/>
                      <a:lumOff val="80000"/>
                    </a:srgbClr>
                  </a:bgClr>
                </a:pattFill>
                <a:effectLst>
                  <a:outerShdw dist="38100" dir="2640000" algn="bl" rotWithShape="0">
                    <a:srgbClr val="4F81BD"/>
                  </a:outerShdw>
                </a:effectLst>
                <a:uLnTx/>
                <a:uFillTx/>
                <a:latin typeface="+mj-lt"/>
                <a:ea typeface="字魂17号-萌趣果冻体"/>
                <a:cs typeface="+mj-lt"/>
                <a:sym typeface="+mn-ea"/>
              </a:rPr>
              <a:t>Chào mừng các em đến với tiết Toán</a:t>
            </a: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arn(inVertical)">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3" grpId="1"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20210409041757_wm_shs-toan-2-tap-1"/>
          <p:cNvPicPr>
            <a:picLocks noChangeAspect="1" noChangeArrowheads="1"/>
          </p:cNvPicPr>
          <p:nvPr/>
        </p:nvPicPr>
        <p:blipFill rotWithShape="1">
          <a:blip r:embed="rId6">
            <a:extLst>
              <a:ext uri="{28A0092B-C50C-407E-A947-70E740481C1C}">
                <a14:useLocalDpi xmlns:a14="http://schemas.microsoft.com/office/drawing/2010/main" val="0"/>
              </a:ext>
            </a:extLst>
          </a:blip>
          <a:srcRect l="23825" t="13742" r="19939" b="67189"/>
          <a:stretch/>
        </p:blipFill>
        <p:spPr bwMode="auto">
          <a:xfrm>
            <a:off x="2528529" y="1698495"/>
            <a:ext cx="6971072" cy="3317654"/>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oup 1"/>
          <p:cNvGrpSpPr/>
          <p:nvPr/>
        </p:nvGrpSpPr>
        <p:grpSpPr>
          <a:xfrm>
            <a:off x="827738" y="513587"/>
            <a:ext cx="10399062" cy="1405191"/>
            <a:chOff x="1183342" y="1369567"/>
            <a:chExt cx="10399062" cy="1405191"/>
          </a:xfrm>
        </p:grpSpPr>
        <p:sp>
          <p:nvSpPr>
            <p:cNvPr id="3" name="TextBox 2"/>
            <p:cNvSpPr txBox="1"/>
            <p:nvPr/>
          </p:nvSpPr>
          <p:spPr>
            <a:xfrm>
              <a:off x="2000164" y="1389763"/>
              <a:ext cx="9582240"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Rót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hết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từ</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của</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Việt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a:t>
              </a:r>
              <a:r>
                <a:rPr kumimoji="0" lang="en-US" sz="2800" b="0" i="0" u="none" strike="noStrike" kern="1200" cap="none" spc="0" normalizeH="0" baseline="0" noProof="0" dirty="0">
                  <a:ln>
                    <a:noFill/>
                  </a:ln>
                  <a:solidFill>
                    <a:prstClr val="black"/>
                  </a:solidFill>
                  <a:effectLst/>
                  <a:uLnTx/>
                  <a:uFillTx/>
                  <a:latin typeface="Arial"/>
                  <a:ea typeface="+mn-ea"/>
                  <a:cs typeface="+mn-cs"/>
                </a:rPr>
                <a:t> Mai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được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các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như</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vẽ</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của</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bạn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nào</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err="1">
                  <a:ln>
                    <a:noFill/>
                  </a:ln>
                  <a:solidFill>
                    <a:prstClr val="black"/>
                  </a:solidFill>
                  <a:effectLst/>
                  <a:uLnTx/>
                  <a:uFillTx/>
                  <a:latin typeface="Arial"/>
                  <a:ea typeface="+mn-ea"/>
                  <a:cs typeface="+mn-cs"/>
                </a:rPr>
                <a:t>chứa</a:t>
              </a:r>
              <a:r>
                <a:rPr kumimoji="0" lang="en-US" sz="2800" b="0" i="0" u="none" strike="noStrike" kern="1200" cap="none" spc="0" normalizeH="0" baseline="0" noProof="0">
                  <a:ln>
                    <a:noFill/>
                  </a:ln>
                  <a:solidFill>
                    <a:prstClr val="black"/>
                  </a:solidFill>
                  <a:effectLst/>
                  <a:uLnTx/>
                  <a:uFillTx/>
                  <a:latin typeface="Arial"/>
                  <a:ea typeface="+mn-ea"/>
                  <a:cs typeface="+mn-cs"/>
                </a:rPr>
                <a:t> được nhiều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hơn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nhiều</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hơn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mấy</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p:txBody>
        </p:sp>
        <p:sp>
          <p:nvSpPr>
            <p:cNvPr id="4" name="Oval 3"/>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Arial"/>
                  <a:ea typeface="+mn-ea"/>
                  <a:cs typeface="+mn-cs"/>
                </a:rPr>
                <a:t>3</a:t>
              </a:r>
            </a:p>
          </p:txBody>
        </p:sp>
      </p:grpSp>
      <p:sp>
        <p:nvSpPr>
          <p:cNvPr id="5" name="Oval 4"/>
          <p:cNvSpPr/>
          <p:nvPr/>
        </p:nvSpPr>
        <p:spPr>
          <a:xfrm>
            <a:off x="2344290" y="3492500"/>
            <a:ext cx="876300" cy="876300"/>
          </a:xfrm>
          <a:prstGeom prst="ellipse">
            <a:avLst/>
          </a:prstGeom>
          <a:solidFill>
            <a:schemeClr val="tx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a:ea typeface="+mn-ea"/>
                <a:cs typeface="+mn-cs"/>
              </a:rPr>
              <a:t>8</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Arial"/>
                <a:ea typeface="+mn-ea"/>
                <a:cs typeface="+mn-cs"/>
              </a:rPr>
              <a:t>cốc</a:t>
            </a:r>
            <a:endParaRPr kumimoji="0" lang="en-US" sz="1800" b="0" i="0" u="none" strike="noStrike" kern="1200" cap="none" spc="0" normalizeH="0" baseline="0" noProof="0" dirty="0">
              <a:ln>
                <a:noFill/>
              </a:ln>
              <a:solidFill>
                <a:prstClr val="white"/>
              </a:solidFill>
              <a:effectLst/>
              <a:uLnTx/>
              <a:uFillTx/>
              <a:latin typeface="Arial"/>
              <a:ea typeface="+mn-ea"/>
              <a:cs typeface="+mn-cs"/>
            </a:endParaRPr>
          </a:p>
        </p:txBody>
      </p:sp>
      <p:sp>
        <p:nvSpPr>
          <p:cNvPr id="7" name="Oval 6"/>
          <p:cNvSpPr/>
          <p:nvPr/>
        </p:nvSpPr>
        <p:spPr>
          <a:xfrm>
            <a:off x="8315280" y="3492500"/>
            <a:ext cx="876300" cy="876300"/>
          </a:xfrm>
          <a:prstGeom prst="ellipse">
            <a:avLst/>
          </a:prstGeom>
          <a:solidFill>
            <a:srgbClr val="FFCAB9"/>
          </a:solidFill>
          <a:ln>
            <a:solidFill>
              <a:srgbClr val="FF9C7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1"/>
                </a:solidFill>
                <a:effectLst/>
                <a:uLnTx/>
                <a:uFillTx/>
                <a:latin typeface="Arial"/>
                <a:ea typeface="+mn-ea"/>
                <a:cs typeface="+mn-cs"/>
              </a:rPr>
              <a:t>7</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schemeClr val="tx1"/>
                </a:solidFill>
                <a:effectLst/>
                <a:uLnTx/>
                <a:uFillTx/>
                <a:latin typeface="Arial"/>
                <a:ea typeface="+mn-ea"/>
                <a:cs typeface="+mn-cs"/>
              </a:rPr>
              <a:t>cốc</a:t>
            </a:r>
            <a:endParaRPr kumimoji="0" lang="en-US" sz="1800" b="0" i="0" u="none" strike="noStrike" kern="1200" cap="none" spc="0" normalizeH="0" baseline="0" noProof="0" dirty="0">
              <a:ln>
                <a:noFill/>
              </a:ln>
              <a:solidFill>
                <a:schemeClr val="tx1"/>
              </a:solidFill>
              <a:effectLst/>
              <a:uLnTx/>
              <a:uFillTx/>
              <a:latin typeface="Arial"/>
              <a:ea typeface="+mn-ea"/>
              <a:cs typeface="+mn-cs"/>
            </a:endParaRPr>
          </a:p>
        </p:txBody>
      </p:sp>
      <p:sp>
        <p:nvSpPr>
          <p:cNvPr id="8" name="TextBox 7"/>
          <p:cNvSpPr txBox="1"/>
          <p:nvPr/>
        </p:nvSpPr>
        <p:spPr>
          <a:xfrm>
            <a:off x="1184085" y="4995892"/>
            <a:ext cx="9493340" cy="1384995"/>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Lượng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của</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Việt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nhiều</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hơn</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của</a:t>
            </a:r>
            <a:r>
              <a:rPr kumimoji="0" lang="en-US" sz="2800" b="0" i="0" u="none" strike="noStrike" kern="1200" cap="none" spc="0" normalizeH="0" baseline="0" noProof="0" dirty="0">
                <a:ln>
                  <a:noFill/>
                </a:ln>
                <a:solidFill>
                  <a:prstClr val="black"/>
                </a:solidFill>
                <a:effectLst/>
                <a:uLnTx/>
                <a:uFillTx/>
                <a:latin typeface="Arial"/>
                <a:ea typeface="+mn-ea"/>
                <a:cs typeface="+mn-cs"/>
              </a:rPr>
              <a:t> Mai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là</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8 -7 = 1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Đáp</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1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endParaRPr kumimoji="0" lang="en-US" sz="2800" b="0" i="0" u="none" strike="noStrike" kern="1200" cap="none" spc="0" normalizeH="0" baseline="0" noProof="0" dirty="0">
              <a:ln>
                <a:noFill/>
              </a:ln>
              <a:solidFill>
                <a:prstClr val="black"/>
              </a:solidFill>
              <a:effectLst/>
              <a:uLnTx/>
              <a:uFillTx/>
              <a:latin typeface="Arial"/>
              <a:ea typeface="+mn-ea"/>
              <a:cs typeface="+mn-cs"/>
            </a:endParaRPr>
          </a:p>
        </p:txBody>
      </p:sp>
    </p:spTree>
    <p:extLst>
      <p:ext uri="{BB962C8B-B14F-4D97-AF65-F5344CB8AC3E}">
        <p14:creationId xmlns:p14="http://schemas.microsoft.com/office/powerpoint/2010/main" val="20077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170"/>
                                        </p:tgtEl>
                                        <p:attrNameLst>
                                          <p:attrName>style.visibility</p:attrName>
                                        </p:attrNameLst>
                                      </p:cBhvr>
                                      <p:to>
                                        <p:strVal val="visible"/>
                                      </p:to>
                                    </p:set>
                                    <p:animEffect transition="in" filter="fade">
                                      <p:cBhvr>
                                        <p:cTn id="11" dur="500"/>
                                        <p:tgtEl>
                                          <p:spTgt spid="7170"/>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subTnLst>
                                    <p:audio>
                                      <p:cMediaNode>
                                        <p:cTn display="0" masterRel="sameClick">
                                          <p:stCondLst>
                                            <p:cond evt="begin" delay="0">
                                              <p:tn val="14"/>
                                            </p:cond>
                                          </p:stCondLst>
                                          <p:endCondLst>
                                            <p:cond evt="onStopAudio" delay="0">
                                              <p:tgtEl>
                                                <p:sldTgt/>
                                              </p:tgtEl>
                                            </p:cond>
                                          </p:endCondLst>
                                        </p:cTn>
                                        <p:tgtEl>
                                          <p:sndTgt r:embed="rId4" name="click.wav"/>
                                        </p:tgtEl>
                                      </p:cMediaNode>
                                    </p:audio>
                                  </p:sub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subTnLst>
                                    <p:audio>
                                      <p:cMediaNode>
                                        <p:cTn display="0" masterRel="sameClick">
                                          <p:stCondLst>
                                            <p:cond evt="begin" delay="0">
                                              <p:tn val="19"/>
                                            </p:cond>
                                          </p:stCondLst>
                                          <p:endCondLst>
                                            <p:cond evt="onStopAudio" delay="0">
                                              <p:tgtEl>
                                                <p:sldTgt/>
                                              </p:tgtEl>
                                            </p:cond>
                                          </p:endCondLst>
                                        </p:cTn>
                                        <p:tgtEl>
                                          <p:sndTgt r:embed="rId4" name="click.wav"/>
                                        </p:tgtEl>
                                      </p:cMediaNode>
                                    </p:audio>
                                  </p:sub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8">
                                            <p:txEl>
                                              <p:pRg st="0" end="0"/>
                                            </p:txEl>
                                          </p:spTgt>
                                        </p:tgtEl>
                                        <p:attrNameLst>
                                          <p:attrName>style.visibility</p:attrName>
                                        </p:attrNameLst>
                                      </p:cBhvr>
                                      <p:to>
                                        <p:strVal val="visible"/>
                                      </p:to>
                                    </p:set>
                                    <p:animEffect transition="in" filter="fade">
                                      <p:cBhvr>
                                        <p:cTn id="26" dur="500"/>
                                        <p:tgtEl>
                                          <p:spTgt spid="8">
                                            <p:txEl>
                                              <p:pRg st="0" end="0"/>
                                            </p:txEl>
                                          </p:spTgt>
                                        </p:tgtEl>
                                      </p:cBhvr>
                                    </p:animEffect>
                                  </p:childTnLst>
                                  <p:subTnLst>
                                    <p:audio>
                                      <p:cMediaNode>
                                        <p:cTn display="0" masterRel="sameClick">
                                          <p:stCondLst>
                                            <p:cond evt="begin" delay="0">
                                              <p:tn val="24"/>
                                            </p:cond>
                                          </p:stCondLst>
                                          <p:endCondLst>
                                            <p:cond evt="onStopAudio" delay="0">
                                              <p:tgtEl>
                                                <p:sldTgt/>
                                              </p:tgtEl>
                                            </p:cond>
                                          </p:endCondLst>
                                        </p:cTn>
                                        <p:tgtEl>
                                          <p:sndTgt r:embed="rId5" name="camera.wav"/>
                                        </p:tgtEl>
                                      </p:cMediaNode>
                                    </p:audio>
                                  </p:sub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8">
                                            <p:txEl>
                                              <p:pRg st="1" end="1"/>
                                            </p:txEl>
                                          </p:spTgt>
                                        </p:tgtEl>
                                        <p:attrNameLst>
                                          <p:attrName>style.visibility</p:attrName>
                                        </p:attrNameLst>
                                      </p:cBhvr>
                                      <p:to>
                                        <p:strVal val="visible"/>
                                      </p:to>
                                    </p:set>
                                    <p:animEffect transition="in" filter="fade">
                                      <p:cBhvr>
                                        <p:cTn id="31" dur="500"/>
                                        <p:tgtEl>
                                          <p:spTgt spid="8">
                                            <p:txEl>
                                              <p:pRg st="1" end="1"/>
                                            </p:txEl>
                                          </p:spTgt>
                                        </p:tgtEl>
                                      </p:cBhvr>
                                    </p:animEffect>
                                  </p:childTnLst>
                                  <p:subTnLst>
                                    <p:audio>
                                      <p:cMediaNode>
                                        <p:cTn display="0" masterRel="sameClick">
                                          <p:stCondLst>
                                            <p:cond evt="begin" delay="0">
                                              <p:tn val="29"/>
                                            </p:cond>
                                          </p:stCondLst>
                                          <p:endCondLst>
                                            <p:cond evt="onStopAudio" delay="0">
                                              <p:tgtEl>
                                                <p:sldTgt/>
                                              </p:tgtEl>
                                            </p:cond>
                                          </p:endCondLst>
                                        </p:cTn>
                                        <p:tgtEl>
                                          <p:sndTgt r:embed="rId5" name="camera.wav"/>
                                        </p:tgtEl>
                                      </p:cMediaNode>
                                    </p:audio>
                                  </p:sub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fade">
                                      <p:cBhvr>
                                        <p:cTn id="36" dur="500"/>
                                        <p:tgtEl>
                                          <p:spTgt spid="8">
                                            <p:txEl>
                                              <p:pRg st="2" end="2"/>
                                            </p:txEl>
                                          </p:spTgt>
                                        </p:tgtEl>
                                      </p:cBhvr>
                                    </p:animEffect>
                                  </p:childTnLst>
                                  <p:subTnLst>
                                    <p:audio>
                                      <p:cMediaNode>
                                        <p:cTn display="0" masterRel="sameClick">
                                          <p:stCondLst>
                                            <p:cond evt="begin" delay="0">
                                              <p:tn val="34"/>
                                            </p:cond>
                                          </p:stCondLst>
                                          <p:endCondLst>
                                            <p:cond evt="onStopAudio" delay="0">
                                              <p:tgtEl>
                                                <p:sldTgt/>
                                              </p:tgtEl>
                                            </p:cond>
                                          </p:endCondLst>
                                        </p:cTn>
                                        <p:tgtEl>
                                          <p:sndTgt r:embed="rId5"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8" grpId="0" uiExpand="1" build="p"/>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7" name="TextBox 6">
            <a:extLst>
              <a:ext uri="{FF2B5EF4-FFF2-40B4-BE49-F238E27FC236}">
                <a16:creationId xmlns:a16="http://schemas.microsoft.com/office/drawing/2014/main" id="{171A1C17-B2DC-41DE-81F1-F5F2DC907F8B}"/>
              </a:ext>
            </a:extLst>
          </p:cNvPr>
          <p:cNvSpPr txBox="1"/>
          <p:nvPr/>
        </p:nvSpPr>
        <p:spPr>
          <a:xfrm>
            <a:off x="294342" y="525237"/>
            <a:ext cx="38535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Bài 3 ( tr 69)</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C6DDC9E8-AB2C-4D4F-AF93-D9F2DA55ED65}"/>
              </a:ext>
            </a:extLst>
          </p:cNvPr>
          <p:cNvSpPr txBox="1"/>
          <p:nvPr/>
        </p:nvSpPr>
        <p:spPr>
          <a:xfrm>
            <a:off x="3406095" y="1188614"/>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9" name="TextBox 8">
            <a:extLst>
              <a:ext uri="{FF2B5EF4-FFF2-40B4-BE49-F238E27FC236}">
                <a16:creationId xmlns:a16="http://schemas.microsoft.com/office/drawing/2014/main" id="{494DDD04-232E-4C49-8EB6-DAC7079A4D15}"/>
              </a:ext>
            </a:extLst>
          </p:cNvPr>
          <p:cNvSpPr txBox="1"/>
          <p:nvPr/>
        </p:nvSpPr>
        <p:spPr>
          <a:xfrm>
            <a:off x="853053" y="1839813"/>
            <a:ext cx="1104739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Lượng nước ở bình của Việt nhiều hơn ở bình của Mai</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là: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875D03FB-EB6C-4054-91A2-D7844C6BDE0E}"/>
              </a:ext>
            </a:extLst>
          </p:cNvPr>
          <p:cNvSpPr txBox="1"/>
          <p:nvPr/>
        </p:nvSpPr>
        <p:spPr>
          <a:xfrm>
            <a:off x="2307967" y="2333712"/>
            <a:ext cx="440951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8</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7</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 1</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cốc</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E80C28C1-CADB-4DA8-BBCF-7C7087368EAA}"/>
              </a:ext>
            </a:extLst>
          </p:cNvPr>
          <p:cNvSpPr txBox="1"/>
          <p:nvPr/>
        </p:nvSpPr>
        <p:spPr>
          <a:xfrm>
            <a:off x="3451314" y="3140835"/>
            <a:ext cx="420468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 </a:t>
            </a:r>
            <a:r>
              <a:rPr lang="en-US" sz="3200" b="1" noProof="0">
                <a:solidFill>
                  <a:prstClr val="white"/>
                </a:solidFill>
                <a:latin typeface="HP001 4 hàng" panose="020B0603050302020204" pitchFamily="34" charset="0"/>
              </a:rPr>
              <a:t>1 cốc nước.</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B94095BD-53F5-4FEF-AE3A-5200B9A71147}"/>
              </a:ext>
            </a:extLst>
          </p:cNvPr>
          <p:cNvSpPr txBox="1"/>
          <p:nvPr/>
        </p:nvSpPr>
        <p:spPr>
          <a:xfrm>
            <a:off x="7010957" y="3144984"/>
            <a:ext cx="17269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5D5C742C-7997-4F89-BAE7-D0A01FAEDFD3}"/>
              </a:ext>
            </a:extLst>
          </p:cNvPr>
          <p:cNvSpPr txBox="1"/>
          <p:nvPr/>
        </p:nvSpPr>
        <p:spPr>
          <a:xfrm>
            <a:off x="6188095" y="2493949"/>
            <a:ext cx="17269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907512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Effect transition="in" filter="fade">
                                      <p:cBhvr>
                                        <p:cTn id="20" dur="500"/>
                                        <p:tgtEl>
                                          <p:spTgt spid="10"/>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Effect transition="in" filter="fade">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500" fill="hold"/>
                                        <p:tgtEl>
                                          <p:spTgt spid="12"/>
                                        </p:tgtEl>
                                        <p:attrNameLst>
                                          <p:attrName>ppt_w</p:attrName>
                                        </p:attrNameLst>
                                      </p:cBhvr>
                                      <p:tavLst>
                                        <p:tav tm="0">
                                          <p:val>
                                            <p:fltVal val="0"/>
                                          </p:val>
                                        </p:tav>
                                        <p:tav tm="100000">
                                          <p:val>
                                            <p:strVal val="#ppt_w"/>
                                          </p:val>
                                        </p:tav>
                                      </p:tavLst>
                                    </p:anim>
                                    <p:anim calcmode="lin" valueType="num">
                                      <p:cBhvr>
                                        <p:cTn id="33" dur="500" fill="hold"/>
                                        <p:tgtEl>
                                          <p:spTgt spid="12"/>
                                        </p:tgtEl>
                                        <p:attrNameLst>
                                          <p:attrName>ppt_h</p:attrName>
                                        </p:attrNameLst>
                                      </p:cBhvr>
                                      <p:tavLst>
                                        <p:tav tm="0">
                                          <p:val>
                                            <p:fltVal val="0"/>
                                          </p:val>
                                        </p:tav>
                                        <p:tav tm="100000">
                                          <p:val>
                                            <p:strVal val="#ppt_h"/>
                                          </p:val>
                                        </p:tav>
                                      </p:tavLst>
                                    </p:anim>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p:cTn id="39" dur="500" fill="hold"/>
                                        <p:tgtEl>
                                          <p:spTgt spid="13"/>
                                        </p:tgtEl>
                                        <p:attrNameLst>
                                          <p:attrName>ppt_w</p:attrName>
                                        </p:attrNameLst>
                                      </p:cBhvr>
                                      <p:tavLst>
                                        <p:tav tm="0">
                                          <p:val>
                                            <p:fltVal val="0"/>
                                          </p:val>
                                        </p:tav>
                                        <p:tav tm="100000">
                                          <p:val>
                                            <p:strVal val="#ppt_w"/>
                                          </p:val>
                                        </p:tav>
                                      </p:tavLst>
                                    </p:anim>
                                    <p:anim calcmode="lin" valueType="num">
                                      <p:cBhvr>
                                        <p:cTn id="40" dur="500" fill="hold"/>
                                        <p:tgtEl>
                                          <p:spTgt spid="13"/>
                                        </p:tgtEl>
                                        <p:attrNameLst>
                                          <p:attrName>ppt_h</p:attrName>
                                        </p:attrNameLst>
                                      </p:cBhvr>
                                      <p:tavLst>
                                        <p:tav tm="0">
                                          <p:val>
                                            <p:fltVal val="0"/>
                                          </p:val>
                                        </p:tav>
                                        <p:tav tm="100000">
                                          <p:val>
                                            <p:strVal val="#ppt_h"/>
                                          </p:val>
                                        </p:tav>
                                      </p:tavLst>
                                    </p:anim>
                                    <p:animEffect transition="in" filter="fade">
                                      <p:cBhvr>
                                        <p:cTn id="4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827738" y="51358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Arial"/>
                <a:ea typeface="+mn-ea"/>
                <a:cs typeface="+mn-cs"/>
              </a:rPr>
              <a:t>4</a:t>
            </a:r>
          </a:p>
        </p:txBody>
      </p:sp>
      <p:grpSp>
        <p:nvGrpSpPr>
          <p:cNvPr id="26" name="Group 25"/>
          <p:cNvGrpSpPr/>
          <p:nvPr/>
        </p:nvGrpSpPr>
        <p:grpSpPr>
          <a:xfrm>
            <a:off x="1540432" y="408983"/>
            <a:ext cx="4950855" cy="3104926"/>
            <a:chOff x="1540432" y="408983"/>
            <a:chExt cx="4950855" cy="3104926"/>
          </a:xfrm>
        </p:grpSpPr>
        <p:sp>
          <p:nvSpPr>
            <p:cNvPr id="8" name="Rounded Rectangle 7"/>
            <p:cNvSpPr/>
            <p:nvPr/>
          </p:nvSpPr>
          <p:spPr>
            <a:xfrm>
              <a:off x="1540432" y="408983"/>
              <a:ext cx="4950855" cy="3104926"/>
            </a:xfrm>
            <a:prstGeom prst="roundRect">
              <a:avLst/>
            </a:prstGeom>
            <a:solidFill>
              <a:schemeClr val="accent5">
                <a:lumMod val="20000"/>
                <a:lumOff val="80000"/>
              </a:schemeClr>
            </a:solidFill>
            <a:ln>
              <a:solidFill>
                <a:schemeClr val="accent5">
                  <a:lumMod val="20000"/>
                  <a:lumOff val="80000"/>
                </a:schemeClr>
              </a:solid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pic>
          <p:nvPicPr>
            <p:cNvPr id="2"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3050582"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20210409041757_wm_shs-toan-2-tap-1"/>
            <p:cNvPicPr>
              <a:picLocks noChangeAspect="1" noChangeArrowheads="1"/>
            </p:cNvPicPr>
            <p:nvPr/>
          </p:nvPicPr>
          <p:blipFill rotWithShape="1">
            <a:blip r:embed="rId8">
              <a:clrChange>
                <a:clrFrom>
                  <a:srgbClr val="DFF3FF"/>
                </a:clrFrom>
                <a:clrTo>
                  <a:srgbClr val="DFF3FF">
                    <a:alpha val="0"/>
                  </a:srgbClr>
                </a:clrTo>
              </a:clrChange>
              <a:extLst>
                <a:ext uri="{BEBA8EAE-BF5A-486C-A8C5-ECC9F3942E4B}">
                  <a14:imgProps xmlns:a14="http://schemas.microsoft.com/office/drawing/2010/main">
                    <a14:imgLayer r:embed="rId7">
                      <a14:imgEffect>
                        <a14:backgroundRemoval t="39000" b="50938" l="15965" r="24211">
                          <a14:foregroundMark x1="18509" y1="50313" x2="22368" y2="50375"/>
                        </a14:backgroundRemoval>
                      </a14:imgEffect>
                      <a14:imgEffect>
                        <a14:sharpenSoften amount="25000"/>
                      </a14:imgEffect>
                    </a14:imgLayer>
                  </a14:imgProps>
                </a:ext>
                <a:ext uri="{28A0092B-C50C-407E-A947-70E740481C1C}">
                  <a14:useLocalDpi xmlns:a14="http://schemas.microsoft.com/office/drawing/2010/main" val="0"/>
                </a:ext>
              </a:extLst>
            </a:blip>
            <a:srcRect l="15013" t="38435" r="74752" b="48426"/>
            <a:stretch/>
          </p:blipFill>
          <p:spPr bwMode="auto">
            <a:xfrm>
              <a:off x="1754917" y="661213"/>
              <a:ext cx="1268771" cy="2286001"/>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3672959"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4295336"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4903310"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5530554"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3050582" y="1762121"/>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3672959" y="1762121"/>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4295336" y="1762121"/>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4903310" y="1762121"/>
              <a:ext cx="685800" cy="55880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5" name="Group 24"/>
          <p:cNvGrpSpPr/>
          <p:nvPr/>
        </p:nvGrpSpPr>
        <p:grpSpPr>
          <a:xfrm>
            <a:off x="6216935" y="408982"/>
            <a:ext cx="4677488" cy="3104927"/>
            <a:chOff x="6216935" y="408982"/>
            <a:chExt cx="4677488" cy="3104927"/>
          </a:xfrm>
        </p:grpSpPr>
        <p:sp>
          <p:nvSpPr>
            <p:cNvPr id="9" name="Rounded Rectangle 8"/>
            <p:cNvSpPr/>
            <p:nvPr/>
          </p:nvSpPr>
          <p:spPr>
            <a:xfrm>
              <a:off x="6216935" y="408982"/>
              <a:ext cx="4677488" cy="3104927"/>
            </a:xfrm>
            <a:prstGeom prst="roundRect">
              <a:avLst/>
            </a:prstGeom>
            <a:solidFill>
              <a:schemeClr val="accent5">
                <a:lumMod val="20000"/>
                <a:lumOff val="80000"/>
              </a:schemeClr>
            </a:solidFill>
            <a:ln>
              <a:solidFill>
                <a:schemeClr val="accent5">
                  <a:lumMod val="20000"/>
                  <a:lumOff val="80000"/>
                </a:schemeClr>
              </a:solidFill>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pic>
          <p:nvPicPr>
            <p:cNvPr id="4" name="Picture 2" descr="20210409041757_wm_shs-toan-2-tap-1"/>
            <p:cNvPicPr>
              <a:picLocks noChangeAspect="1" noChangeArrowheads="1"/>
            </p:cNvPicPr>
            <p:nvPr/>
          </p:nvPicPr>
          <p:blipFill rotWithShape="1">
            <a:blip r:embed="rId9">
              <a:extLst>
                <a:ext uri="{BEBA8EAE-BF5A-486C-A8C5-ECC9F3942E4B}">
                  <a14:imgProps xmlns:a14="http://schemas.microsoft.com/office/drawing/2010/main">
                    <a14:imgLayer r:embed="rId7">
                      <a14:imgEffect>
                        <a14:backgroundRemoval t="40313" b="50250" l="61579" r="68158"/>
                      </a14:imgEffect>
                      <a14:imgEffect>
                        <a14:sharpenSoften amount="25000"/>
                      </a14:imgEffect>
                    </a14:imgLayer>
                  </a14:imgProps>
                </a:ext>
                <a:ext uri="{28A0092B-C50C-407E-A947-70E740481C1C}">
                  <a14:useLocalDpi xmlns:a14="http://schemas.microsoft.com/office/drawing/2010/main" val="0"/>
                </a:ext>
              </a:extLst>
            </a:blip>
            <a:srcRect l="60901" t="39968" r="31620" b="49375"/>
            <a:stretch/>
          </p:blipFill>
          <p:spPr bwMode="auto">
            <a:xfrm>
              <a:off x="6631784" y="691278"/>
              <a:ext cx="1112935" cy="222586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7829409"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8451786"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9074163"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9682137" y="1245412"/>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7829409" y="1762121"/>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8451786" y="1762121"/>
              <a:ext cx="685800" cy="55880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43938" b="46625" l="25088" r="30175"/>
                      </a14:imgEffect>
                      <a14:imgEffect>
                        <a14:sharpenSoften amount="25000"/>
                      </a14:imgEffect>
                    </a14:imgLayer>
                  </a14:imgProps>
                </a:ext>
                <a:ext uri="{28A0092B-C50C-407E-A947-70E740481C1C}">
                  <a14:useLocalDpi xmlns:a14="http://schemas.microsoft.com/office/drawing/2010/main" val="0"/>
                </a:ext>
              </a:extLst>
            </a:blip>
            <a:srcRect l="24736" t="43763" r="69732" b="53025"/>
            <a:stretch/>
          </p:blipFill>
          <p:spPr bwMode="auto">
            <a:xfrm>
              <a:off x="9074163" y="1762121"/>
              <a:ext cx="685800" cy="558801"/>
            </a:xfrm>
            <a:prstGeom prst="rect">
              <a:avLst/>
            </a:prstGeom>
            <a:noFill/>
            <a:extLst>
              <a:ext uri="{909E8E84-426E-40DD-AFC4-6F175D3DCCD1}">
                <a14:hiddenFill xmlns:a14="http://schemas.microsoft.com/office/drawing/2010/main">
                  <a:solidFill>
                    <a:srgbClr val="FFFFFF"/>
                  </a:solidFill>
                </a14:hiddenFill>
              </a:ext>
            </a:extLst>
          </p:spPr>
        </p:pic>
      </p:grpSp>
      <p:sp>
        <p:nvSpPr>
          <p:cNvPr id="27" name="TextBox 26"/>
          <p:cNvSpPr txBox="1"/>
          <p:nvPr/>
        </p:nvSpPr>
        <p:spPr>
          <a:xfrm>
            <a:off x="1886904" y="2767111"/>
            <a:ext cx="4604383" cy="430887"/>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02060"/>
                </a:solidFill>
                <a:effectLst/>
                <a:uLnTx/>
                <a:uFillTx/>
                <a:latin typeface="Arial"/>
                <a:ea typeface="+mn-ea"/>
                <a:cs typeface="+mn-cs"/>
              </a:rPr>
              <a:t>Lượng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nước</a:t>
            </a:r>
            <a:r>
              <a:rPr kumimoji="0" lang="en-US" sz="2200" b="0" i="0" u="none" strike="noStrike" kern="1200" cap="none" spc="0" normalizeH="0" baseline="0" noProof="0" dirty="0">
                <a:ln>
                  <a:noFill/>
                </a:ln>
                <a:solidFill>
                  <a:srgbClr val="002060"/>
                </a:solidFill>
                <a:effectLst/>
                <a:uLnTx/>
                <a:uFillTx/>
                <a:latin typeface="Arial"/>
                <a:ea typeface="+mn-ea"/>
                <a:cs typeface="+mn-cs"/>
              </a:rPr>
              <a:t> ở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bình</a:t>
            </a:r>
            <a:r>
              <a:rPr kumimoji="0" lang="en-US" sz="2200" b="0" i="0" u="none" strike="noStrike" kern="1200" cap="none" spc="0" normalizeH="0" baseline="0" noProof="0" dirty="0">
                <a:ln>
                  <a:noFill/>
                </a:ln>
                <a:solidFill>
                  <a:srgbClr val="002060"/>
                </a:solidFill>
                <a:effectLst/>
                <a:uLnTx/>
                <a:uFillTx/>
                <a:latin typeface="Arial"/>
                <a:ea typeface="+mn-ea"/>
                <a:cs typeface="+mn-cs"/>
              </a:rPr>
              <a:t> A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bằng</a:t>
            </a:r>
            <a:r>
              <a:rPr kumimoji="0" lang="en-US" sz="2200" b="0" i="0" u="none" strike="noStrike" kern="1200" cap="none" spc="0" normalizeH="0" baseline="0" noProof="0" dirty="0">
                <a:ln>
                  <a:noFill/>
                </a:ln>
                <a:solidFill>
                  <a:srgbClr val="002060"/>
                </a:solidFill>
                <a:effectLst/>
                <a:uLnTx/>
                <a:uFillTx/>
                <a:latin typeface="Arial"/>
                <a:ea typeface="+mn-ea"/>
                <a:cs typeface="+mn-cs"/>
              </a:rPr>
              <a:t> 9 </a:t>
            </a:r>
            <a:r>
              <a:rPr kumimoji="0" lang="en-US" sz="2200" b="0" i="0" u="none" strike="noStrike" kern="1200" cap="none" spc="0" normalizeH="0" baseline="0" noProof="0" dirty="0" err="1">
                <a:ln>
                  <a:noFill/>
                </a:ln>
                <a:solidFill>
                  <a:srgbClr val="002060"/>
                </a:solidFill>
                <a:effectLst/>
                <a:uLnTx/>
                <a:uFillTx/>
                <a:latin typeface="Arial"/>
                <a:ea typeface="+mn-ea"/>
                <a:cs typeface="+mn-cs"/>
              </a:rPr>
              <a:t>cốc</a:t>
            </a:r>
            <a:endParaRPr kumimoji="0" lang="en-US" sz="2200" b="0" i="0" u="none" strike="noStrike" kern="1200" cap="none" spc="0" normalizeH="0" baseline="0" noProof="0" dirty="0">
              <a:ln>
                <a:noFill/>
              </a:ln>
              <a:solidFill>
                <a:srgbClr val="002060"/>
              </a:solidFill>
              <a:effectLst/>
              <a:uLnTx/>
              <a:uFillTx/>
              <a:latin typeface="Arial"/>
              <a:ea typeface="+mn-ea"/>
              <a:cs typeface="+mn-cs"/>
            </a:endParaRPr>
          </a:p>
        </p:txBody>
      </p:sp>
      <p:sp>
        <p:nvSpPr>
          <p:cNvPr id="28" name="TextBox 27"/>
          <p:cNvSpPr txBox="1"/>
          <p:nvPr/>
        </p:nvSpPr>
        <p:spPr>
          <a:xfrm>
            <a:off x="6390664" y="2767111"/>
            <a:ext cx="4604383" cy="430887"/>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002060"/>
                </a:solidFill>
                <a:effectLst/>
                <a:uLnTx/>
                <a:uFillTx/>
                <a:latin typeface="Arial"/>
                <a:ea typeface="+mn-ea"/>
                <a:cs typeface="+mn-cs"/>
              </a:rPr>
              <a:t>Lượng</a:t>
            </a:r>
            <a:r>
              <a:rPr kumimoji="0" lang="en-US" sz="2200" b="0" i="0" u="none" strike="noStrike" kern="1200" cap="none" spc="0" normalizeH="0" baseline="0" noProof="0" dirty="0">
                <a:ln>
                  <a:noFill/>
                </a:ln>
                <a:solidFill>
                  <a:srgbClr val="002060"/>
                </a:solidFill>
                <a:effectLst/>
                <a:uLnTx/>
                <a:uFillTx/>
                <a:latin typeface="Arial"/>
                <a:ea typeface="+mn-ea"/>
                <a:cs typeface="+mn-cs"/>
              </a:rPr>
              <a:t> </a:t>
            </a:r>
            <a:r>
              <a:rPr kumimoji="0" lang="en-US" sz="2200" b="0" i="0" u="none" strike="noStrike" kern="1200" cap="none" spc="0" normalizeH="0" baseline="0" noProof="0" dirty="0" err="1">
                <a:ln>
                  <a:noFill/>
                </a:ln>
                <a:solidFill>
                  <a:srgbClr val="002060"/>
                </a:solidFill>
                <a:effectLst/>
                <a:uLnTx/>
                <a:uFillTx/>
                <a:latin typeface="Arial"/>
                <a:ea typeface="+mn-ea"/>
                <a:cs typeface="+mn-cs"/>
              </a:rPr>
              <a:t>nước</a:t>
            </a:r>
            <a:r>
              <a:rPr kumimoji="0" lang="en-US" sz="2200" b="0" i="0" u="none" strike="noStrike" kern="1200" cap="none" spc="0" normalizeH="0" baseline="0" noProof="0" dirty="0">
                <a:ln>
                  <a:noFill/>
                </a:ln>
                <a:solidFill>
                  <a:srgbClr val="002060"/>
                </a:solidFill>
                <a:effectLst/>
                <a:uLnTx/>
                <a:uFillTx/>
                <a:latin typeface="Arial"/>
                <a:ea typeface="+mn-ea"/>
                <a:cs typeface="+mn-cs"/>
              </a:rPr>
              <a:t> ở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bình</a:t>
            </a:r>
            <a:r>
              <a:rPr kumimoji="0" lang="en-US" sz="2200" b="0" i="0" u="none" strike="noStrike" kern="1200" cap="none" spc="0" normalizeH="0" baseline="0" noProof="0" dirty="0">
                <a:ln>
                  <a:noFill/>
                </a:ln>
                <a:solidFill>
                  <a:srgbClr val="002060"/>
                </a:solidFill>
                <a:effectLst/>
                <a:uLnTx/>
                <a:uFillTx/>
                <a:latin typeface="Arial"/>
                <a:ea typeface="+mn-ea"/>
                <a:cs typeface="+mn-cs"/>
              </a:rPr>
              <a:t> B </a:t>
            </a:r>
            <a:r>
              <a:rPr kumimoji="0" lang="en-US" sz="2200" b="0" i="0" u="none" strike="noStrike" kern="1200" cap="none" spc="0" normalizeH="0" baseline="0" noProof="0" dirty="0" err="1">
                <a:ln>
                  <a:noFill/>
                </a:ln>
                <a:solidFill>
                  <a:srgbClr val="002060"/>
                </a:solidFill>
                <a:effectLst/>
                <a:uLnTx/>
                <a:uFillTx/>
                <a:latin typeface="Arial"/>
                <a:ea typeface="+mn-ea"/>
                <a:cs typeface="+mn-cs"/>
              </a:rPr>
              <a:t>bằng</a:t>
            </a:r>
            <a:r>
              <a:rPr kumimoji="0" lang="en-US" sz="2200" b="0" i="0" u="none" strike="noStrike" kern="1200" cap="none" spc="0" normalizeH="0" baseline="0" noProof="0" dirty="0">
                <a:ln>
                  <a:noFill/>
                </a:ln>
                <a:solidFill>
                  <a:srgbClr val="002060"/>
                </a:solidFill>
                <a:effectLst/>
                <a:uLnTx/>
                <a:uFillTx/>
                <a:latin typeface="Arial"/>
                <a:ea typeface="+mn-ea"/>
                <a:cs typeface="+mn-cs"/>
              </a:rPr>
              <a:t> 7 </a:t>
            </a:r>
            <a:r>
              <a:rPr kumimoji="0" lang="en-US" sz="2200" b="0" i="0" u="none" strike="noStrike" kern="1200" cap="none" spc="0" normalizeH="0" baseline="0" noProof="0" dirty="0" err="1">
                <a:ln>
                  <a:noFill/>
                </a:ln>
                <a:solidFill>
                  <a:srgbClr val="002060"/>
                </a:solidFill>
                <a:effectLst/>
                <a:uLnTx/>
                <a:uFillTx/>
                <a:latin typeface="Arial"/>
                <a:ea typeface="+mn-ea"/>
                <a:cs typeface="+mn-cs"/>
              </a:rPr>
              <a:t>cốc</a:t>
            </a:r>
            <a:endParaRPr kumimoji="0" lang="en-US" sz="2200" b="0" i="0" u="none" strike="noStrike" kern="1200" cap="none" spc="0" normalizeH="0" baseline="0" noProof="0" dirty="0">
              <a:ln>
                <a:noFill/>
              </a:ln>
              <a:solidFill>
                <a:srgbClr val="002060"/>
              </a:solidFill>
              <a:effectLst/>
              <a:uLnTx/>
              <a:uFillTx/>
              <a:latin typeface="Arial"/>
              <a:ea typeface="+mn-ea"/>
              <a:cs typeface="+mn-cs"/>
            </a:endParaRPr>
          </a:p>
        </p:txBody>
      </p:sp>
      <p:sp>
        <p:nvSpPr>
          <p:cNvPr id="29" name="TextBox 28"/>
          <p:cNvSpPr txBox="1"/>
          <p:nvPr/>
        </p:nvSpPr>
        <p:spPr>
          <a:xfrm>
            <a:off x="3456611" y="3421339"/>
            <a:ext cx="7325002" cy="2976136"/>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noFill/>
        </p:spPr>
        <p:txBody>
          <a:bodyPr wrap="square" rtlCol="0">
            <a:spAutoFit/>
          </a:bodyPr>
          <a:lstStyle/>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a) </a:t>
            </a:r>
            <a:r>
              <a:rPr kumimoji="0" lang="en-US" sz="2800" b="0" i="0" u="none" strike="noStrike" kern="1200" cap="none" spc="0" normalizeH="0" baseline="0" noProof="0" dirty="0" err="1">
                <a:ln>
                  <a:noFill/>
                </a:ln>
                <a:solidFill>
                  <a:prstClr val="black"/>
                </a:solidFill>
                <a:effectLst/>
                <a:uLnTx/>
                <a:uFillTx/>
                <a:latin typeface="Arial"/>
                <a:ea typeface="+mn-ea"/>
                <a:cs typeface="+mn-cs"/>
              </a:rPr>
              <a:t>Lượng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cả</a:t>
            </a:r>
            <a:r>
              <a:rPr kumimoji="0" lang="en-US" sz="2800" b="0" i="0" u="none" strike="noStrike" kern="1200" cap="none" spc="0" normalizeH="0" baseline="0" noProof="0" dirty="0">
                <a:ln>
                  <a:noFill/>
                </a:ln>
                <a:solidFill>
                  <a:prstClr val="black"/>
                </a:solidFill>
                <a:effectLst/>
                <a:uLnTx/>
                <a:uFillTx/>
                <a:latin typeface="Arial"/>
                <a:ea typeface="+mn-ea"/>
                <a:cs typeface="+mn-cs"/>
              </a:rPr>
              <a:t> 2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là</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9 + 7 = 16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Đáp</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16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endParaRPr kumimoji="0" lang="en-US" sz="2800" b="0" i="0" u="none" strike="noStrike" kern="1200" cap="none" spc="0" normalizeH="0" baseline="0" noProof="0" dirty="0">
              <a:ln>
                <a:noFill/>
              </a:ln>
              <a:solidFill>
                <a:prstClr val="black"/>
              </a:solidFill>
              <a:effectLst/>
              <a:uLnTx/>
              <a:uFillTx/>
              <a:latin typeface="Arial"/>
              <a:ea typeface="+mn-ea"/>
              <a:cs typeface="+mn-cs"/>
            </a:endParaRP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b) </a:t>
            </a:r>
            <a:r>
              <a:rPr kumimoji="0" lang="en-US" sz="2800" b="0" i="0" u="none" strike="noStrike" kern="1200" cap="none" spc="0" normalizeH="0" baseline="0" noProof="0" dirty="0" err="1">
                <a:ln>
                  <a:noFill/>
                </a:ln>
                <a:solidFill>
                  <a:prstClr val="black"/>
                </a:solidFill>
                <a:effectLst/>
                <a:uLnTx/>
                <a:uFillTx/>
                <a:latin typeface="Arial"/>
                <a:ea typeface="+mn-ea"/>
                <a:cs typeface="+mn-cs"/>
              </a:rPr>
              <a:t>Lượng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B </a:t>
            </a:r>
            <a:r>
              <a:rPr kumimoji="0" lang="en-US" sz="2800" b="0" i="0" u="none" strike="noStrike" kern="1200" cap="none" spc="0" normalizeH="0" baseline="0" noProof="0" dirty="0" err="1">
                <a:ln>
                  <a:noFill/>
                </a:ln>
                <a:solidFill>
                  <a:prstClr val="black"/>
                </a:solidFill>
                <a:effectLst/>
                <a:uLnTx/>
                <a:uFillTx/>
                <a:latin typeface="Arial"/>
                <a:ea typeface="+mn-ea"/>
                <a:cs typeface="+mn-cs"/>
              </a:rPr>
              <a:t>ít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hơn</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bình</a:t>
            </a:r>
            <a:r>
              <a:rPr kumimoji="0" lang="en-US" sz="2800" b="0" i="0" u="none" strike="noStrike" kern="1200" cap="none" spc="0" normalizeH="0" baseline="0" noProof="0" dirty="0">
                <a:ln>
                  <a:noFill/>
                </a:ln>
                <a:solidFill>
                  <a:prstClr val="black"/>
                </a:solidFill>
                <a:effectLst/>
                <a:uLnTx/>
                <a:uFillTx/>
                <a:latin typeface="Arial"/>
                <a:ea typeface="+mn-ea"/>
                <a:cs typeface="+mn-cs"/>
              </a:rPr>
              <a:t> A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là</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9 – 7 = 2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Đáp</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2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cốc</a:t>
            </a:r>
            <a:endParaRPr kumimoji="0" lang="en-US" sz="2800" b="0" i="0" u="none" strike="noStrike" kern="1200" cap="none" spc="0" normalizeH="0" baseline="0" noProof="0" dirty="0">
              <a:ln>
                <a:noFill/>
              </a:ln>
              <a:solidFill>
                <a:prstClr val="black"/>
              </a:solidFill>
              <a:effectLst/>
              <a:uLnTx/>
              <a:uFillTx/>
              <a:latin typeface="Arial"/>
              <a:ea typeface="+mn-ea"/>
              <a:cs typeface="+mn-cs"/>
            </a:endParaRPr>
          </a:p>
        </p:txBody>
      </p:sp>
      <p:sp>
        <p:nvSpPr>
          <p:cNvPr id="5" name="TextBox 4">
            <a:extLst>
              <a:ext uri="{FF2B5EF4-FFF2-40B4-BE49-F238E27FC236}">
                <a16:creationId xmlns:a16="http://schemas.microsoft.com/office/drawing/2014/main" id="{C2142622-A9E0-4E70-BBD3-64876A3BAAFA}"/>
              </a:ext>
            </a:extLst>
          </p:cNvPr>
          <p:cNvSpPr txBox="1"/>
          <p:nvPr/>
        </p:nvSpPr>
        <p:spPr>
          <a:xfrm>
            <a:off x="1540432" y="3754281"/>
            <a:ext cx="11606861" cy="954107"/>
          </a:xfrm>
          <a:prstGeom prst="rect">
            <a:avLst/>
          </a:prstGeom>
          <a:noFill/>
        </p:spPr>
        <p:txBody>
          <a:bodyPr wrap="square" rtlCol="0">
            <a:spAutoFit/>
          </a:bodyPr>
          <a:lstStyle/>
          <a:p>
            <a:pPr marL="342900" indent="-342900">
              <a:buAutoNum type="alphaLcParenR"/>
            </a:pPr>
            <a:r>
              <a:rPr lang="en-US" sz="2800"/>
              <a:t> Lượng nước ở cả hai bình bằng bao nhiêu cốc?</a:t>
            </a:r>
          </a:p>
          <a:p>
            <a:r>
              <a:rPr lang="en-US" sz="2800"/>
              <a:t>b) Lượng nước ở bình nào ít hơn và ít hơn bao nhiêu cốc?</a:t>
            </a:r>
            <a:endParaRPr lang="vi-VN" sz="2800"/>
          </a:p>
        </p:txBody>
      </p:sp>
      <p:sp>
        <p:nvSpPr>
          <p:cNvPr id="30" name="Oval 29">
            <a:extLst>
              <a:ext uri="{FF2B5EF4-FFF2-40B4-BE49-F238E27FC236}">
                <a16:creationId xmlns:a16="http://schemas.microsoft.com/office/drawing/2014/main" id="{18384D14-F6D8-41DC-91F7-F6866050A514}"/>
              </a:ext>
            </a:extLst>
          </p:cNvPr>
          <p:cNvSpPr/>
          <p:nvPr/>
        </p:nvSpPr>
        <p:spPr>
          <a:xfrm>
            <a:off x="1844774" y="649187"/>
            <a:ext cx="1151525" cy="2225868"/>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Tree>
    <p:extLst>
      <p:ext uri="{BB962C8B-B14F-4D97-AF65-F5344CB8AC3E}">
        <p14:creationId xmlns:p14="http://schemas.microsoft.com/office/powerpoint/2010/main" val="23605099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par>
                                <p:cTn id="8" presetID="10" presetClass="entr" presetSubtype="0" fill="hold"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fade">
                                      <p:cBhvr>
                                        <p:cTn id="10" dur="500"/>
                                        <p:tgtEl>
                                          <p:spTgt spid="26"/>
                                        </p:tgtEl>
                                      </p:cBhvr>
                                    </p:animEffect>
                                  </p:childTnLst>
                                  <p:subTnLst>
                                    <p:audio>
                                      <p:cMediaNode>
                                        <p:cTn display="0" masterRel="sameClick">
                                          <p:stCondLst>
                                            <p:cond evt="begin" delay="0">
                                              <p:tn val="8"/>
                                            </p:cond>
                                          </p:stCondLst>
                                          <p:endCondLst>
                                            <p:cond evt="onStopAudio" delay="0">
                                              <p:tgtEl>
                                                <p:sldTgt/>
                                              </p:tgtEl>
                                            </p:cond>
                                          </p:endCondLst>
                                        </p:cTn>
                                        <p:tgtEl>
                                          <p:sndTgt r:embed="rId3" name="cashreg.wav"/>
                                        </p:tgtEl>
                                      </p:cMediaNode>
                                    </p:audio>
                                  </p:subTnLst>
                                </p:cTn>
                              </p:par>
                              <p:par>
                                <p:cTn id="11" presetID="10" presetClass="entr" presetSubtype="0" fill="hold"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fade">
                                      <p:cBhvr>
                                        <p:cTn id="13" dur="500"/>
                                        <p:tgtEl>
                                          <p:spTgt spid="2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7">
                                            <p:txEl>
                                              <p:pRg st="0" end="0"/>
                                            </p:txEl>
                                          </p:spTgt>
                                        </p:tgtEl>
                                        <p:attrNameLst>
                                          <p:attrName>style.visibility</p:attrName>
                                        </p:attrNameLst>
                                      </p:cBhvr>
                                      <p:to>
                                        <p:strVal val="visible"/>
                                      </p:to>
                                    </p:set>
                                    <p:animEffect transition="in" filter="fade">
                                      <p:cBhvr>
                                        <p:cTn id="23" dur="500"/>
                                        <p:tgtEl>
                                          <p:spTgt spid="27">
                                            <p:txEl>
                                              <p:pRg st="0" end="0"/>
                                            </p:txEl>
                                          </p:spTgt>
                                        </p:tgtEl>
                                      </p:cBhvr>
                                    </p:animEffect>
                                  </p:childTnLst>
                                  <p:subTnLst>
                                    <p:audio>
                                      <p:cMediaNode>
                                        <p:cTn display="0" masterRel="sameClick">
                                          <p:stCondLst>
                                            <p:cond evt="begin" delay="0">
                                              <p:tn val="21"/>
                                            </p:cond>
                                          </p:stCondLst>
                                          <p:endCondLst>
                                            <p:cond evt="onStopAudio" delay="0">
                                              <p:tgtEl>
                                                <p:sldTgt/>
                                              </p:tgtEl>
                                            </p:cond>
                                          </p:endCondLst>
                                        </p:cTn>
                                        <p:tgtEl>
                                          <p:sndTgt r:embed="rId4" name="click.wav"/>
                                        </p:tgtEl>
                                      </p:cMediaNode>
                                    </p:audio>
                                  </p:sub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8">
                                            <p:txEl>
                                              <p:pRg st="0" end="0"/>
                                            </p:txEl>
                                          </p:spTgt>
                                        </p:tgtEl>
                                        <p:attrNameLst>
                                          <p:attrName>style.visibility</p:attrName>
                                        </p:attrNameLst>
                                      </p:cBhvr>
                                      <p:to>
                                        <p:strVal val="visible"/>
                                      </p:to>
                                    </p:set>
                                    <p:animEffect transition="in" filter="fade">
                                      <p:cBhvr>
                                        <p:cTn id="28" dur="500"/>
                                        <p:tgtEl>
                                          <p:spTgt spid="28">
                                            <p:txEl>
                                              <p:pRg st="0" end="0"/>
                                            </p:txEl>
                                          </p:spTgt>
                                        </p:tgtEl>
                                      </p:cBhvr>
                                    </p:animEffect>
                                  </p:childTnLst>
                                  <p:subTnLst>
                                    <p:audio>
                                      <p:cMediaNode>
                                        <p:cTn display="0" masterRel="sameClick">
                                          <p:stCondLst>
                                            <p:cond evt="begin" delay="0">
                                              <p:tn val="26"/>
                                            </p:cond>
                                          </p:stCondLst>
                                          <p:endCondLst>
                                            <p:cond evt="onStopAudio" delay="0">
                                              <p:tgtEl>
                                                <p:sldTgt/>
                                              </p:tgtEl>
                                            </p:cond>
                                          </p:endCondLst>
                                        </p:cTn>
                                        <p:tgtEl>
                                          <p:sndTgt r:embed="rId4" name="click.wav"/>
                                        </p:tgtEl>
                                      </p:cMediaNode>
                                    </p:audio>
                                  </p:subTnLst>
                                </p:cTn>
                              </p:par>
                            </p:childTnLst>
                          </p:cTn>
                        </p:par>
                      </p:childTnLst>
                    </p:cTn>
                  </p:par>
                  <p:par>
                    <p:cTn id="29" fill="hold">
                      <p:stCondLst>
                        <p:cond delay="indefinite"/>
                      </p:stCondLst>
                      <p:childTnLst>
                        <p:par>
                          <p:cTn id="30" fill="hold">
                            <p:stCondLst>
                              <p:cond delay="0"/>
                            </p:stCondLst>
                            <p:childTnLst>
                              <p:par>
                                <p:cTn id="31" presetID="16" presetClass="entr" presetSubtype="21" fill="hold" grpId="0" nodeType="clickEffect">
                                  <p:stCondLst>
                                    <p:cond delay="0"/>
                                  </p:stCondLst>
                                  <p:childTnLst>
                                    <p:set>
                                      <p:cBhvr>
                                        <p:cTn id="32" dur="1" fill="hold">
                                          <p:stCondLst>
                                            <p:cond delay="0"/>
                                          </p:stCondLst>
                                        </p:cTn>
                                        <p:tgtEl>
                                          <p:spTgt spid="30"/>
                                        </p:tgtEl>
                                        <p:attrNameLst>
                                          <p:attrName>style.visibility</p:attrName>
                                        </p:attrNameLst>
                                      </p:cBhvr>
                                      <p:to>
                                        <p:strVal val="visible"/>
                                      </p:to>
                                    </p:set>
                                    <p:animEffect transition="in" filter="barn(inVertical)">
                                      <p:cBhvr>
                                        <p:cTn id="33" dur="500"/>
                                        <p:tgtEl>
                                          <p:spTgt spid="30"/>
                                        </p:tgtEl>
                                      </p:cBhvr>
                                    </p:animEffect>
                                  </p:childTnLst>
                                  <p:subTnLst>
                                    <p:audio>
                                      <p:cMediaNode>
                                        <p:cTn display="0" masterRel="sameClick">
                                          <p:stCondLst>
                                            <p:cond evt="begin" delay="0">
                                              <p:tn val="31"/>
                                            </p:cond>
                                          </p:stCondLst>
                                          <p:endCondLst>
                                            <p:cond evt="onStopAudio" delay="0">
                                              <p:tgtEl>
                                                <p:sldTgt/>
                                              </p:tgtEl>
                                            </p:cond>
                                          </p:endCondLst>
                                        </p:cTn>
                                        <p:tgtEl>
                                          <p:sndTgt r:embed="rId5" name="chimes.wav"/>
                                        </p:tgtEl>
                                      </p:cMediaNode>
                                    </p:audio>
                                  </p:subTnLst>
                                </p:cTn>
                              </p:par>
                            </p:childTnLst>
                          </p:cTn>
                        </p:par>
                      </p:childTnLst>
                    </p:cTn>
                  </p:par>
                  <p:par>
                    <p:cTn id="34" fill="hold">
                      <p:stCondLst>
                        <p:cond delay="indefinite"/>
                      </p:stCondLst>
                      <p:childTnLst>
                        <p:par>
                          <p:cTn id="35" fill="hold">
                            <p:stCondLst>
                              <p:cond delay="0"/>
                            </p:stCondLst>
                            <p:childTnLst>
                              <p:par>
                                <p:cTn id="36" presetID="1" presetClass="exit" presetSubtype="0" fill="hold" grpId="1" nodeType="clickEffect">
                                  <p:stCondLst>
                                    <p:cond delay="0"/>
                                  </p:stCondLst>
                                  <p:childTnLst>
                                    <p:set>
                                      <p:cBhvr>
                                        <p:cTn id="37" dur="1" fill="hold">
                                          <p:stCondLst>
                                            <p:cond delay="0"/>
                                          </p:stCondLst>
                                        </p:cTn>
                                        <p:tgtEl>
                                          <p:spTgt spid="5"/>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9">
                                            <p:txEl>
                                              <p:pRg st="0" end="0"/>
                                            </p:txEl>
                                          </p:spTgt>
                                        </p:tgtEl>
                                        <p:attrNameLst>
                                          <p:attrName>style.visibility</p:attrName>
                                        </p:attrNameLst>
                                      </p:cBhvr>
                                      <p:to>
                                        <p:strVal val="visible"/>
                                      </p:to>
                                    </p:set>
                                    <p:animEffect transition="in" filter="fade">
                                      <p:cBhvr>
                                        <p:cTn id="42" dur="500"/>
                                        <p:tgtEl>
                                          <p:spTgt spid="29">
                                            <p:txEl>
                                              <p:pRg st="0" end="0"/>
                                            </p:txEl>
                                          </p:spTgt>
                                        </p:tgtEl>
                                      </p:cBhvr>
                                    </p:animEffect>
                                  </p:childTnLst>
                                  <p:subTnLst>
                                    <p:audio>
                                      <p:cMediaNode>
                                        <p:cTn display="0" masterRel="sameClick">
                                          <p:stCondLst>
                                            <p:cond evt="begin" delay="0">
                                              <p:tn val="40"/>
                                            </p:cond>
                                          </p:stCondLst>
                                          <p:endCondLst>
                                            <p:cond evt="onStopAudio" delay="0">
                                              <p:tgtEl>
                                                <p:sldTgt/>
                                              </p:tgtEl>
                                            </p:cond>
                                          </p:endCondLst>
                                        </p:cTn>
                                        <p:tgtEl>
                                          <p:sndTgt r:embed="rId5" name="chimes.wav"/>
                                        </p:tgtEl>
                                      </p:cMediaNode>
                                    </p:audio>
                                  </p:sub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9">
                                            <p:txEl>
                                              <p:pRg st="1" end="1"/>
                                            </p:txEl>
                                          </p:spTgt>
                                        </p:tgtEl>
                                        <p:attrNameLst>
                                          <p:attrName>style.visibility</p:attrName>
                                        </p:attrNameLst>
                                      </p:cBhvr>
                                      <p:to>
                                        <p:strVal val="visible"/>
                                      </p:to>
                                    </p:set>
                                    <p:animEffect transition="in" filter="fade">
                                      <p:cBhvr>
                                        <p:cTn id="47" dur="500"/>
                                        <p:tgtEl>
                                          <p:spTgt spid="29">
                                            <p:txEl>
                                              <p:pRg st="1" end="1"/>
                                            </p:txEl>
                                          </p:spTgt>
                                        </p:tgtEl>
                                      </p:cBhvr>
                                    </p:animEffect>
                                  </p:childTnLst>
                                  <p:subTnLst>
                                    <p:audio>
                                      <p:cMediaNode>
                                        <p:cTn display="0" masterRel="sameClick">
                                          <p:stCondLst>
                                            <p:cond evt="begin" delay="0">
                                              <p:tn val="45"/>
                                            </p:cond>
                                          </p:stCondLst>
                                          <p:endCondLst>
                                            <p:cond evt="onStopAudio" delay="0">
                                              <p:tgtEl>
                                                <p:sldTgt/>
                                              </p:tgtEl>
                                            </p:cond>
                                          </p:endCondLst>
                                        </p:cTn>
                                        <p:tgtEl>
                                          <p:sndTgt r:embed="rId5" name="chimes.wav"/>
                                        </p:tgtEl>
                                      </p:cMediaNode>
                                    </p:audio>
                                  </p:sub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9">
                                            <p:txEl>
                                              <p:pRg st="2" end="2"/>
                                            </p:txEl>
                                          </p:spTgt>
                                        </p:tgtEl>
                                        <p:attrNameLst>
                                          <p:attrName>style.visibility</p:attrName>
                                        </p:attrNameLst>
                                      </p:cBhvr>
                                      <p:to>
                                        <p:strVal val="visible"/>
                                      </p:to>
                                    </p:set>
                                    <p:animEffect transition="in" filter="fade">
                                      <p:cBhvr>
                                        <p:cTn id="52" dur="500"/>
                                        <p:tgtEl>
                                          <p:spTgt spid="29">
                                            <p:txEl>
                                              <p:pRg st="2" end="2"/>
                                            </p:txEl>
                                          </p:spTgt>
                                        </p:tgtEl>
                                      </p:cBhvr>
                                    </p:animEffect>
                                  </p:childTnLst>
                                  <p:subTnLst>
                                    <p:audio>
                                      <p:cMediaNode>
                                        <p:cTn display="0" masterRel="sameClick">
                                          <p:stCondLst>
                                            <p:cond evt="begin" delay="0">
                                              <p:tn val="50"/>
                                            </p:cond>
                                          </p:stCondLst>
                                          <p:endCondLst>
                                            <p:cond evt="onStopAudio" delay="0">
                                              <p:tgtEl>
                                                <p:sldTgt/>
                                              </p:tgtEl>
                                            </p:cond>
                                          </p:endCondLst>
                                        </p:cTn>
                                        <p:tgtEl>
                                          <p:sndTgt r:embed="rId5" name="chimes.wav"/>
                                        </p:tgtEl>
                                      </p:cMediaNode>
                                    </p:audio>
                                  </p:sub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9">
                                            <p:txEl>
                                              <p:pRg st="3" end="3"/>
                                            </p:txEl>
                                          </p:spTgt>
                                        </p:tgtEl>
                                        <p:attrNameLst>
                                          <p:attrName>style.visibility</p:attrName>
                                        </p:attrNameLst>
                                      </p:cBhvr>
                                      <p:to>
                                        <p:strVal val="visible"/>
                                      </p:to>
                                    </p:set>
                                    <p:animEffect transition="in" filter="fade">
                                      <p:cBhvr>
                                        <p:cTn id="57" dur="500"/>
                                        <p:tgtEl>
                                          <p:spTgt spid="29">
                                            <p:txEl>
                                              <p:pRg st="3" end="3"/>
                                            </p:txEl>
                                          </p:spTgt>
                                        </p:tgtEl>
                                      </p:cBhvr>
                                    </p:animEffect>
                                  </p:childTnLst>
                                  <p:subTnLst>
                                    <p:audio>
                                      <p:cMediaNode>
                                        <p:cTn display="0" masterRel="sameClick">
                                          <p:stCondLst>
                                            <p:cond evt="begin" delay="0">
                                              <p:tn val="55"/>
                                            </p:cond>
                                          </p:stCondLst>
                                          <p:endCondLst>
                                            <p:cond evt="onStopAudio" delay="0">
                                              <p:tgtEl>
                                                <p:sldTgt/>
                                              </p:tgtEl>
                                            </p:cond>
                                          </p:endCondLst>
                                        </p:cTn>
                                        <p:tgtEl>
                                          <p:sndTgt r:embed="rId5" name="chimes.wav"/>
                                        </p:tgtEl>
                                      </p:cMediaNode>
                                    </p:audio>
                                  </p:sub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29">
                                            <p:txEl>
                                              <p:pRg st="4" end="4"/>
                                            </p:txEl>
                                          </p:spTgt>
                                        </p:tgtEl>
                                        <p:attrNameLst>
                                          <p:attrName>style.visibility</p:attrName>
                                        </p:attrNameLst>
                                      </p:cBhvr>
                                      <p:to>
                                        <p:strVal val="visible"/>
                                      </p:to>
                                    </p:set>
                                    <p:animEffect transition="in" filter="fade">
                                      <p:cBhvr>
                                        <p:cTn id="62" dur="500"/>
                                        <p:tgtEl>
                                          <p:spTgt spid="29">
                                            <p:txEl>
                                              <p:pRg st="4" end="4"/>
                                            </p:txEl>
                                          </p:spTgt>
                                        </p:tgtEl>
                                      </p:cBhvr>
                                    </p:animEffect>
                                  </p:childTnLst>
                                  <p:subTnLst>
                                    <p:audio>
                                      <p:cMediaNode>
                                        <p:cTn display="0" masterRel="sameClick">
                                          <p:stCondLst>
                                            <p:cond evt="begin" delay="0">
                                              <p:tn val="60"/>
                                            </p:cond>
                                          </p:stCondLst>
                                          <p:endCondLst>
                                            <p:cond evt="onStopAudio" delay="0">
                                              <p:tgtEl>
                                                <p:sldTgt/>
                                              </p:tgtEl>
                                            </p:cond>
                                          </p:endCondLst>
                                        </p:cTn>
                                        <p:tgtEl>
                                          <p:sndTgt r:embed="rId5" name="chimes.wav"/>
                                        </p:tgtEl>
                                      </p:cMediaNode>
                                    </p:audio>
                                  </p:sub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9">
                                            <p:txEl>
                                              <p:pRg st="5" end="5"/>
                                            </p:txEl>
                                          </p:spTgt>
                                        </p:tgtEl>
                                        <p:attrNameLst>
                                          <p:attrName>style.visibility</p:attrName>
                                        </p:attrNameLst>
                                      </p:cBhvr>
                                      <p:to>
                                        <p:strVal val="visible"/>
                                      </p:to>
                                    </p:set>
                                    <p:animEffect transition="in" filter="fade">
                                      <p:cBhvr>
                                        <p:cTn id="67" dur="500"/>
                                        <p:tgtEl>
                                          <p:spTgt spid="29">
                                            <p:txEl>
                                              <p:pRg st="5" end="5"/>
                                            </p:txEl>
                                          </p:spTgt>
                                        </p:tgtEl>
                                      </p:cBhvr>
                                    </p:animEffect>
                                  </p:childTnLst>
                                  <p:subTnLst>
                                    <p:audio>
                                      <p:cMediaNode>
                                        <p:cTn display="0" masterRel="sameClick">
                                          <p:stCondLst>
                                            <p:cond evt="begin" delay="0">
                                              <p:tn val="65"/>
                                            </p:cond>
                                          </p:stCondLst>
                                          <p:endCondLst>
                                            <p:cond evt="onStopAudio" delay="0">
                                              <p:tgtEl>
                                                <p:sldTgt/>
                                              </p:tgtEl>
                                            </p:cond>
                                          </p:endCondLst>
                                        </p:cTn>
                                        <p:tgtEl>
                                          <p:sndTgt r:embed="rId5"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27" grpId="0" uiExpand="1" build="p"/>
      <p:bldP spid="28" grpId="0" uiExpand="1" build="p"/>
      <p:bldP spid="29" grpId="0" uiExpand="1" build="p"/>
      <p:bldP spid="5" grpId="0"/>
      <p:bldP spid="5" grpId="1"/>
      <p:bldP spid="3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7" name="TextBox 6">
            <a:extLst>
              <a:ext uri="{FF2B5EF4-FFF2-40B4-BE49-F238E27FC236}">
                <a16:creationId xmlns:a16="http://schemas.microsoft.com/office/drawing/2014/main" id="{8B2189F2-8F9C-4AFA-994D-EDAA40ACF009}"/>
              </a:ext>
            </a:extLst>
          </p:cNvPr>
          <p:cNvSpPr txBox="1"/>
          <p:nvPr/>
        </p:nvSpPr>
        <p:spPr>
          <a:xfrm>
            <a:off x="281090" y="525244"/>
            <a:ext cx="38535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Bài 4 ( tr 69)</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FF5A4767-AE36-46CE-9127-493296007E9A}"/>
              </a:ext>
            </a:extLst>
          </p:cNvPr>
          <p:cNvSpPr txBox="1"/>
          <p:nvPr/>
        </p:nvSpPr>
        <p:spPr>
          <a:xfrm>
            <a:off x="3392843" y="1188621"/>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9" name="TextBox 8">
            <a:extLst>
              <a:ext uri="{FF2B5EF4-FFF2-40B4-BE49-F238E27FC236}">
                <a16:creationId xmlns:a16="http://schemas.microsoft.com/office/drawing/2014/main" id="{E7E78167-497E-4990-95D5-5C3187A5E858}"/>
              </a:ext>
            </a:extLst>
          </p:cNvPr>
          <p:cNvSpPr txBox="1"/>
          <p:nvPr/>
        </p:nvSpPr>
        <p:spPr>
          <a:xfrm>
            <a:off x="839801" y="1839820"/>
            <a:ext cx="887404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noProof="0">
                <a:solidFill>
                  <a:prstClr val="white"/>
                </a:solidFill>
                <a:latin typeface="HP001 4 hàng" panose="020B0603050302020204" pitchFamily="34" charset="0"/>
              </a:rPr>
              <a:t>Lượng nước ở cả hai bình</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là: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F0891B34-2652-4664-BEA9-B7327959C474}"/>
              </a:ext>
            </a:extLst>
          </p:cNvPr>
          <p:cNvSpPr txBox="1"/>
          <p:nvPr/>
        </p:nvSpPr>
        <p:spPr>
          <a:xfrm>
            <a:off x="6524190" y="2498665"/>
            <a:ext cx="17269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F8841BF2-971E-4FB8-82E9-17FF5D1682D3}"/>
              </a:ext>
            </a:extLst>
          </p:cNvPr>
          <p:cNvSpPr txBox="1"/>
          <p:nvPr/>
        </p:nvSpPr>
        <p:spPr>
          <a:xfrm>
            <a:off x="7095065" y="3164716"/>
            <a:ext cx="266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E97B7A38-0980-4C7F-93F0-CF6662760E68}"/>
              </a:ext>
            </a:extLst>
          </p:cNvPr>
          <p:cNvSpPr txBox="1"/>
          <p:nvPr/>
        </p:nvSpPr>
        <p:spPr>
          <a:xfrm>
            <a:off x="2230857" y="2346418"/>
            <a:ext cx="440951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9</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noProof="0">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7</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noProof="0">
                <a:solidFill>
                  <a:prstClr val="white"/>
                </a:solidFill>
                <a:latin typeface="HP001 4 hàng" panose="020B0603050302020204" pitchFamily="34" charset="0"/>
              </a:rPr>
              <a:t>16</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cốc</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510FF1E3-8C78-4583-BDA5-4404A2EA454C}"/>
              </a:ext>
            </a:extLst>
          </p:cNvPr>
          <p:cNvSpPr txBox="1"/>
          <p:nvPr/>
        </p:nvSpPr>
        <p:spPr>
          <a:xfrm>
            <a:off x="3438062" y="3149864"/>
            <a:ext cx="412279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 </a:t>
            </a:r>
            <a:r>
              <a:rPr lang="en-US" sz="3200" b="1" noProof="0">
                <a:solidFill>
                  <a:prstClr val="white"/>
                </a:solidFill>
                <a:latin typeface="HP001 4 hàng" panose="020B0603050302020204" pitchFamily="34" charset="0"/>
              </a:rPr>
              <a:t>16 cốc nước.</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5" name="TextBox 14">
            <a:extLst>
              <a:ext uri="{FF2B5EF4-FFF2-40B4-BE49-F238E27FC236}">
                <a16:creationId xmlns:a16="http://schemas.microsoft.com/office/drawing/2014/main" id="{D865C70E-5BC0-4395-91CD-EEE181185EE6}"/>
              </a:ext>
            </a:extLst>
          </p:cNvPr>
          <p:cNvSpPr txBox="1"/>
          <p:nvPr/>
        </p:nvSpPr>
        <p:spPr>
          <a:xfrm>
            <a:off x="978553" y="4435172"/>
            <a:ext cx="887404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noProof="0">
                <a:solidFill>
                  <a:prstClr val="white"/>
                </a:solidFill>
                <a:latin typeface="HP001 4 hàng" panose="020B0603050302020204" pitchFamily="34" charset="0"/>
              </a:rPr>
              <a:t>Lượng nước ở bình </a:t>
            </a:r>
            <a:r>
              <a:rPr lang="en-US" sz="3200" noProof="0">
                <a:solidFill>
                  <a:prstClr val="white"/>
                </a:solidFill>
              </a:rPr>
              <a:t>B</a:t>
            </a:r>
            <a:r>
              <a:rPr lang="en-US" sz="3200" b="1" noProof="0">
                <a:solidFill>
                  <a:prstClr val="white"/>
                </a:solidFill>
                <a:latin typeface="HP001 4 hàng" panose="020B0603050302020204" pitchFamily="34" charset="0"/>
              </a:rPr>
              <a:t> ít hơn bình </a:t>
            </a:r>
            <a:r>
              <a:rPr lang="en-US" sz="3200" noProof="0">
                <a:solidFill>
                  <a:prstClr val="white"/>
                </a:solidFill>
              </a:rPr>
              <a:t>A</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là: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6" name="TextBox 15">
            <a:extLst>
              <a:ext uri="{FF2B5EF4-FFF2-40B4-BE49-F238E27FC236}">
                <a16:creationId xmlns:a16="http://schemas.microsoft.com/office/drawing/2014/main" id="{2D764545-2692-4FA4-ACF0-CCEEE844D40E}"/>
              </a:ext>
            </a:extLst>
          </p:cNvPr>
          <p:cNvSpPr txBox="1"/>
          <p:nvPr/>
        </p:nvSpPr>
        <p:spPr>
          <a:xfrm>
            <a:off x="2369609" y="4982714"/>
            <a:ext cx="440951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9</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7</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cốc</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7" name="TextBox 16">
            <a:extLst>
              <a:ext uri="{FF2B5EF4-FFF2-40B4-BE49-F238E27FC236}">
                <a16:creationId xmlns:a16="http://schemas.microsoft.com/office/drawing/2014/main" id="{7CBD91CA-E451-4FC1-9522-736258824448}"/>
              </a:ext>
            </a:extLst>
          </p:cNvPr>
          <p:cNvSpPr txBox="1"/>
          <p:nvPr/>
        </p:nvSpPr>
        <p:spPr>
          <a:xfrm>
            <a:off x="3576814" y="5786160"/>
            <a:ext cx="418193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 </a:t>
            </a:r>
            <a:r>
              <a:rPr lang="en-US" sz="3200" b="1">
                <a:solidFill>
                  <a:prstClr val="white"/>
                </a:solidFill>
                <a:latin typeface="HP001 4 hàng" panose="020B0603050302020204" pitchFamily="34" charset="0"/>
              </a:rPr>
              <a:t>2</a:t>
            </a:r>
            <a:r>
              <a:rPr lang="en-US" sz="3200" b="1" noProof="0">
                <a:solidFill>
                  <a:prstClr val="white"/>
                </a:solidFill>
                <a:latin typeface="HP001 4 hàng" panose="020B0603050302020204" pitchFamily="34" charset="0"/>
              </a:rPr>
              <a:t> cốc nước.</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8" name="TextBox 17">
            <a:extLst>
              <a:ext uri="{FF2B5EF4-FFF2-40B4-BE49-F238E27FC236}">
                <a16:creationId xmlns:a16="http://schemas.microsoft.com/office/drawing/2014/main" id="{672B6CAE-054C-4944-860A-0A321717C880}"/>
              </a:ext>
            </a:extLst>
          </p:cNvPr>
          <p:cNvSpPr txBox="1"/>
          <p:nvPr/>
        </p:nvSpPr>
        <p:spPr>
          <a:xfrm>
            <a:off x="281090" y="1176443"/>
            <a:ext cx="54999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a)</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9" name="TextBox 18">
            <a:extLst>
              <a:ext uri="{FF2B5EF4-FFF2-40B4-BE49-F238E27FC236}">
                <a16:creationId xmlns:a16="http://schemas.microsoft.com/office/drawing/2014/main" id="{7528367A-CC69-451D-B522-0F753A04C7C3}"/>
              </a:ext>
            </a:extLst>
          </p:cNvPr>
          <p:cNvSpPr txBox="1"/>
          <p:nvPr/>
        </p:nvSpPr>
        <p:spPr>
          <a:xfrm>
            <a:off x="281090" y="3811363"/>
            <a:ext cx="549996"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b)</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20" name="TextBox 19">
            <a:extLst>
              <a:ext uri="{FF2B5EF4-FFF2-40B4-BE49-F238E27FC236}">
                <a16:creationId xmlns:a16="http://schemas.microsoft.com/office/drawing/2014/main" id="{2CD45472-A419-48E6-AA82-8FA2099DFEBA}"/>
              </a:ext>
            </a:extLst>
          </p:cNvPr>
          <p:cNvSpPr txBox="1"/>
          <p:nvPr/>
        </p:nvSpPr>
        <p:spPr>
          <a:xfrm>
            <a:off x="3437930" y="3797366"/>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21" name="TextBox 20">
            <a:extLst>
              <a:ext uri="{FF2B5EF4-FFF2-40B4-BE49-F238E27FC236}">
                <a16:creationId xmlns:a16="http://schemas.microsoft.com/office/drawing/2014/main" id="{D2527CD9-12B0-42BE-AE58-E5E940431B03}"/>
              </a:ext>
            </a:extLst>
          </p:cNvPr>
          <p:cNvSpPr txBox="1"/>
          <p:nvPr/>
        </p:nvSpPr>
        <p:spPr>
          <a:xfrm>
            <a:off x="6174843" y="5131138"/>
            <a:ext cx="17269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22" name="TextBox 21">
            <a:extLst>
              <a:ext uri="{FF2B5EF4-FFF2-40B4-BE49-F238E27FC236}">
                <a16:creationId xmlns:a16="http://schemas.microsoft.com/office/drawing/2014/main" id="{8F9EF940-9F17-49E5-B312-8334BCE7C4B1}"/>
              </a:ext>
            </a:extLst>
          </p:cNvPr>
          <p:cNvSpPr txBox="1"/>
          <p:nvPr/>
        </p:nvSpPr>
        <p:spPr>
          <a:xfrm>
            <a:off x="7135627" y="5787824"/>
            <a:ext cx="266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3603589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p:cTn id="7" dur="500" fill="hold"/>
                                        <p:tgtEl>
                                          <p:spTgt spid="18"/>
                                        </p:tgtEl>
                                        <p:attrNameLst>
                                          <p:attrName>ppt_w</p:attrName>
                                        </p:attrNameLst>
                                      </p:cBhvr>
                                      <p:tavLst>
                                        <p:tav tm="0">
                                          <p:val>
                                            <p:fltVal val="0"/>
                                          </p:val>
                                        </p:tav>
                                        <p:tav tm="100000">
                                          <p:val>
                                            <p:strVal val="#ppt_w"/>
                                          </p:val>
                                        </p:tav>
                                      </p:tavLst>
                                    </p:anim>
                                    <p:anim calcmode="lin" valueType="num">
                                      <p:cBhvr>
                                        <p:cTn id="8" dur="500" fill="hold"/>
                                        <p:tgtEl>
                                          <p:spTgt spid="18"/>
                                        </p:tgtEl>
                                        <p:attrNameLst>
                                          <p:attrName>ppt_h</p:attrName>
                                        </p:attrNameLst>
                                      </p:cBhvr>
                                      <p:tavLst>
                                        <p:tav tm="0">
                                          <p:val>
                                            <p:fltVal val="0"/>
                                          </p:val>
                                        </p:tav>
                                        <p:tav tm="100000">
                                          <p:val>
                                            <p:strVal val="#ppt_h"/>
                                          </p:val>
                                        </p:tav>
                                      </p:tavLst>
                                    </p:anim>
                                    <p:animEffect transition="in" filter="fade">
                                      <p:cBhvr>
                                        <p:cTn id="9" dur="500"/>
                                        <p:tgtEl>
                                          <p:spTgt spid="18"/>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p:cTn id="14" dur="500" fill="hold"/>
                                        <p:tgtEl>
                                          <p:spTgt spid="8"/>
                                        </p:tgtEl>
                                        <p:attrNameLst>
                                          <p:attrName>ppt_w</p:attrName>
                                        </p:attrNameLst>
                                      </p:cBhvr>
                                      <p:tavLst>
                                        <p:tav tm="0">
                                          <p:val>
                                            <p:fltVal val="0"/>
                                          </p:val>
                                        </p:tav>
                                        <p:tav tm="100000">
                                          <p:val>
                                            <p:strVal val="#ppt_w"/>
                                          </p:val>
                                        </p:tav>
                                      </p:tavLst>
                                    </p:anim>
                                    <p:anim calcmode="lin" valueType="num">
                                      <p:cBhvr>
                                        <p:cTn id="15" dur="500" fill="hold"/>
                                        <p:tgtEl>
                                          <p:spTgt spid="8"/>
                                        </p:tgtEl>
                                        <p:attrNameLst>
                                          <p:attrName>ppt_h</p:attrName>
                                        </p:attrNameLst>
                                      </p:cBhvr>
                                      <p:tavLst>
                                        <p:tav tm="0">
                                          <p:val>
                                            <p:fltVal val="0"/>
                                          </p:val>
                                        </p:tav>
                                        <p:tav tm="100000">
                                          <p:val>
                                            <p:strVal val="#ppt_h"/>
                                          </p:val>
                                        </p:tav>
                                      </p:tavLst>
                                    </p:anim>
                                    <p:animEffect transition="in" filter="fade">
                                      <p:cBhvr>
                                        <p:cTn id="16" dur="5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Effect transition="in" filter="fade">
                                      <p:cBhvr>
                                        <p:cTn id="27" dur="500"/>
                                        <p:tgtEl>
                                          <p:spTgt spid="12"/>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16"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Effect transition="in" filter="fade">
                                      <p:cBhvr>
                                        <p:cTn id="41" dur="500"/>
                                        <p:tgtEl>
                                          <p:spTgt spid="10"/>
                                        </p:tgtEl>
                                      </p:cBhvr>
                                    </p:animEffect>
                                  </p:childTnLst>
                                </p:cTn>
                              </p:par>
                              <p:par>
                                <p:cTn id="42" presetID="53" presetClass="entr" presetSubtype="16" fill="hold" grpId="0" nodeType="with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ppt_w</p:attrName>
                                        </p:attrNameLst>
                                      </p:cBhvr>
                                      <p:tavLst>
                                        <p:tav tm="0">
                                          <p:val>
                                            <p:fltVal val="0"/>
                                          </p:val>
                                        </p:tav>
                                        <p:tav tm="100000">
                                          <p:val>
                                            <p:strVal val="#ppt_w"/>
                                          </p:val>
                                        </p:tav>
                                      </p:tavLst>
                                    </p:anim>
                                    <p:anim calcmode="lin" valueType="num">
                                      <p:cBhvr>
                                        <p:cTn id="45" dur="500" fill="hold"/>
                                        <p:tgtEl>
                                          <p:spTgt spid="11"/>
                                        </p:tgtEl>
                                        <p:attrNameLst>
                                          <p:attrName>ppt_h</p:attrName>
                                        </p:attrNameLst>
                                      </p:cBhvr>
                                      <p:tavLst>
                                        <p:tav tm="0">
                                          <p:val>
                                            <p:fltVal val="0"/>
                                          </p:val>
                                        </p:tav>
                                        <p:tav tm="100000">
                                          <p:val>
                                            <p:strVal val="#ppt_h"/>
                                          </p:val>
                                        </p:tav>
                                      </p:tavLst>
                                    </p:anim>
                                    <p:animEffect transition="in" filter="fade">
                                      <p:cBhvr>
                                        <p:cTn id="46" dur="500"/>
                                        <p:tgtEl>
                                          <p:spTgt spid="11"/>
                                        </p:tgtEl>
                                      </p:cBhvr>
                                    </p:animEffect>
                                  </p:childTnLst>
                                </p:cTn>
                              </p:par>
                            </p:childTnLst>
                          </p:cTn>
                        </p:par>
                      </p:childTnLst>
                    </p:cTn>
                  </p:par>
                  <p:par>
                    <p:cTn id="47" fill="hold">
                      <p:stCondLst>
                        <p:cond delay="indefinite"/>
                      </p:stCondLst>
                      <p:childTnLst>
                        <p:par>
                          <p:cTn id="48" fill="hold">
                            <p:stCondLst>
                              <p:cond delay="0"/>
                            </p:stCondLst>
                            <p:childTnLst>
                              <p:par>
                                <p:cTn id="49" presetID="53" presetClass="entr" presetSubtype="16" fill="hold" grpId="0" nodeType="clickEffect">
                                  <p:stCondLst>
                                    <p:cond delay="0"/>
                                  </p:stCondLst>
                                  <p:childTnLst>
                                    <p:set>
                                      <p:cBhvr>
                                        <p:cTn id="50" dur="1" fill="hold">
                                          <p:stCondLst>
                                            <p:cond delay="0"/>
                                          </p:stCondLst>
                                        </p:cTn>
                                        <p:tgtEl>
                                          <p:spTgt spid="19"/>
                                        </p:tgtEl>
                                        <p:attrNameLst>
                                          <p:attrName>style.visibility</p:attrName>
                                        </p:attrNameLst>
                                      </p:cBhvr>
                                      <p:to>
                                        <p:strVal val="visible"/>
                                      </p:to>
                                    </p:set>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fltVal val="0"/>
                                          </p:val>
                                        </p:tav>
                                        <p:tav tm="100000">
                                          <p:val>
                                            <p:strVal val="#ppt_h"/>
                                          </p:val>
                                        </p:tav>
                                      </p:tavLst>
                                    </p:anim>
                                    <p:animEffect transition="in" filter="fade">
                                      <p:cBhvr>
                                        <p:cTn id="53" dur="500"/>
                                        <p:tgtEl>
                                          <p:spTgt spid="19"/>
                                        </p:tgtEl>
                                      </p:cBhvr>
                                    </p:animEffect>
                                  </p:childTnLst>
                                </p:cTn>
                              </p:par>
                            </p:childTnLst>
                          </p:cTn>
                        </p:par>
                      </p:childTnLst>
                    </p:cTn>
                  </p:par>
                  <p:par>
                    <p:cTn id="54" fill="hold">
                      <p:stCondLst>
                        <p:cond delay="indefinite"/>
                      </p:stCondLst>
                      <p:childTnLst>
                        <p:par>
                          <p:cTn id="55" fill="hold">
                            <p:stCondLst>
                              <p:cond delay="0"/>
                            </p:stCondLst>
                            <p:childTnLst>
                              <p:par>
                                <p:cTn id="56" presetID="53" presetClass="entr" presetSubtype="16" fill="hold" grpId="0" nodeType="clickEffect">
                                  <p:stCondLst>
                                    <p:cond delay="0"/>
                                  </p:stCondLst>
                                  <p:childTnLst>
                                    <p:set>
                                      <p:cBhvr>
                                        <p:cTn id="57" dur="1" fill="hold">
                                          <p:stCondLst>
                                            <p:cond delay="0"/>
                                          </p:stCondLst>
                                        </p:cTn>
                                        <p:tgtEl>
                                          <p:spTgt spid="20"/>
                                        </p:tgtEl>
                                        <p:attrNameLst>
                                          <p:attrName>style.visibility</p:attrName>
                                        </p:attrNameLst>
                                      </p:cBhvr>
                                      <p:to>
                                        <p:strVal val="visible"/>
                                      </p:to>
                                    </p:set>
                                    <p:anim calcmode="lin" valueType="num">
                                      <p:cBhvr>
                                        <p:cTn id="58" dur="500" fill="hold"/>
                                        <p:tgtEl>
                                          <p:spTgt spid="20"/>
                                        </p:tgtEl>
                                        <p:attrNameLst>
                                          <p:attrName>ppt_w</p:attrName>
                                        </p:attrNameLst>
                                      </p:cBhvr>
                                      <p:tavLst>
                                        <p:tav tm="0">
                                          <p:val>
                                            <p:fltVal val="0"/>
                                          </p:val>
                                        </p:tav>
                                        <p:tav tm="100000">
                                          <p:val>
                                            <p:strVal val="#ppt_w"/>
                                          </p:val>
                                        </p:tav>
                                      </p:tavLst>
                                    </p:anim>
                                    <p:anim calcmode="lin" valueType="num">
                                      <p:cBhvr>
                                        <p:cTn id="59" dur="500" fill="hold"/>
                                        <p:tgtEl>
                                          <p:spTgt spid="20"/>
                                        </p:tgtEl>
                                        <p:attrNameLst>
                                          <p:attrName>ppt_h</p:attrName>
                                        </p:attrNameLst>
                                      </p:cBhvr>
                                      <p:tavLst>
                                        <p:tav tm="0">
                                          <p:val>
                                            <p:fltVal val="0"/>
                                          </p:val>
                                        </p:tav>
                                        <p:tav tm="100000">
                                          <p:val>
                                            <p:strVal val="#ppt_h"/>
                                          </p:val>
                                        </p:tav>
                                      </p:tavLst>
                                    </p:anim>
                                    <p:animEffect transition="in" filter="fade">
                                      <p:cBhvr>
                                        <p:cTn id="60" dur="500"/>
                                        <p:tgtEl>
                                          <p:spTgt spid="20"/>
                                        </p:tgtEl>
                                      </p:cBhvr>
                                    </p:animEffec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1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53" presetClass="entr" presetSubtype="16" fill="hold" grpId="0" nodeType="clickEffect">
                                  <p:stCondLst>
                                    <p:cond delay="0"/>
                                  </p:stCondLst>
                                  <p:childTnLst>
                                    <p:set>
                                      <p:cBhvr>
                                        <p:cTn id="68" dur="1" fill="hold">
                                          <p:stCondLst>
                                            <p:cond delay="0"/>
                                          </p:stCondLst>
                                        </p:cTn>
                                        <p:tgtEl>
                                          <p:spTgt spid="16"/>
                                        </p:tgtEl>
                                        <p:attrNameLst>
                                          <p:attrName>style.visibility</p:attrName>
                                        </p:attrNameLst>
                                      </p:cBhvr>
                                      <p:to>
                                        <p:strVal val="visible"/>
                                      </p:to>
                                    </p:set>
                                    <p:anim calcmode="lin" valueType="num">
                                      <p:cBhvr>
                                        <p:cTn id="69" dur="500" fill="hold"/>
                                        <p:tgtEl>
                                          <p:spTgt spid="16"/>
                                        </p:tgtEl>
                                        <p:attrNameLst>
                                          <p:attrName>ppt_w</p:attrName>
                                        </p:attrNameLst>
                                      </p:cBhvr>
                                      <p:tavLst>
                                        <p:tav tm="0">
                                          <p:val>
                                            <p:fltVal val="0"/>
                                          </p:val>
                                        </p:tav>
                                        <p:tav tm="100000">
                                          <p:val>
                                            <p:strVal val="#ppt_w"/>
                                          </p:val>
                                        </p:tav>
                                      </p:tavLst>
                                    </p:anim>
                                    <p:anim calcmode="lin" valueType="num">
                                      <p:cBhvr>
                                        <p:cTn id="70" dur="500" fill="hold"/>
                                        <p:tgtEl>
                                          <p:spTgt spid="16"/>
                                        </p:tgtEl>
                                        <p:attrNameLst>
                                          <p:attrName>ppt_h</p:attrName>
                                        </p:attrNameLst>
                                      </p:cBhvr>
                                      <p:tavLst>
                                        <p:tav tm="0">
                                          <p:val>
                                            <p:fltVal val="0"/>
                                          </p:val>
                                        </p:tav>
                                        <p:tav tm="100000">
                                          <p:val>
                                            <p:strVal val="#ppt_h"/>
                                          </p:val>
                                        </p:tav>
                                      </p:tavLst>
                                    </p:anim>
                                    <p:animEffect transition="in" filter="fade">
                                      <p:cBhvr>
                                        <p:cTn id="71" dur="500"/>
                                        <p:tgtEl>
                                          <p:spTgt spid="16"/>
                                        </p:tgtEl>
                                      </p:cBhvr>
                                    </p:animEffect>
                                  </p:childTnLst>
                                </p:cTn>
                              </p:par>
                            </p:childTnLst>
                          </p:cTn>
                        </p:par>
                      </p:childTnLst>
                    </p:cTn>
                  </p:par>
                  <p:par>
                    <p:cTn id="72" fill="hold">
                      <p:stCondLst>
                        <p:cond delay="indefinite"/>
                      </p:stCondLst>
                      <p:childTnLst>
                        <p:par>
                          <p:cTn id="73" fill="hold">
                            <p:stCondLst>
                              <p:cond delay="0"/>
                            </p:stCondLst>
                            <p:childTnLst>
                              <p:par>
                                <p:cTn id="74" presetID="53" presetClass="entr" presetSubtype="16"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 calcmode="lin" valueType="num">
                                      <p:cBhvr>
                                        <p:cTn id="76" dur="500" fill="hold"/>
                                        <p:tgtEl>
                                          <p:spTgt spid="17"/>
                                        </p:tgtEl>
                                        <p:attrNameLst>
                                          <p:attrName>ppt_w</p:attrName>
                                        </p:attrNameLst>
                                      </p:cBhvr>
                                      <p:tavLst>
                                        <p:tav tm="0">
                                          <p:val>
                                            <p:fltVal val="0"/>
                                          </p:val>
                                        </p:tav>
                                        <p:tav tm="100000">
                                          <p:val>
                                            <p:strVal val="#ppt_w"/>
                                          </p:val>
                                        </p:tav>
                                      </p:tavLst>
                                    </p:anim>
                                    <p:anim calcmode="lin" valueType="num">
                                      <p:cBhvr>
                                        <p:cTn id="77" dur="500" fill="hold"/>
                                        <p:tgtEl>
                                          <p:spTgt spid="17"/>
                                        </p:tgtEl>
                                        <p:attrNameLst>
                                          <p:attrName>ppt_h</p:attrName>
                                        </p:attrNameLst>
                                      </p:cBhvr>
                                      <p:tavLst>
                                        <p:tav tm="0">
                                          <p:val>
                                            <p:fltVal val="0"/>
                                          </p:val>
                                        </p:tav>
                                        <p:tav tm="100000">
                                          <p:val>
                                            <p:strVal val="#ppt_h"/>
                                          </p:val>
                                        </p:tav>
                                      </p:tavLst>
                                    </p:anim>
                                    <p:animEffect transition="in" filter="fade">
                                      <p:cBhvr>
                                        <p:cTn id="78" dur="500"/>
                                        <p:tgtEl>
                                          <p:spTgt spid="17"/>
                                        </p:tgtEl>
                                      </p:cBhvr>
                                    </p:animEffect>
                                  </p:childTnLst>
                                </p:cTn>
                              </p:par>
                            </p:childTnLst>
                          </p:cTn>
                        </p:par>
                      </p:childTnLst>
                    </p:cTn>
                  </p:par>
                  <p:par>
                    <p:cTn id="79" fill="hold">
                      <p:stCondLst>
                        <p:cond delay="indefinite"/>
                      </p:stCondLst>
                      <p:childTnLst>
                        <p:par>
                          <p:cTn id="80" fill="hold">
                            <p:stCondLst>
                              <p:cond delay="0"/>
                            </p:stCondLst>
                            <p:childTnLst>
                              <p:par>
                                <p:cTn id="81" presetID="53" presetClass="entr" presetSubtype="16" fill="hold" grpId="0" nodeType="clickEffect">
                                  <p:stCondLst>
                                    <p:cond delay="0"/>
                                  </p:stCondLst>
                                  <p:childTnLst>
                                    <p:set>
                                      <p:cBhvr>
                                        <p:cTn id="82" dur="1" fill="hold">
                                          <p:stCondLst>
                                            <p:cond delay="0"/>
                                          </p:stCondLst>
                                        </p:cTn>
                                        <p:tgtEl>
                                          <p:spTgt spid="21"/>
                                        </p:tgtEl>
                                        <p:attrNameLst>
                                          <p:attrName>style.visibility</p:attrName>
                                        </p:attrNameLst>
                                      </p:cBhvr>
                                      <p:to>
                                        <p:strVal val="visible"/>
                                      </p:to>
                                    </p:set>
                                    <p:anim calcmode="lin" valueType="num">
                                      <p:cBhvr>
                                        <p:cTn id="83" dur="500" fill="hold"/>
                                        <p:tgtEl>
                                          <p:spTgt spid="21"/>
                                        </p:tgtEl>
                                        <p:attrNameLst>
                                          <p:attrName>ppt_w</p:attrName>
                                        </p:attrNameLst>
                                      </p:cBhvr>
                                      <p:tavLst>
                                        <p:tav tm="0">
                                          <p:val>
                                            <p:fltVal val="0"/>
                                          </p:val>
                                        </p:tav>
                                        <p:tav tm="100000">
                                          <p:val>
                                            <p:strVal val="#ppt_w"/>
                                          </p:val>
                                        </p:tav>
                                      </p:tavLst>
                                    </p:anim>
                                    <p:anim calcmode="lin" valueType="num">
                                      <p:cBhvr>
                                        <p:cTn id="84" dur="500" fill="hold"/>
                                        <p:tgtEl>
                                          <p:spTgt spid="21"/>
                                        </p:tgtEl>
                                        <p:attrNameLst>
                                          <p:attrName>ppt_h</p:attrName>
                                        </p:attrNameLst>
                                      </p:cBhvr>
                                      <p:tavLst>
                                        <p:tav tm="0">
                                          <p:val>
                                            <p:fltVal val="0"/>
                                          </p:val>
                                        </p:tav>
                                        <p:tav tm="100000">
                                          <p:val>
                                            <p:strVal val="#ppt_h"/>
                                          </p:val>
                                        </p:tav>
                                      </p:tavLst>
                                    </p:anim>
                                    <p:animEffect transition="in" filter="fade">
                                      <p:cBhvr>
                                        <p:cTn id="85" dur="500"/>
                                        <p:tgtEl>
                                          <p:spTgt spid="21"/>
                                        </p:tgtEl>
                                      </p:cBhvr>
                                    </p:animEffect>
                                  </p:childTnLst>
                                </p:cTn>
                              </p:par>
                              <p:par>
                                <p:cTn id="86" presetID="53" presetClass="entr" presetSubtype="16" fill="hold" grpId="0" nodeType="withEffect">
                                  <p:stCondLst>
                                    <p:cond delay="0"/>
                                  </p:stCondLst>
                                  <p:childTnLst>
                                    <p:set>
                                      <p:cBhvr>
                                        <p:cTn id="87" dur="1" fill="hold">
                                          <p:stCondLst>
                                            <p:cond delay="0"/>
                                          </p:stCondLst>
                                        </p:cTn>
                                        <p:tgtEl>
                                          <p:spTgt spid="22"/>
                                        </p:tgtEl>
                                        <p:attrNameLst>
                                          <p:attrName>style.visibility</p:attrName>
                                        </p:attrNameLst>
                                      </p:cBhvr>
                                      <p:to>
                                        <p:strVal val="visible"/>
                                      </p:to>
                                    </p:set>
                                    <p:anim calcmode="lin" valueType="num">
                                      <p:cBhvr>
                                        <p:cTn id="88" dur="500" fill="hold"/>
                                        <p:tgtEl>
                                          <p:spTgt spid="22"/>
                                        </p:tgtEl>
                                        <p:attrNameLst>
                                          <p:attrName>ppt_w</p:attrName>
                                        </p:attrNameLst>
                                      </p:cBhvr>
                                      <p:tavLst>
                                        <p:tav tm="0">
                                          <p:val>
                                            <p:fltVal val="0"/>
                                          </p:val>
                                        </p:tav>
                                        <p:tav tm="100000">
                                          <p:val>
                                            <p:strVal val="#ppt_w"/>
                                          </p:val>
                                        </p:tav>
                                      </p:tavLst>
                                    </p:anim>
                                    <p:anim calcmode="lin" valueType="num">
                                      <p:cBhvr>
                                        <p:cTn id="89" dur="500" fill="hold"/>
                                        <p:tgtEl>
                                          <p:spTgt spid="22"/>
                                        </p:tgtEl>
                                        <p:attrNameLst>
                                          <p:attrName>ppt_h</p:attrName>
                                        </p:attrNameLst>
                                      </p:cBhvr>
                                      <p:tavLst>
                                        <p:tav tm="0">
                                          <p:val>
                                            <p:fltVal val="0"/>
                                          </p:val>
                                        </p:tav>
                                        <p:tav tm="100000">
                                          <p:val>
                                            <p:strVal val="#ppt_h"/>
                                          </p:val>
                                        </p:tav>
                                      </p:tavLst>
                                    </p:anim>
                                    <p:animEffect transition="in" filter="fade">
                                      <p:cBhvr>
                                        <p:cTn id="90"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5" grpId="0"/>
      <p:bldP spid="16" grpId="0"/>
      <p:bldP spid="17" grpId="0"/>
      <p:bldP spid="18" grpId="0"/>
      <p:bldP spid="19" grpId="0"/>
      <p:bldP spid="20" grpId="0"/>
      <p:bldP spid="21" grpId="0"/>
      <p:bldP spid="2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20210409041757_wm_shs-toan-2-tap-1"/>
          <p:cNvPicPr>
            <a:picLocks noChangeAspect="1" noChangeArrowheads="1"/>
          </p:cNvPicPr>
          <p:nvPr/>
        </p:nvPicPr>
        <p:blipFill rotWithShape="1">
          <a:blip r:embed="rId6">
            <a:extLst>
              <a:ext uri="{28A0092B-C50C-407E-A947-70E740481C1C}">
                <a14:useLocalDpi xmlns:a14="http://schemas.microsoft.com/office/drawing/2010/main" val="0"/>
              </a:ext>
            </a:extLst>
          </a:blip>
          <a:srcRect l="25450" t="75181" r="39027" b="7443"/>
          <a:stretch/>
        </p:blipFill>
        <p:spPr bwMode="auto">
          <a:xfrm>
            <a:off x="2878153" y="2051250"/>
            <a:ext cx="3643671" cy="2501548"/>
          </a:xfrm>
          <a:prstGeom prst="rect">
            <a:avLst/>
          </a:prstGeom>
          <a:noFill/>
          <a:extLst>
            <a:ext uri="{909E8E84-426E-40DD-AFC4-6F175D3DCCD1}">
              <a14:hiddenFill xmlns:a14="http://schemas.microsoft.com/office/drawing/2010/main">
                <a:solidFill>
                  <a:srgbClr val="FFFFFF"/>
                </a:solidFill>
              </a14:hiddenFill>
            </a:ext>
          </a:extLst>
        </p:spPr>
      </p:pic>
      <p:grpSp>
        <p:nvGrpSpPr>
          <p:cNvPr id="35" name="Group 34"/>
          <p:cNvGrpSpPr/>
          <p:nvPr/>
        </p:nvGrpSpPr>
        <p:grpSpPr>
          <a:xfrm rot="379327" flipH="1">
            <a:off x="5186564" y="1987598"/>
            <a:ext cx="1098387" cy="1356031"/>
            <a:chOff x="5894004" y="2335578"/>
            <a:chExt cx="1083351" cy="1356031"/>
          </a:xfrm>
        </p:grpSpPr>
        <p:pic>
          <p:nvPicPr>
            <p:cNvPr id="36" name="Picture 35"/>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69055"/>
            <a:stretch/>
          </p:blipFill>
          <p:spPr>
            <a:xfrm rot="239978" flipH="1">
              <a:off x="5894004" y="2335578"/>
              <a:ext cx="1083351" cy="1356031"/>
            </a:xfrm>
            <a:prstGeom prst="rect">
              <a:avLst/>
            </a:prstGeom>
          </p:spPr>
        </p:pic>
        <p:sp>
          <p:nvSpPr>
            <p:cNvPr id="37" name="Rectangle 36"/>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3" name="Group 2"/>
          <p:cNvGrpSpPr/>
          <p:nvPr/>
        </p:nvGrpSpPr>
        <p:grpSpPr>
          <a:xfrm>
            <a:off x="827738" y="513587"/>
            <a:ext cx="10399062" cy="1405191"/>
            <a:chOff x="1183342" y="1369567"/>
            <a:chExt cx="10399062" cy="1405191"/>
          </a:xfrm>
        </p:grpSpPr>
        <p:sp>
          <p:nvSpPr>
            <p:cNvPr id="4" name="TextBox 3"/>
            <p:cNvSpPr txBox="1"/>
            <p:nvPr/>
          </p:nvSpPr>
          <p:spPr>
            <a:xfrm>
              <a:off x="2000164" y="1389763"/>
              <a:ext cx="9582240"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Dùng</a:t>
              </a:r>
              <a:r>
                <a:rPr kumimoji="0" lang="en-US" sz="2800" b="0" i="0" u="none" strike="noStrike" kern="1200" cap="none" spc="0" normalizeH="0" baseline="0" noProof="0" dirty="0">
                  <a:ln>
                    <a:noFill/>
                  </a:ln>
                  <a:solidFill>
                    <a:prstClr val="black"/>
                  </a:solidFill>
                  <a:effectLst/>
                  <a:uLnTx/>
                  <a:uFillTx/>
                  <a:latin typeface="Arial"/>
                  <a:ea typeface="+mn-ea"/>
                  <a:cs typeface="+mn-cs"/>
                </a:rPr>
                <a:t> ca 1 </a:t>
              </a:r>
              <a:r>
                <a:rPr kumimoji="0" lang="en-US" sz="2800" b="1" i="1"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l</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múc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trong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err="1">
                  <a:ln>
                    <a:noFill/>
                  </a:ln>
                  <a:solidFill>
                    <a:prstClr val="black"/>
                  </a:solidFill>
                  <a:effectLst/>
                  <a:uLnTx/>
                  <a:uFillTx/>
                  <a:latin typeface="Arial"/>
                  <a:ea typeface="+mn-ea"/>
                  <a:cs typeface="+mn-cs"/>
                </a:rPr>
                <a:t>thùng</a:t>
              </a:r>
              <a:r>
                <a:rPr kumimoji="0" lang="en-US" sz="2800" b="0" i="0" u="none" strike="noStrike" kern="1200" cap="none" spc="0" normalizeH="0" baseline="0" noProof="0">
                  <a:ln>
                    <a:noFill/>
                  </a:ln>
                  <a:solidFill>
                    <a:prstClr val="black"/>
                  </a:solidFill>
                  <a:effectLst/>
                  <a:uLnTx/>
                  <a:uFillTx/>
                  <a:latin typeface="Arial"/>
                  <a:ea typeface="+mn-ea"/>
                  <a:cs typeface="+mn-cs"/>
                </a:rPr>
                <a:t> đổ </a:t>
              </a:r>
              <a:r>
                <a:rPr kumimoji="0" lang="en-US" sz="2800" b="0" i="0" u="none" strike="noStrike" kern="1200" cap="none" spc="0" normalizeH="0" baseline="0" noProof="0" dirty="0">
                  <a:ln>
                    <a:noFill/>
                  </a:ln>
                  <a:solidFill>
                    <a:prstClr val="black"/>
                  </a:solidFill>
                  <a:effectLst/>
                  <a:uLnTx/>
                  <a:uFillTx/>
                  <a:latin typeface="Arial"/>
                  <a:ea typeface="+mn-ea"/>
                  <a:cs typeface="+mn-cs"/>
                </a:rPr>
                <a:t>3 ca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đầy</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vào</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xô</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màu</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a:t>
              </a:r>
              <a:r>
                <a:rPr kumimoji="0" lang="en-US" sz="2800" b="0" i="0" u="none" strike="noStrike" kern="1200" cap="none" spc="0" normalizeH="0" baseline="0" noProof="0" dirty="0">
                  <a:ln>
                    <a:noFill/>
                  </a:ln>
                  <a:solidFill>
                    <a:prstClr val="black"/>
                  </a:solidFill>
                  <a:effectLst/>
                  <a:uLnTx/>
                  <a:uFillTx/>
                  <a:latin typeface="Arial"/>
                  <a:ea typeface="+mn-ea"/>
                  <a:cs typeface="+mn-cs"/>
                </a:rPr>
                <a:t> 5 ca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đầy</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vào</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xô</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err="1">
                  <a:ln>
                    <a:noFill/>
                  </a:ln>
                  <a:solidFill>
                    <a:prstClr val="black"/>
                  </a:solidFill>
                  <a:effectLst/>
                  <a:uLnTx/>
                  <a:uFillTx/>
                  <a:latin typeface="Arial"/>
                  <a:ea typeface="+mn-ea"/>
                  <a:cs typeface="+mn-cs"/>
                </a:rPr>
                <a:t>màu</a:t>
              </a:r>
              <a:r>
                <a:rPr kumimoji="0" lang="en-US" sz="2800" b="0" i="0" u="none" strike="noStrike" kern="1200" cap="none" spc="0" normalizeH="0" baseline="0" noProof="0">
                  <a:ln>
                    <a:noFill/>
                  </a:ln>
                  <a:solidFill>
                    <a:prstClr val="black"/>
                  </a:solidFill>
                  <a:effectLst/>
                  <a:uLnTx/>
                  <a:uFillTx/>
                  <a:latin typeface="Arial"/>
                  <a:ea typeface="+mn-ea"/>
                  <a:cs typeface="+mn-cs"/>
                </a:rPr>
                <a:t> đỏ. </a:t>
              </a:r>
              <a:r>
                <a:rPr lang="en-US" sz="2800" dirty="0">
                  <a:solidFill>
                    <a:prstClr val="black"/>
                  </a:solidFill>
                  <a:latin typeface="Arial"/>
                </a:rPr>
                <a:t>H</a:t>
              </a:r>
              <a:r>
                <a:rPr kumimoji="0" lang="en-US" sz="2800" b="0" i="0" u="none" strike="noStrike" kern="1200" cap="none" spc="0" normalizeH="0" baseline="0" noProof="0">
                  <a:ln>
                    <a:noFill/>
                  </a:ln>
                  <a:solidFill>
                    <a:prstClr val="black"/>
                  </a:solidFill>
                  <a:effectLst/>
                  <a:uLnTx/>
                  <a:uFillTx/>
                  <a:latin typeface="Arial"/>
                  <a:ea typeface="+mn-ea"/>
                  <a:cs typeface="+mn-cs"/>
                </a:rPr>
                <a:t>ỏi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cả</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hai</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xô</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có</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bao</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nhiêu</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lít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p:txBody>
        </p:sp>
        <p:sp>
          <p:nvSpPr>
            <p:cNvPr id="5" name="Oval 4"/>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Arial"/>
                  <a:ea typeface="+mn-ea"/>
                  <a:cs typeface="+mn-cs"/>
                </a:rPr>
                <a:t>5</a:t>
              </a:r>
            </a:p>
          </p:txBody>
        </p:sp>
      </p:grpSp>
      <p:grpSp>
        <p:nvGrpSpPr>
          <p:cNvPr id="12" name="Group 11"/>
          <p:cNvGrpSpPr/>
          <p:nvPr/>
        </p:nvGrpSpPr>
        <p:grpSpPr>
          <a:xfrm>
            <a:off x="5894004" y="2087381"/>
            <a:ext cx="1083351" cy="1356031"/>
            <a:chOff x="5894004" y="2335578"/>
            <a:chExt cx="1083351" cy="1356031"/>
          </a:xfrm>
        </p:grpSpPr>
        <p:pic>
          <p:nvPicPr>
            <p:cNvPr id="10" name="Picture 9"/>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69055"/>
            <a:stretch/>
          </p:blipFill>
          <p:spPr>
            <a:xfrm rot="239978" flipH="1">
              <a:off x="5894004" y="2335578"/>
              <a:ext cx="1083351" cy="1356031"/>
            </a:xfrm>
            <a:prstGeom prst="rect">
              <a:avLst/>
            </a:prstGeom>
          </p:spPr>
        </p:pic>
        <p:sp>
          <p:nvSpPr>
            <p:cNvPr id="11" name="Rectangle 10"/>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31" name="Group 30"/>
          <p:cNvGrpSpPr/>
          <p:nvPr/>
        </p:nvGrpSpPr>
        <p:grpSpPr>
          <a:xfrm rot="1054321" flipH="1">
            <a:off x="7718657" y="1600759"/>
            <a:ext cx="1074927" cy="1359794"/>
            <a:chOff x="5894004" y="2335578"/>
            <a:chExt cx="1083351" cy="1356031"/>
          </a:xfrm>
        </p:grpSpPr>
        <p:pic>
          <p:nvPicPr>
            <p:cNvPr id="32" name="Picture 31"/>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69055"/>
            <a:stretch/>
          </p:blipFill>
          <p:spPr>
            <a:xfrm rot="239978" flipH="1">
              <a:off x="5894004" y="2335578"/>
              <a:ext cx="1083351" cy="1356031"/>
            </a:xfrm>
            <a:prstGeom prst="rect">
              <a:avLst/>
            </a:prstGeom>
          </p:spPr>
        </p:pic>
        <p:sp>
          <p:nvSpPr>
            <p:cNvPr id="33" name="Rectangle 32"/>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pic>
        <p:nvPicPr>
          <p:cNvPr id="6" name="Picture 2" descr="20210409041757_wm_shs-toan-2-tap-1"/>
          <p:cNvPicPr>
            <a:picLocks noChangeAspect="1" noChangeArrowheads="1"/>
          </p:cNvPicPr>
          <p:nvPr/>
        </p:nvPicPr>
        <p:blipFill rotWithShape="1">
          <a:blip r:embed="rId9">
            <a:clrChange>
              <a:clrFrom>
                <a:srgbClr val="FFFDDB"/>
              </a:clrFrom>
              <a:clrTo>
                <a:srgbClr val="FFFDDB">
                  <a:alpha val="0"/>
                </a:srgbClr>
              </a:clrTo>
            </a:clrChange>
            <a:extLst>
              <a:ext uri="{BEBA8EAE-BF5A-486C-A8C5-ECC9F3942E4B}">
                <a14:imgProps xmlns:a14="http://schemas.microsoft.com/office/drawing/2010/main">
                  <a14:imgLayer r:embed="rId10">
                    <a14:imgEffect>
                      <a14:colorTemperature colorTemp="11200"/>
                    </a14:imgEffect>
                  </a14:imgLayer>
                </a14:imgProps>
              </a:ext>
              <a:ext uri="{28A0092B-C50C-407E-A947-70E740481C1C}">
                <a14:useLocalDpi xmlns:a14="http://schemas.microsoft.com/office/drawing/2010/main" val="0"/>
              </a:ext>
            </a:extLst>
          </a:blip>
          <a:srcRect l="61760" t="78637" r="23165" b="7443"/>
          <a:stretch/>
        </p:blipFill>
        <p:spPr bwMode="auto">
          <a:xfrm>
            <a:off x="7724587" y="2588547"/>
            <a:ext cx="1546413" cy="2004007"/>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12"/>
          <p:cNvGrpSpPr/>
          <p:nvPr/>
        </p:nvGrpSpPr>
        <p:grpSpPr>
          <a:xfrm>
            <a:off x="8564095" y="2122649"/>
            <a:ext cx="1083351" cy="1016222"/>
            <a:chOff x="5905853" y="2335992"/>
            <a:chExt cx="1083351" cy="1016222"/>
          </a:xfrm>
        </p:grpSpPr>
        <p:pic>
          <p:nvPicPr>
            <p:cNvPr id="14" name="Picture 13"/>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76809"/>
            <a:stretch/>
          </p:blipFill>
          <p:spPr>
            <a:xfrm rot="239978" flipH="1">
              <a:off x="5905853" y="2335992"/>
              <a:ext cx="1083351" cy="1016222"/>
            </a:xfrm>
            <a:prstGeom prst="rect">
              <a:avLst/>
            </a:prstGeom>
          </p:spPr>
        </p:pic>
        <p:sp>
          <p:nvSpPr>
            <p:cNvPr id="15" name="Rectangle 14"/>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16" name="Group 15"/>
          <p:cNvGrpSpPr/>
          <p:nvPr/>
        </p:nvGrpSpPr>
        <p:grpSpPr>
          <a:xfrm rot="21167910">
            <a:off x="8264455" y="1681255"/>
            <a:ext cx="1083351" cy="1356031"/>
            <a:chOff x="5894004" y="2335578"/>
            <a:chExt cx="1083351" cy="1356031"/>
          </a:xfrm>
        </p:grpSpPr>
        <p:pic>
          <p:nvPicPr>
            <p:cNvPr id="17" name="Picture 16"/>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69055"/>
            <a:stretch/>
          </p:blipFill>
          <p:spPr>
            <a:xfrm rot="239978" flipH="1">
              <a:off x="5894004" y="2335578"/>
              <a:ext cx="1083351" cy="1356031"/>
            </a:xfrm>
            <a:prstGeom prst="rect">
              <a:avLst/>
            </a:prstGeom>
          </p:spPr>
        </p:pic>
        <p:sp>
          <p:nvSpPr>
            <p:cNvPr id="18" name="Rectangle 17"/>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19" name="Group 18"/>
          <p:cNvGrpSpPr/>
          <p:nvPr/>
        </p:nvGrpSpPr>
        <p:grpSpPr>
          <a:xfrm flipH="1">
            <a:off x="7276280" y="2143917"/>
            <a:ext cx="1068694" cy="1016222"/>
            <a:chOff x="5905853" y="2335992"/>
            <a:chExt cx="1083351" cy="1016222"/>
          </a:xfrm>
        </p:grpSpPr>
        <p:pic>
          <p:nvPicPr>
            <p:cNvPr id="20" name="Picture 19"/>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76809"/>
            <a:stretch/>
          </p:blipFill>
          <p:spPr>
            <a:xfrm rot="239978" flipH="1">
              <a:off x="5905853" y="2335992"/>
              <a:ext cx="1083351" cy="1016222"/>
            </a:xfrm>
            <a:prstGeom prst="rect">
              <a:avLst/>
            </a:prstGeom>
          </p:spPr>
        </p:pic>
        <p:sp>
          <p:nvSpPr>
            <p:cNvPr id="21" name="Rectangle 20"/>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grpSp>
        <p:nvGrpSpPr>
          <p:cNvPr id="22" name="Group 21"/>
          <p:cNvGrpSpPr/>
          <p:nvPr/>
        </p:nvGrpSpPr>
        <p:grpSpPr>
          <a:xfrm rot="367292" flipH="1">
            <a:off x="7555251" y="1859560"/>
            <a:ext cx="953381" cy="1368953"/>
            <a:chOff x="5894004" y="2335578"/>
            <a:chExt cx="1083351" cy="1356031"/>
          </a:xfrm>
        </p:grpSpPr>
        <p:pic>
          <p:nvPicPr>
            <p:cNvPr id="23" name="Picture 22"/>
            <p:cNvPicPr>
              <a:picLocks noChangeAspect="1"/>
            </p:cNvPicPr>
            <p:nvPr/>
          </p:nvPicPr>
          <p:blipFill rotWithShape="1">
            <a:blip r:embed="rId7">
              <a:extLst>
                <a:ext uri="{BEBA8EAE-BF5A-486C-A8C5-ECC9F3942E4B}">
                  <a14:imgProps xmlns:a14="http://schemas.microsoft.com/office/drawing/2010/main">
                    <a14:imgLayer r:embed="rId8">
                      <a14:imgEffect>
                        <a14:backgroundRemoval t="2391" b="30000" l="366" r="13065"/>
                      </a14:imgEffect>
                    </a14:imgLayer>
                  </a14:imgProps>
                </a:ext>
                <a:ext uri="{28A0092B-C50C-407E-A947-70E740481C1C}">
                  <a14:useLocalDpi xmlns:a14="http://schemas.microsoft.com/office/drawing/2010/main" val="0"/>
                </a:ext>
              </a:extLst>
            </a:blip>
            <a:srcRect r="86014" b="69055"/>
            <a:stretch/>
          </p:blipFill>
          <p:spPr>
            <a:xfrm rot="239978" flipH="1">
              <a:off x="5894004" y="2335578"/>
              <a:ext cx="1083351" cy="1356031"/>
            </a:xfrm>
            <a:prstGeom prst="rect">
              <a:avLst/>
            </a:prstGeom>
          </p:spPr>
        </p:pic>
        <p:sp>
          <p:nvSpPr>
            <p:cNvPr id="24" name="Rectangle 23"/>
            <p:cNvSpPr/>
            <p:nvPr/>
          </p:nvSpPr>
          <p:spPr>
            <a:xfrm rot="18783432">
              <a:off x="6524731" y="2736752"/>
              <a:ext cx="310375" cy="284411"/>
            </a:xfrm>
            <a:prstGeom prst="rect">
              <a:avLst/>
            </a:prstGeom>
            <a:solidFill>
              <a:srgbClr val="90CD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grpSp>
      <p:sp>
        <p:nvSpPr>
          <p:cNvPr id="38" name="TextBox 37"/>
          <p:cNvSpPr txBox="1"/>
          <p:nvPr/>
        </p:nvSpPr>
        <p:spPr>
          <a:xfrm>
            <a:off x="2963131" y="4652899"/>
            <a:ext cx="7325002" cy="1554272"/>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noFill/>
        </p:spPr>
        <p:txBody>
          <a:bodyPr wrap="square" rtlCol="0">
            <a:spAutoFit/>
          </a:bodyPr>
          <a:lstStyle/>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lít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nước</a:t>
            </a:r>
            <a:r>
              <a:rPr kumimoji="0" lang="en-US" sz="2800" b="0" i="0" u="none" strike="noStrike" kern="1200" cap="none" spc="0" normalizeH="0" baseline="0" noProof="0" dirty="0">
                <a:ln>
                  <a:noFill/>
                </a:ln>
                <a:solidFill>
                  <a:prstClr val="black"/>
                </a:solidFill>
                <a:effectLst/>
                <a:uLnTx/>
                <a:uFillTx/>
                <a:latin typeface="Arial"/>
                <a:ea typeface="+mn-ea"/>
                <a:cs typeface="+mn-cs"/>
              </a:rPr>
              <a:t> ở </a:t>
            </a:r>
            <a:r>
              <a:rPr kumimoji="0" lang="en-US" sz="2800" b="0" i="0" u="none" strike="noStrike" kern="1200" cap="none" spc="0" normalizeH="0" baseline="0" noProof="0" dirty="0" err="1">
                <a:ln>
                  <a:noFill/>
                </a:ln>
                <a:solidFill>
                  <a:prstClr val="black"/>
                </a:solidFill>
                <a:effectLst/>
                <a:uLnTx/>
                <a:uFillTx/>
                <a:latin typeface="Arial"/>
                <a:ea typeface="+mn-ea"/>
                <a:cs typeface="+mn-cs"/>
              </a:rPr>
              <a:t>cả</a:t>
            </a:r>
            <a:r>
              <a:rPr kumimoji="0" lang="en-US" sz="2800" b="0" i="0" u="none" strike="noStrike" kern="1200" cap="none" spc="0" normalizeH="0" baseline="0" noProof="0" dirty="0">
                <a:ln>
                  <a:noFill/>
                </a:ln>
                <a:solidFill>
                  <a:prstClr val="black"/>
                </a:solidFill>
                <a:effectLst/>
                <a:uLnTx/>
                <a:uFillTx/>
                <a:latin typeface="Arial"/>
                <a:ea typeface="+mn-ea"/>
                <a:cs typeface="+mn-cs"/>
              </a:rPr>
              <a:t> 2 </a:t>
            </a:r>
            <a:r>
              <a:rPr kumimoji="0" lang="en-US" sz="2800" b="0" i="0" u="none" strike="noStrike" kern="1200" cap="none" spc="0" normalizeH="0" baseline="0" noProof="0" dirty="0" err="1">
                <a:ln>
                  <a:noFill/>
                </a:ln>
                <a:solidFill>
                  <a:prstClr val="black"/>
                </a:solidFill>
                <a:effectLst/>
                <a:uLnTx/>
                <a:uFillTx/>
                <a:latin typeface="Arial"/>
                <a:ea typeface="+mn-ea"/>
                <a:cs typeface="+mn-cs"/>
              </a:rPr>
              <a:t>xô</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là</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3 + 5= 8 (</a:t>
            </a:r>
            <a:r>
              <a:rPr kumimoji="0" lang="en-US" sz="2800" b="1" i="1"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l</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a:p>
            <a:pPr marL="0" marR="0" lvl="0" indent="0" algn="l" defTabSz="914400" rtl="0" eaLnBrk="1" fontAlgn="auto" latinLnBrk="0" hangingPunct="1">
              <a:lnSpc>
                <a:spcPts val="38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Đáp</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8 </a:t>
            </a:r>
            <a:r>
              <a:rPr kumimoji="0" lang="en-US" sz="2800" b="1" i="1"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rPr>
              <a:t>l</a:t>
            </a:r>
          </a:p>
        </p:txBody>
      </p:sp>
      <p:pic>
        <p:nvPicPr>
          <p:cNvPr id="29" name="Tieng-rot-nuoc-www_tiengdong_com (mp3cut.net).mp3">
            <a:hlinkClick r:id="" action="ppaction://media"/>
            <a:extLst>
              <a:ext uri="{FF2B5EF4-FFF2-40B4-BE49-F238E27FC236}">
                <a16:creationId xmlns:a16="http://schemas.microsoft.com/office/drawing/2014/main" id="{18D390D4-82D4-46BA-ADCF-7C01283E43D2}"/>
              </a:ext>
            </a:extLst>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12343280" y="2819400"/>
            <a:ext cx="609600" cy="609600"/>
          </a:xfrm>
          <a:prstGeom prst="rect">
            <a:avLst/>
          </a:prstGeom>
        </p:spPr>
      </p:pic>
      <p:cxnSp>
        <p:nvCxnSpPr>
          <p:cNvPr id="8" name="Straight Connector 7">
            <a:extLst>
              <a:ext uri="{FF2B5EF4-FFF2-40B4-BE49-F238E27FC236}">
                <a16:creationId xmlns:a16="http://schemas.microsoft.com/office/drawing/2014/main" id="{D95EEB20-10D2-4278-84E8-E1D29EA55B26}"/>
              </a:ext>
            </a:extLst>
          </p:cNvPr>
          <p:cNvCxnSpPr/>
          <p:nvPr/>
        </p:nvCxnSpPr>
        <p:spPr>
          <a:xfrm>
            <a:off x="8227430" y="968991"/>
            <a:ext cx="2458767"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B8C5808-1C2C-459A-9B8E-BE19B460B333}"/>
              </a:ext>
            </a:extLst>
          </p:cNvPr>
          <p:cNvCxnSpPr>
            <a:cxnSpLocks/>
          </p:cNvCxnSpPr>
          <p:nvPr/>
        </p:nvCxnSpPr>
        <p:spPr>
          <a:xfrm>
            <a:off x="3853209" y="1407994"/>
            <a:ext cx="3785341"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962ADE4-A49C-439A-B150-51530925331F}"/>
              </a:ext>
            </a:extLst>
          </p:cNvPr>
          <p:cNvCxnSpPr>
            <a:cxnSpLocks/>
          </p:cNvCxnSpPr>
          <p:nvPr/>
        </p:nvCxnSpPr>
        <p:spPr>
          <a:xfrm flipV="1">
            <a:off x="1726447" y="1395808"/>
            <a:ext cx="1503955" cy="18197"/>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286F999-B842-4669-B43A-58FAB665A253}"/>
              </a:ext>
            </a:extLst>
          </p:cNvPr>
          <p:cNvCxnSpPr>
            <a:cxnSpLocks/>
          </p:cNvCxnSpPr>
          <p:nvPr/>
        </p:nvCxnSpPr>
        <p:spPr>
          <a:xfrm>
            <a:off x="8447328" y="1404906"/>
            <a:ext cx="981602"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Oval 26">
            <a:extLst>
              <a:ext uri="{FF2B5EF4-FFF2-40B4-BE49-F238E27FC236}">
                <a16:creationId xmlns:a16="http://schemas.microsoft.com/office/drawing/2014/main" id="{34ABC2A7-FF11-4367-A0B8-03EE2453F932}"/>
              </a:ext>
            </a:extLst>
          </p:cNvPr>
          <p:cNvSpPr/>
          <p:nvPr/>
        </p:nvSpPr>
        <p:spPr>
          <a:xfrm>
            <a:off x="2594470" y="1414005"/>
            <a:ext cx="1624083" cy="504773"/>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pic>
        <p:nvPicPr>
          <p:cNvPr id="41" name="Tieng-rot-nuoc-www_tiengdong_com (mp3cut.net).mp3">
            <a:hlinkClick r:id="" action="ppaction://media"/>
            <a:extLst>
              <a:ext uri="{FF2B5EF4-FFF2-40B4-BE49-F238E27FC236}">
                <a16:creationId xmlns:a16="http://schemas.microsoft.com/office/drawing/2014/main" id="{D576A254-08D3-4DD3-BC05-5525595DC262}"/>
              </a:ext>
            </a:extLst>
          </p:cNvPr>
          <p:cNvPicPr>
            <a:picLocks noChangeAspect="1"/>
          </p:cNvPicPr>
          <p:nvPr>
            <a:audioFile r:link="rId2"/>
            <p:extLst>
              <p:ext uri="{DAA4B4D4-6D71-4841-9C94-3DE7FCFB9230}">
                <p14:media xmlns:p14="http://schemas.microsoft.com/office/powerpoint/2010/main" r:embed="rId1"/>
              </p:ext>
            </p:extLst>
          </p:nvPr>
        </p:nvPicPr>
        <p:blipFill>
          <a:blip r:embed="rId11"/>
          <a:stretch>
            <a:fillRect/>
          </a:stretch>
        </p:blipFill>
        <p:spPr>
          <a:xfrm>
            <a:off x="12299402" y="2179875"/>
            <a:ext cx="609600" cy="609600"/>
          </a:xfrm>
          <a:prstGeom prst="rect">
            <a:avLst/>
          </a:prstGeom>
        </p:spPr>
      </p:pic>
    </p:spTree>
    <p:extLst>
      <p:ext uri="{BB962C8B-B14F-4D97-AF65-F5344CB8AC3E}">
        <p14:creationId xmlns:p14="http://schemas.microsoft.com/office/powerpoint/2010/main" val="1439825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subTnLst>
                                    <p:audio>
                                      <p:cMediaNode>
                                        <p:cTn display="0" masterRel="sameClick">
                                          <p:stCondLst>
                                            <p:cond evt="begin" delay="0">
                                              <p:tn val="13"/>
                                            </p:cond>
                                          </p:stCondLst>
                                          <p:endCondLst>
                                            <p:cond evt="onStopAudio" delay="0">
                                              <p:tgtEl>
                                                <p:sldTgt/>
                                              </p:tgtEl>
                                            </p:cond>
                                          </p:endCondLst>
                                        </p:cTn>
                                        <p:tgtEl>
                                          <p:sndTgt r:embed="rId4" name="cashreg.wav"/>
                                        </p:tgtEl>
                                      </p:cMediaNode>
                                    </p:audio>
                                  </p:subTnLst>
                                </p:cTn>
                              </p:par>
                            </p:childTnLst>
                          </p:cTn>
                        </p:par>
                      </p:childTnLst>
                    </p:cTn>
                  </p:par>
                  <p:par>
                    <p:cTn id="16" fill="hold">
                      <p:stCondLst>
                        <p:cond delay="indefinite"/>
                      </p:stCondLst>
                      <p:childTnLst>
                        <p:par>
                          <p:cTn id="17" fill="hold">
                            <p:stCondLst>
                              <p:cond delay="0"/>
                            </p:stCondLst>
                            <p:childTnLst>
                              <p:par>
                                <p:cTn id="18" presetID="6" presetClass="entr" presetSubtype="16"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circle(in)">
                                      <p:cBhvr>
                                        <p:cTn id="20" dur="2000"/>
                                        <p:tgtEl>
                                          <p:spTgt spid="8"/>
                                        </p:tgtEl>
                                      </p:cBhvr>
                                    </p:animEffect>
                                  </p:childTnLst>
                                  <p:subTnLst>
                                    <p:audio>
                                      <p:cMediaNode>
                                        <p:cTn display="0" masterRel="sameClick">
                                          <p:stCondLst>
                                            <p:cond evt="begin" delay="0">
                                              <p:tn val="18"/>
                                            </p:cond>
                                          </p:stCondLst>
                                          <p:endCondLst>
                                            <p:cond evt="onStopAudio" delay="0">
                                              <p:tgtEl>
                                                <p:sldTgt/>
                                              </p:tgtEl>
                                            </p:cond>
                                          </p:endCondLst>
                                        </p:cTn>
                                        <p:tgtEl>
                                          <p:sndTgt r:embed="rId5" name="click.wav"/>
                                        </p:tgtEl>
                                      </p:cMediaNode>
                                    </p:audio>
                                  </p:subTnLst>
                                </p:cTn>
                              </p:par>
                              <p:par>
                                <p:cTn id="21" presetID="6" presetClass="entr" presetSubtype="16" fill="hold" nodeType="with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circle(in)">
                                      <p:cBhvr>
                                        <p:cTn id="23" dur="2000"/>
                                        <p:tgtEl>
                                          <p:spTgt spid="39"/>
                                        </p:tgtEl>
                                      </p:cBhvr>
                                    </p:animEffect>
                                  </p:childTnLst>
                                  <p:subTnLst>
                                    <p:audio>
                                      <p:cMediaNode>
                                        <p:cTn display="0" masterRel="sameClick">
                                          <p:stCondLst>
                                            <p:cond evt="begin" delay="0">
                                              <p:tn val="21"/>
                                            </p:cond>
                                          </p:stCondLst>
                                          <p:endCondLst>
                                            <p:cond evt="onStopAudio" delay="0">
                                              <p:tgtEl>
                                                <p:sldTgt/>
                                              </p:tgtEl>
                                            </p:cond>
                                          </p:endCondLst>
                                        </p:cTn>
                                        <p:tgtEl>
                                          <p:sndTgt r:embed="rId5" name="click.wav"/>
                                        </p:tgtEl>
                                      </p:cMediaNode>
                                    </p:audio>
                                  </p:sub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fade">
                                      <p:cBhvr>
                                        <p:cTn id="28" dur="500"/>
                                        <p:tgtEl>
                                          <p:spTgt spid="35"/>
                                        </p:tgtEl>
                                      </p:cBhvr>
                                    </p:animEffect>
                                  </p:childTnLst>
                                </p:cTn>
                              </p:par>
                              <p:par>
                                <p:cTn id="29" presetID="10"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 presetClass="mediacall" presetSubtype="0" fill="hold" nodeType="withEffect">
                                  <p:stCondLst>
                                    <p:cond delay="0"/>
                                  </p:stCondLst>
                                  <p:childTnLst>
                                    <p:cmd type="call" cmd="playFrom(0.0)">
                                      <p:cBhvr>
                                        <p:cTn id="33" dur="2295" fill="hold"/>
                                        <p:tgtEl>
                                          <p:spTgt spid="41"/>
                                        </p:tgtEl>
                                      </p:cBhvr>
                                    </p:cmd>
                                  </p:childTnLst>
                                </p:cTn>
                              </p:par>
                            </p:childTnLst>
                          </p:cTn>
                        </p:par>
                      </p:childTnLst>
                    </p:cTn>
                  </p:par>
                  <p:par>
                    <p:cTn id="34" fill="hold">
                      <p:stCondLst>
                        <p:cond delay="indefinite"/>
                      </p:stCondLst>
                      <p:childTnLst>
                        <p:par>
                          <p:cTn id="35" fill="hold">
                            <p:stCondLst>
                              <p:cond delay="0"/>
                            </p:stCondLst>
                            <p:childTnLst>
                              <p:par>
                                <p:cTn id="36" presetID="6" presetClass="entr" presetSubtype="16" fill="hold" nodeType="clickEffect">
                                  <p:stCondLst>
                                    <p:cond delay="0"/>
                                  </p:stCondLst>
                                  <p:childTnLst>
                                    <p:set>
                                      <p:cBhvr>
                                        <p:cTn id="37" dur="1" fill="hold">
                                          <p:stCondLst>
                                            <p:cond delay="0"/>
                                          </p:stCondLst>
                                        </p:cTn>
                                        <p:tgtEl>
                                          <p:spTgt spid="34"/>
                                        </p:tgtEl>
                                        <p:attrNameLst>
                                          <p:attrName>style.visibility</p:attrName>
                                        </p:attrNameLst>
                                      </p:cBhvr>
                                      <p:to>
                                        <p:strVal val="visible"/>
                                      </p:to>
                                    </p:set>
                                    <p:animEffect transition="in" filter="circle(in)">
                                      <p:cBhvr>
                                        <p:cTn id="38" dur="2000"/>
                                        <p:tgtEl>
                                          <p:spTgt spid="34"/>
                                        </p:tgtEl>
                                      </p:cBhvr>
                                    </p:animEffect>
                                  </p:childTnLst>
                                  <p:subTnLst>
                                    <p:audio>
                                      <p:cMediaNode>
                                        <p:cTn display="0" masterRel="sameClick">
                                          <p:stCondLst>
                                            <p:cond evt="begin" delay="0">
                                              <p:tn val="36"/>
                                            </p:cond>
                                          </p:stCondLst>
                                          <p:endCondLst>
                                            <p:cond evt="onStopAudio" delay="0">
                                              <p:tgtEl>
                                                <p:sldTgt/>
                                              </p:tgtEl>
                                            </p:cond>
                                          </p:endCondLst>
                                        </p:cTn>
                                        <p:tgtEl>
                                          <p:sndTgt r:embed="rId5" name="click.wav"/>
                                        </p:tgtEl>
                                      </p:cMediaNode>
                                    </p:audio>
                                  </p:subTnLst>
                                </p:cTn>
                              </p:par>
                              <p:par>
                                <p:cTn id="39" presetID="10" presetClass="entr" presetSubtype="0" fill="hold"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500"/>
                                        <p:tgtEl>
                                          <p:spTgt spid="19"/>
                                        </p:tgtEl>
                                      </p:cBhvr>
                                    </p:animEffect>
                                  </p:childTnLst>
                                </p:cTn>
                              </p:par>
                              <p:par>
                                <p:cTn id="42" presetID="10" presetClass="entr" presetSubtype="0" fill="hold" nodeType="with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fade">
                                      <p:cBhvr>
                                        <p:cTn id="44" dur="500"/>
                                        <p:tgtEl>
                                          <p:spTgt spid="22"/>
                                        </p:tgtEl>
                                      </p:cBhvr>
                                    </p:animEffect>
                                  </p:childTnLst>
                                </p:cTn>
                              </p:par>
                              <p:par>
                                <p:cTn id="45" presetID="10" presetClass="entr" presetSubtype="0" fill="hold" nodeType="with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par>
                                <p:cTn id="48" presetID="10" presetClass="entr" presetSubtype="0" fill="hold" nodeType="withEffect">
                                  <p:stCondLst>
                                    <p:cond delay="0"/>
                                  </p:stCondLst>
                                  <p:childTnLst>
                                    <p:set>
                                      <p:cBhvr>
                                        <p:cTn id="49" dur="1" fill="hold">
                                          <p:stCondLst>
                                            <p:cond delay="0"/>
                                          </p:stCondLst>
                                        </p:cTn>
                                        <p:tgtEl>
                                          <p:spTgt spid="16"/>
                                        </p:tgtEl>
                                        <p:attrNameLst>
                                          <p:attrName>style.visibility</p:attrName>
                                        </p:attrNameLst>
                                      </p:cBhvr>
                                      <p:to>
                                        <p:strVal val="visible"/>
                                      </p:to>
                                    </p:set>
                                    <p:animEffect transition="in" filter="fade">
                                      <p:cBhvr>
                                        <p:cTn id="50" dur="500"/>
                                        <p:tgtEl>
                                          <p:spTgt spid="16"/>
                                        </p:tgtEl>
                                      </p:cBhvr>
                                    </p:animEffect>
                                  </p:childTnLst>
                                </p:cTn>
                              </p:par>
                              <p:par>
                                <p:cTn id="51" presetID="10" presetClass="entr" presetSubtype="0" fill="hold" nodeType="withEffect">
                                  <p:stCondLst>
                                    <p:cond delay="0"/>
                                  </p:stCondLst>
                                  <p:childTnLst>
                                    <p:set>
                                      <p:cBhvr>
                                        <p:cTn id="52" dur="1" fill="hold">
                                          <p:stCondLst>
                                            <p:cond delay="0"/>
                                          </p:stCondLst>
                                        </p:cTn>
                                        <p:tgtEl>
                                          <p:spTgt spid="13"/>
                                        </p:tgtEl>
                                        <p:attrNameLst>
                                          <p:attrName>style.visibility</p:attrName>
                                        </p:attrNameLst>
                                      </p:cBhvr>
                                      <p:to>
                                        <p:strVal val="visible"/>
                                      </p:to>
                                    </p:set>
                                    <p:animEffect transition="in" filter="fade">
                                      <p:cBhvr>
                                        <p:cTn id="53" dur="500"/>
                                        <p:tgtEl>
                                          <p:spTgt spid="13"/>
                                        </p:tgtEl>
                                      </p:cBhvr>
                                    </p:animEffect>
                                  </p:childTnLst>
                                </p:cTn>
                              </p:par>
                              <p:par>
                                <p:cTn id="54" presetID="1" presetClass="mediacall" presetSubtype="0" fill="hold" nodeType="withEffect">
                                  <p:stCondLst>
                                    <p:cond delay="0"/>
                                  </p:stCondLst>
                                  <p:childTnLst>
                                    <p:cmd type="call" cmd="playFrom(0.0)">
                                      <p:cBhvr>
                                        <p:cTn id="55" dur="2295" fill="hold"/>
                                        <p:tgtEl>
                                          <p:spTgt spid="29"/>
                                        </p:tgtEl>
                                      </p:cBhvr>
                                    </p:cmd>
                                  </p:childTnLst>
                                </p:cTn>
                              </p:par>
                            </p:childTnLst>
                          </p:cTn>
                        </p:par>
                      </p:childTnLst>
                    </p:cTn>
                  </p:par>
                  <p:par>
                    <p:cTn id="56" fill="hold">
                      <p:stCondLst>
                        <p:cond delay="indefinite"/>
                      </p:stCondLst>
                      <p:childTnLst>
                        <p:par>
                          <p:cTn id="57" fill="hold">
                            <p:stCondLst>
                              <p:cond delay="0"/>
                            </p:stCondLst>
                            <p:childTnLst>
                              <p:par>
                                <p:cTn id="58" presetID="6" presetClass="entr" presetSubtype="16" fill="hold" nodeType="click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circle(in)">
                                      <p:cBhvr>
                                        <p:cTn id="60" dur="2000"/>
                                        <p:tgtEl>
                                          <p:spTgt spid="40"/>
                                        </p:tgtEl>
                                      </p:cBhvr>
                                    </p:animEffect>
                                  </p:childTnLst>
                                  <p:subTnLst>
                                    <p:audio>
                                      <p:cMediaNode>
                                        <p:cTn display="0" masterRel="sameClick">
                                          <p:stCondLst>
                                            <p:cond evt="begin" delay="0">
                                              <p:tn val="58"/>
                                            </p:cond>
                                          </p:stCondLst>
                                          <p:endCondLst>
                                            <p:cond evt="onStopAudio" delay="0">
                                              <p:tgtEl>
                                                <p:sldTgt/>
                                              </p:tgtEl>
                                            </p:cond>
                                          </p:endCondLst>
                                        </p:cTn>
                                        <p:tgtEl>
                                          <p:sndTgt r:embed="rId5" name="click.wav"/>
                                        </p:tgtEl>
                                      </p:cMediaNode>
                                    </p:audio>
                                  </p:subTnLst>
                                </p:cTn>
                              </p:par>
                            </p:childTnLst>
                          </p:cTn>
                        </p:par>
                      </p:childTnLst>
                    </p:cTn>
                  </p:par>
                  <p:par>
                    <p:cTn id="61" fill="hold">
                      <p:stCondLst>
                        <p:cond delay="indefinite"/>
                      </p:stCondLst>
                      <p:childTnLst>
                        <p:par>
                          <p:cTn id="62" fill="hold">
                            <p:stCondLst>
                              <p:cond delay="0"/>
                            </p:stCondLst>
                            <p:childTnLst>
                              <p:par>
                                <p:cTn id="63" presetID="16" presetClass="entr" presetSubtype="21" fill="hold" grpId="0" nodeType="clickEffect">
                                  <p:stCondLst>
                                    <p:cond delay="0"/>
                                  </p:stCondLst>
                                  <p:childTnLst>
                                    <p:set>
                                      <p:cBhvr>
                                        <p:cTn id="64" dur="1" fill="hold">
                                          <p:stCondLst>
                                            <p:cond delay="0"/>
                                          </p:stCondLst>
                                        </p:cTn>
                                        <p:tgtEl>
                                          <p:spTgt spid="27"/>
                                        </p:tgtEl>
                                        <p:attrNameLst>
                                          <p:attrName>style.visibility</p:attrName>
                                        </p:attrNameLst>
                                      </p:cBhvr>
                                      <p:to>
                                        <p:strVal val="visible"/>
                                      </p:to>
                                    </p:set>
                                    <p:animEffect transition="in" filter="barn(inVertical)">
                                      <p:cBhvr>
                                        <p:cTn id="65" dur="500"/>
                                        <p:tgtEl>
                                          <p:spTgt spid="27"/>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38">
                                            <p:txEl>
                                              <p:pRg st="0" end="0"/>
                                            </p:txEl>
                                          </p:spTgt>
                                        </p:tgtEl>
                                        <p:attrNameLst>
                                          <p:attrName>style.visibility</p:attrName>
                                        </p:attrNameLst>
                                      </p:cBhvr>
                                      <p:to>
                                        <p:strVal val="visible"/>
                                      </p:to>
                                    </p:set>
                                    <p:animEffect transition="in" filter="fade">
                                      <p:cBhvr>
                                        <p:cTn id="70" dur="500"/>
                                        <p:tgtEl>
                                          <p:spTgt spid="38">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grpId="0" nodeType="clickEffect">
                                  <p:stCondLst>
                                    <p:cond delay="0"/>
                                  </p:stCondLst>
                                  <p:childTnLst>
                                    <p:set>
                                      <p:cBhvr>
                                        <p:cTn id="74" dur="1" fill="hold">
                                          <p:stCondLst>
                                            <p:cond delay="0"/>
                                          </p:stCondLst>
                                        </p:cTn>
                                        <p:tgtEl>
                                          <p:spTgt spid="38">
                                            <p:txEl>
                                              <p:pRg st="1" end="1"/>
                                            </p:txEl>
                                          </p:spTgt>
                                        </p:tgtEl>
                                        <p:attrNameLst>
                                          <p:attrName>style.visibility</p:attrName>
                                        </p:attrNameLst>
                                      </p:cBhvr>
                                      <p:to>
                                        <p:strVal val="visible"/>
                                      </p:to>
                                    </p:set>
                                    <p:animEffect transition="in" filter="fade">
                                      <p:cBhvr>
                                        <p:cTn id="75" dur="500"/>
                                        <p:tgtEl>
                                          <p:spTgt spid="38">
                                            <p:txEl>
                                              <p:pRg st="1" end="1"/>
                                            </p:txEl>
                                          </p:spTgt>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38">
                                            <p:txEl>
                                              <p:pRg st="2" end="2"/>
                                            </p:txEl>
                                          </p:spTgt>
                                        </p:tgtEl>
                                        <p:attrNameLst>
                                          <p:attrName>style.visibility</p:attrName>
                                        </p:attrNameLst>
                                      </p:cBhvr>
                                      <p:to>
                                        <p:strVal val="visible"/>
                                      </p:to>
                                    </p:set>
                                    <p:animEffect transition="in" filter="fade">
                                      <p:cBhvr>
                                        <p:cTn id="80" dur="500"/>
                                        <p:tgtEl>
                                          <p:spTgt spid="38">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81" fill="hold" display="0">
                  <p:stCondLst>
                    <p:cond delay="indefinite"/>
                  </p:stCondLst>
                  <p:endCondLst>
                    <p:cond evt="onStopAudio" delay="0">
                      <p:tgtEl>
                        <p:sldTgt/>
                      </p:tgtEl>
                    </p:cond>
                  </p:endCondLst>
                </p:cTn>
                <p:tgtEl>
                  <p:spTgt spid="29"/>
                </p:tgtEl>
              </p:cMediaNode>
            </p:audio>
            <p:audio>
              <p:cMediaNode vol="80000">
                <p:cTn id="82" fill="hold" display="0">
                  <p:stCondLst>
                    <p:cond delay="indefinite"/>
                  </p:stCondLst>
                  <p:endCondLst>
                    <p:cond evt="onStopAudio" delay="0">
                      <p:tgtEl>
                        <p:sldTgt/>
                      </p:tgtEl>
                    </p:cond>
                  </p:endCondLst>
                </p:cTn>
                <p:tgtEl>
                  <p:spTgt spid="41"/>
                </p:tgtEl>
              </p:cMediaNode>
            </p:audio>
          </p:childTnLst>
        </p:cTn>
      </p:par>
    </p:tnLst>
    <p:bldLst>
      <p:bldP spid="38" grpId="0" uiExpand="1" build="p"/>
      <p:bldP spid="2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7" name="TextBox 6">
            <a:extLst>
              <a:ext uri="{FF2B5EF4-FFF2-40B4-BE49-F238E27FC236}">
                <a16:creationId xmlns:a16="http://schemas.microsoft.com/office/drawing/2014/main" id="{8B2189F2-8F9C-4AFA-994D-EDAA40ACF009}"/>
              </a:ext>
            </a:extLst>
          </p:cNvPr>
          <p:cNvSpPr txBox="1"/>
          <p:nvPr/>
        </p:nvSpPr>
        <p:spPr>
          <a:xfrm>
            <a:off x="281090" y="525244"/>
            <a:ext cx="38535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Bài 5 ( tr 69)</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FF5A4767-AE36-46CE-9127-493296007E9A}"/>
              </a:ext>
            </a:extLst>
          </p:cNvPr>
          <p:cNvSpPr txBox="1"/>
          <p:nvPr/>
        </p:nvSpPr>
        <p:spPr>
          <a:xfrm>
            <a:off x="3392843" y="1188621"/>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9" name="TextBox 8">
            <a:extLst>
              <a:ext uri="{FF2B5EF4-FFF2-40B4-BE49-F238E27FC236}">
                <a16:creationId xmlns:a16="http://schemas.microsoft.com/office/drawing/2014/main" id="{E7E78167-497E-4990-95D5-5C3187A5E858}"/>
              </a:ext>
            </a:extLst>
          </p:cNvPr>
          <p:cNvSpPr txBox="1"/>
          <p:nvPr/>
        </p:nvSpPr>
        <p:spPr>
          <a:xfrm>
            <a:off x="839801" y="1839820"/>
            <a:ext cx="887404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Số lít nước ở c</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ả</a:t>
            </a:r>
            <a:r>
              <a:rPr kumimoji="0" lang="en-US" sz="3200" b="1" i="0" u="none" strike="noStrike" kern="1200" cap="none" spc="0" normalizeH="0" noProof="0">
                <a:ln>
                  <a:noFill/>
                </a:ln>
                <a:solidFill>
                  <a:prstClr val="white"/>
                </a:solidFill>
                <a:effectLst/>
                <a:uLnTx/>
                <a:uFillTx/>
                <a:latin typeface="HP001 4 hàng" panose="020B0603050302020204" pitchFamily="34" charset="0"/>
                <a:ea typeface="+mn-ea"/>
                <a:cs typeface="+mn-cs"/>
              </a:rPr>
              <a:t> hai xô là: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F0891B34-2652-4664-BEA9-B7327959C474}"/>
              </a:ext>
            </a:extLst>
          </p:cNvPr>
          <p:cNvSpPr txBox="1"/>
          <p:nvPr/>
        </p:nvSpPr>
        <p:spPr>
          <a:xfrm>
            <a:off x="6171161" y="2515370"/>
            <a:ext cx="19748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F8841BF2-971E-4FB8-82E9-17FF5D1682D3}"/>
              </a:ext>
            </a:extLst>
          </p:cNvPr>
          <p:cNvSpPr txBox="1"/>
          <p:nvPr/>
        </p:nvSpPr>
        <p:spPr>
          <a:xfrm>
            <a:off x="6006490" y="3145915"/>
            <a:ext cx="266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E97B7A38-0980-4C7F-93F0-CF6662760E68}"/>
              </a:ext>
            </a:extLst>
          </p:cNvPr>
          <p:cNvSpPr txBox="1"/>
          <p:nvPr/>
        </p:nvSpPr>
        <p:spPr>
          <a:xfrm>
            <a:off x="2294715" y="2333719"/>
            <a:ext cx="440951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noProof="0">
                <a:solidFill>
                  <a:prstClr val="white"/>
                </a:solidFill>
                <a:latin typeface="HP001 4 hàng" panose="020B0603050302020204" pitchFamily="34" charset="0"/>
              </a:rPr>
              <a:t>3</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noProof="0">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noProof="0">
                <a:solidFill>
                  <a:prstClr val="white"/>
                </a:solidFill>
                <a:latin typeface="HP001 4 hàng" panose="020B0603050302020204" pitchFamily="34" charset="0"/>
              </a:rPr>
              <a:t>5</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 8</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noProof="0">
                <a:solidFill>
                  <a:prstClr val="white"/>
                </a:solidFill>
                <a:latin typeface="HP001 4 hàng" panose="020B0603050302020204" pitchFamily="34" charset="0"/>
              </a:rPr>
              <a:t>l</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510FF1E3-8C78-4583-BDA5-4404A2EA454C}"/>
              </a:ext>
            </a:extLst>
          </p:cNvPr>
          <p:cNvSpPr txBox="1"/>
          <p:nvPr/>
        </p:nvSpPr>
        <p:spPr>
          <a:xfrm>
            <a:off x="3438062" y="3140842"/>
            <a:ext cx="326616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 </a:t>
            </a:r>
            <a:r>
              <a:rPr lang="en-US" sz="3200" b="1">
                <a:solidFill>
                  <a:prstClr val="white"/>
                </a:solidFill>
                <a:latin typeface="HP001 4 hàng" panose="020B0603050302020204" pitchFamily="34" charset="0"/>
              </a:rPr>
              <a:t>8 l</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2806407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p:cTn id="25" dur="500" fill="hold"/>
                                        <p:tgtEl>
                                          <p:spTgt spid="13"/>
                                        </p:tgtEl>
                                        <p:attrNameLst>
                                          <p:attrName>ppt_w</p:attrName>
                                        </p:attrNameLst>
                                      </p:cBhvr>
                                      <p:tavLst>
                                        <p:tav tm="0">
                                          <p:val>
                                            <p:fltVal val="0"/>
                                          </p:val>
                                        </p:tav>
                                        <p:tav tm="100000">
                                          <p:val>
                                            <p:strVal val="#ppt_w"/>
                                          </p:val>
                                        </p:tav>
                                      </p:tavLst>
                                    </p:anim>
                                    <p:anim calcmode="lin" valueType="num">
                                      <p:cBhvr>
                                        <p:cTn id="26" dur="500" fill="hold"/>
                                        <p:tgtEl>
                                          <p:spTgt spid="13"/>
                                        </p:tgtEl>
                                        <p:attrNameLst>
                                          <p:attrName>ppt_h</p:attrName>
                                        </p:attrNameLst>
                                      </p:cBhvr>
                                      <p:tavLst>
                                        <p:tav tm="0">
                                          <p:val>
                                            <p:fltVal val="0"/>
                                          </p:val>
                                        </p:tav>
                                        <p:tav tm="100000">
                                          <p:val>
                                            <p:strVal val="#ppt_h"/>
                                          </p:val>
                                        </p:tav>
                                      </p:tavLst>
                                    </p:anim>
                                    <p:animEffect transition="in" filter="fade">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p:cTn id="32" dur="500" fill="hold"/>
                                        <p:tgtEl>
                                          <p:spTgt spid="10"/>
                                        </p:tgtEl>
                                        <p:attrNameLst>
                                          <p:attrName>ppt_w</p:attrName>
                                        </p:attrNameLst>
                                      </p:cBhvr>
                                      <p:tavLst>
                                        <p:tav tm="0">
                                          <p:val>
                                            <p:fltVal val="0"/>
                                          </p:val>
                                        </p:tav>
                                        <p:tav tm="100000">
                                          <p:val>
                                            <p:strVal val="#ppt_w"/>
                                          </p:val>
                                        </p:tav>
                                      </p:tavLst>
                                    </p:anim>
                                    <p:anim calcmode="lin" valueType="num">
                                      <p:cBhvr>
                                        <p:cTn id="33" dur="500" fill="hold"/>
                                        <p:tgtEl>
                                          <p:spTgt spid="10"/>
                                        </p:tgtEl>
                                        <p:attrNameLst>
                                          <p:attrName>ppt_h</p:attrName>
                                        </p:attrNameLst>
                                      </p:cBhvr>
                                      <p:tavLst>
                                        <p:tav tm="0">
                                          <p:val>
                                            <p:fltVal val="0"/>
                                          </p:val>
                                        </p:tav>
                                        <p:tav tm="100000">
                                          <p:val>
                                            <p:strVal val="#ppt_h"/>
                                          </p:val>
                                        </p:tav>
                                      </p:tavLst>
                                    </p:anim>
                                    <p:animEffect transition="in" filter="fade">
                                      <p:cBhvr>
                                        <p:cTn id="34" dur="500"/>
                                        <p:tgtEl>
                                          <p:spTgt spid="10"/>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p:cTn id="37" dur="500" fill="hold"/>
                                        <p:tgtEl>
                                          <p:spTgt spid="11"/>
                                        </p:tgtEl>
                                        <p:attrNameLst>
                                          <p:attrName>ppt_w</p:attrName>
                                        </p:attrNameLst>
                                      </p:cBhvr>
                                      <p:tavLst>
                                        <p:tav tm="0">
                                          <p:val>
                                            <p:fltVal val="0"/>
                                          </p:val>
                                        </p:tav>
                                        <p:tav tm="100000">
                                          <p:val>
                                            <p:strVal val="#ppt_w"/>
                                          </p:val>
                                        </p:tav>
                                      </p:tavLst>
                                    </p:anim>
                                    <p:anim calcmode="lin" valueType="num">
                                      <p:cBhvr>
                                        <p:cTn id="38" dur="500" fill="hold"/>
                                        <p:tgtEl>
                                          <p:spTgt spid="11"/>
                                        </p:tgtEl>
                                        <p:attrNameLst>
                                          <p:attrName>ppt_h</p:attrName>
                                        </p:attrNameLst>
                                      </p:cBhvr>
                                      <p:tavLst>
                                        <p:tav tm="0">
                                          <p:val>
                                            <p:fltVal val="0"/>
                                          </p:val>
                                        </p:tav>
                                        <p:tav tm="100000">
                                          <p:val>
                                            <p:strVal val="#ppt_h"/>
                                          </p:val>
                                        </p:tav>
                                      </p:tavLst>
                                    </p:anim>
                                    <p:animEffect transition="in" filter="fade">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12" name="TextBox 11">
            <a:extLst>
              <a:ext uri="{FF2B5EF4-FFF2-40B4-BE49-F238E27FC236}">
                <a16:creationId xmlns:a16="http://schemas.microsoft.com/office/drawing/2014/main" id="{9C65E73E-5BA3-4B4D-8755-FB074395EEDF}"/>
              </a:ext>
            </a:extLst>
          </p:cNvPr>
          <p:cNvSpPr txBox="1"/>
          <p:nvPr/>
        </p:nvSpPr>
        <p:spPr>
          <a:xfrm>
            <a:off x="298523" y="1851046"/>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1. Tiếng Việt    </a:t>
            </a:r>
          </a:p>
        </p:txBody>
      </p:sp>
      <p:sp>
        <p:nvSpPr>
          <p:cNvPr id="8" name="TextBox 7">
            <a:extLst>
              <a:ext uri="{FF2B5EF4-FFF2-40B4-BE49-F238E27FC236}">
                <a16:creationId xmlns:a16="http://schemas.microsoft.com/office/drawing/2014/main" id="{9C65E73E-5BA3-4B4D-8755-FB074395EEDF}"/>
              </a:ext>
            </a:extLst>
          </p:cNvPr>
          <p:cNvSpPr txBox="1"/>
          <p:nvPr/>
        </p:nvSpPr>
        <p:spPr>
          <a:xfrm>
            <a:off x="4701713" y="1189873"/>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Ngày 9/11/2021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9638EA11-1AAE-4C1B-AC8F-90AB071EB35E}"/>
              </a:ext>
            </a:extLst>
          </p:cNvPr>
          <p:cNvSpPr txBox="1"/>
          <p:nvPr/>
        </p:nvSpPr>
        <p:spPr>
          <a:xfrm>
            <a:off x="271176" y="3811973"/>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2</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Toán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8CA3130B-7B5E-4F3F-A5F7-EE4780D91184}"/>
              </a:ext>
            </a:extLst>
          </p:cNvPr>
          <p:cNvSpPr txBox="1"/>
          <p:nvPr/>
        </p:nvSpPr>
        <p:spPr>
          <a:xfrm>
            <a:off x="225244" y="4313188"/>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a:ln>
                  <a:noFill/>
                </a:ln>
                <a:solidFill>
                  <a:srgbClr val="FFFF00"/>
                </a:solidFill>
                <a:effectLst/>
                <a:uLnTx/>
                <a:uFillTx/>
                <a:latin typeface="UTM Cookies"/>
                <a:ea typeface="+mn-ea"/>
                <a:cs typeface="+mn-cs"/>
              </a:rPr>
              <a:t>VBT</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Toán bài 1, 2, 3, 4 ( Tiết 2)</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id="{1AA7D5AB-1E5B-45B7-AE8E-5420563D2027}"/>
              </a:ext>
            </a:extLst>
          </p:cNvPr>
          <p:cNvSpPr txBox="1"/>
          <p:nvPr/>
        </p:nvSpPr>
        <p:spPr>
          <a:xfrm>
            <a:off x="3474725" y="5800072"/>
            <a:ext cx="764972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EEECE1"/>
                </a:solidFill>
                <a:effectLst/>
                <a:uLnTx/>
                <a:uFillTx/>
                <a:latin typeface="HP001 4 hàng" panose="020B0603050302020204" pitchFamily="34" charset="0"/>
                <a:ea typeface="+mn-ea"/>
                <a:cs typeface="+mn-cs"/>
              </a:rPr>
              <a:t>Chữ ký phụ huynh   </a:t>
            </a:r>
            <a:endParaRPr kumimoji="0" lang="vi-VN" sz="3200" b="1" i="0" u="none" strike="noStrike" kern="1200" cap="none" spc="0" normalizeH="0" baseline="0" noProof="0" dirty="0">
              <a:ln>
                <a:noFill/>
              </a:ln>
              <a:solidFill>
                <a:srgbClr val="EEECE1"/>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5F9D314E-AB61-4EE4-8BE2-11B4CDEDA2AC}"/>
              </a:ext>
            </a:extLst>
          </p:cNvPr>
          <p:cNvSpPr txBox="1"/>
          <p:nvPr/>
        </p:nvSpPr>
        <p:spPr>
          <a:xfrm>
            <a:off x="256186" y="4982723"/>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trang 65 + 66</a:t>
            </a: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cxnSp>
        <p:nvCxnSpPr>
          <p:cNvPr id="15" name="Straight Connector 14">
            <a:extLst>
              <a:ext uri="{FF2B5EF4-FFF2-40B4-BE49-F238E27FC236}">
                <a16:creationId xmlns:a16="http://schemas.microsoft.com/office/drawing/2014/main" id="{5AA01EF0-4C8E-469A-B9D7-205C92CA2DE9}"/>
              </a:ext>
            </a:extLst>
          </p:cNvPr>
          <p:cNvCxnSpPr>
            <a:cxnSpLocks/>
          </p:cNvCxnSpPr>
          <p:nvPr/>
        </p:nvCxnSpPr>
        <p:spPr>
          <a:xfrm>
            <a:off x="8717276" y="432083"/>
            <a:ext cx="0" cy="5875411"/>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44D6A3D-5DF1-4CC5-BF47-43396B9E8BAE}"/>
              </a:ext>
            </a:extLst>
          </p:cNvPr>
          <p:cNvSpPr txBox="1"/>
          <p:nvPr/>
        </p:nvSpPr>
        <p:spPr>
          <a:xfrm>
            <a:off x="61417" y="2352661"/>
            <a:ext cx="8950741"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Viết vở Tập viết trang </a:t>
            </a:r>
            <a:r>
              <a:rPr lang="vi-VN" sz="3200" b="1">
                <a:solidFill>
                  <a:srgbClr val="FFFF00"/>
                </a:solidFill>
                <a:latin typeface="HP001 4 hàng" panose="020B0603050302020204" pitchFamily="34" charset="0"/>
              </a:rPr>
              <a:t>22</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 </a:t>
            </a:r>
            <a:r>
              <a:rPr lang="vi-VN" sz="3200" b="1">
                <a:solidFill>
                  <a:srgbClr val="FFFF00"/>
                </a:solidFill>
                <a:latin typeface="HP001 4 hàng" panose="020B0603050302020204" pitchFamily="34" charset="0"/>
              </a:rPr>
              <a:t>23</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 chữ đứng).  </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7" name="TextBox 16">
            <a:extLst>
              <a:ext uri="{FF2B5EF4-FFF2-40B4-BE49-F238E27FC236}">
                <a16:creationId xmlns:a16="http://schemas.microsoft.com/office/drawing/2014/main" id="{62642692-3A50-413D-8699-9BC9447AA2CC}"/>
              </a:ext>
            </a:extLst>
          </p:cNvPr>
          <p:cNvSpPr txBox="1"/>
          <p:nvPr/>
        </p:nvSpPr>
        <p:spPr>
          <a:xfrm>
            <a:off x="197897" y="2994900"/>
            <a:ext cx="880681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dirty="0">
                <a:ln>
                  <a:noFill/>
                </a:ln>
                <a:solidFill>
                  <a:srgbClr val="FFFF00"/>
                </a:solidFill>
                <a:effectLst/>
                <a:uLnTx/>
                <a:uFillTx/>
                <a:latin typeface="UTM Cookies"/>
                <a:ea typeface="+mn-ea"/>
                <a:cs typeface="+mn-cs"/>
              </a:rPr>
              <a:t>VBT</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Tiếng Việt bài </a:t>
            </a:r>
            <a:r>
              <a:rPr lang="vi-VN" sz="3200" b="1">
                <a:solidFill>
                  <a:srgbClr val="FFFF00"/>
                </a:solidFill>
                <a:latin typeface="HP001 4 hàng" panose="020B0603050302020204" pitchFamily="34" charset="0"/>
              </a:rPr>
              <a:t>5</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trang 41. </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214604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iterate type="lt">
                                    <p:tmPct val="5000"/>
                                  </p:iterate>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iterate type="lt">
                                    <p:tmPct val="5000"/>
                                  </p:iterate>
                                  <p:childTnLst>
                                    <p:set>
                                      <p:cBhvr>
                                        <p:cTn id="14" dur="1" fill="hold">
                                          <p:stCondLst>
                                            <p:cond delay="0"/>
                                          </p:stCondLst>
                                        </p:cTn>
                                        <p:tgtEl>
                                          <p:spTgt spid="13"/>
                                        </p:tgtEl>
                                        <p:attrNameLst>
                                          <p:attrName>style.visibility</p:attrName>
                                        </p:attrNameLst>
                                      </p:cBhvr>
                                      <p:to>
                                        <p:strVal val="visible"/>
                                      </p:to>
                                    </p:set>
                                    <p:anim calcmode="lin" valueType="num">
                                      <p:cBhvr>
                                        <p:cTn id="15" dur="1000" fill="hold"/>
                                        <p:tgtEl>
                                          <p:spTgt spid="13"/>
                                        </p:tgtEl>
                                        <p:attrNameLst>
                                          <p:attrName>ppt_w</p:attrName>
                                        </p:attrNameLst>
                                      </p:cBhvr>
                                      <p:tavLst>
                                        <p:tav tm="0">
                                          <p:val>
                                            <p:fltVal val="0"/>
                                          </p:val>
                                        </p:tav>
                                        <p:tav tm="100000">
                                          <p:val>
                                            <p:strVal val="#ppt_w"/>
                                          </p:val>
                                        </p:tav>
                                      </p:tavLst>
                                    </p:anim>
                                    <p:anim calcmode="lin" valueType="num">
                                      <p:cBhvr>
                                        <p:cTn id="16" dur="1000" fill="hold"/>
                                        <p:tgtEl>
                                          <p:spTgt spid="13"/>
                                        </p:tgtEl>
                                        <p:attrNameLst>
                                          <p:attrName>ppt_h</p:attrName>
                                        </p:attrNameLst>
                                      </p:cBhvr>
                                      <p:tavLst>
                                        <p:tav tm="0">
                                          <p:val>
                                            <p:fltVal val="0"/>
                                          </p:val>
                                        </p:tav>
                                        <p:tav tm="100000">
                                          <p:val>
                                            <p:strVal val="#ppt_h"/>
                                          </p:val>
                                        </p:tav>
                                      </p:tavLst>
                                    </p:anim>
                                    <p:anim calcmode="lin" valueType="num">
                                      <p:cBhvr>
                                        <p:cTn id="17" dur="1000" fill="hold"/>
                                        <p:tgtEl>
                                          <p:spTgt spid="13"/>
                                        </p:tgtEl>
                                        <p:attrNameLst>
                                          <p:attrName>style.rotation</p:attrName>
                                        </p:attrNameLst>
                                      </p:cBhvr>
                                      <p:tavLst>
                                        <p:tav tm="0">
                                          <p:val>
                                            <p:fltVal val="90"/>
                                          </p:val>
                                        </p:tav>
                                        <p:tav tm="100000">
                                          <p:val>
                                            <p:fltVal val="0"/>
                                          </p:val>
                                        </p:tav>
                                      </p:tavLst>
                                    </p:anim>
                                    <p:animEffect transition="in" filter="fade">
                                      <p:cBhvr>
                                        <p:cTn id="18" dur="10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iterate type="lt">
                                    <p:tmPct val="5000"/>
                                  </p:iterate>
                                  <p:childTnLst>
                                    <p:set>
                                      <p:cBhvr>
                                        <p:cTn id="22" dur="1" fill="hold">
                                          <p:stCondLst>
                                            <p:cond delay="0"/>
                                          </p:stCondLst>
                                        </p:cTn>
                                        <p:tgtEl>
                                          <p:spTgt spid="10"/>
                                        </p:tgtEl>
                                        <p:attrNameLst>
                                          <p:attrName>style.visibility</p:attrName>
                                        </p:attrNameLst>
                                      </p:cBhvr>
                                      <p:to>
                                        <p:strVal val="visible"/>
                                      </p:to>
                                    </p:set>
                                    <p:anim calcmode="lin" valueType="num">
                                      <p:cBhvr>
                                        <p:cTn id="23" dur="1000" fill="hold"/>
                                        <p:tgtEl>
                                          <p:spTgt spid="10"/>
                                        </p:tgtEl>
                                        <p:attrNameLst>
                                          <p:attrName>ppt_w</p:attrName>
                                        </p:attrNameLst>
                                      </p:cBhvr>
                                      <p:tavLst>
                                        <p:tav tm="0">
                                          <p:val>
                                            <p:fltVal val="0"/>
                                          </p:val>
                                        </p:tav>
                                        <p:tav tm="100000">
                                          <p:val>
                                            <p:strVal val="#ppt_w"/>
                                          </p:val>
                                        </p:tav>
                                      </p:tavLst>
                                    </p:anim>
                                    <p:anim calcmode="lin" valueType="num">
                                      <p:cBhvr>
                                        <p:cTn id="24" dur="1000" fill="hold"/>
                                        <p:tgtEl>
                                          <p:spTgt spid="10"/>
                                        </p:tgtEl>
                                        <p:attrNameLst>
                                          <p:attrName>ppt_h</p:attrName>
                                        </p:attrNameLst>
                                      </p:cBhvr>
                                      <p:tavLst>
                                        <p:tav tm="0">
                                          <p:val>
                                            <p:fltVal val="0"/>
                                          </p:val>
                                        </p:tav>
                                        <p:tav tm="100000">
                                          <p:val>
                                            <p:strVal val="#ppt_h"/>
                                          </p:val>
                                        </p:tav>
                                      </p:tavLst>
                                    </p:anim>
                                    <p:anim calcmode="lin" valueType="num">
                                      <p:cBhvr>
                                        <p:cTn id="25" dur="1000" fill="hold"/>
                                        <p:tgtEl>
                                          <p:spTgt spid="10"/>
                                        </p:tgtEl>
                                        <p:attrNameLst>
                                          <p:attrName>style.rotation</p:attrName>
                                        </p:attrNameLst>
                                      </p:cBhvr>
                                      <p:tavLst>
                                        <p:tav tm="0">
                                          <p:val>
                                            <p:fltVal val="90"/>
                                          </p:val>
                                        </p:tav>
                                        <p:tav tm="100000">
                                          <p:val>
                                            <p:fltVal val="0"/>
                                          </p:val>
                                        </p:tav>
                                      </p:tavLst>
                                    </p:anim>
                                    <p:animEffect transition="in" filter="fade">
                                      <p:cBhvr>
                                        <p:cTn id="26" dur="10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iterate type="lt">
                                    <p:tmPct val="5000"/>
                                  </p:iterate>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4" grpId="0"/>
      <p:bldP spid="1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在走动的火车 852x480 | Pics, Animation, Travel"/>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443954" y="3186337"/>
            <a:ext cx="7818554" cy="4404819"/>
          </a:xfrm>
          <a:prstGeom prst="rect">
            <a:avLst/>
          </a:prstGeom>
          <a:noFill/>
          <a:extLst>
            <a:ext uri="{909E8E84-426E-40DD-AFC4-6F175D3DCCD1}">
              <a14:hiddenFill xmlns:a14="http://schemas.microsoft.com/office/drawing/2010/main">
                <a:solidFill>
                  <a:srgbClr val="FFFFFF"/>
                </a:solidFill>
              </a14:hiddenFill>
            </a:ext>
          </a:extLst>
        </p:spPr>
      </p:pic>
      <p:sp>
        <p:nvSpPr>
          <p:cNvPr id="4" name="椭圆 3"/>
          <p:cNvSpPr/>
          <p:nvPr/>
        </p:nvSpPr>
        <p:spPr>
          <a:xfrm>
            <a:off x="3997308" y="3953840"/>
            <a:ext cx="1716041" cy="1716041"/>
          </a:xfrm>
          <a:prstGeom prst="ellipse">
            <a:avLst/>
          </a:prstGeom>
          <a:solidFill>
            <a:schemeClr val="accent4">
              <a:lumMod val="40000"/>
              <a:lumOff val="60000"/>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sp>
        <p:nvSpPr>
          <p:cNvPr id="5" name="椭圆 4"/>
          <p:cNvSpPr/>
          <p:nvPr/>
        </p:nvSpPr>
        <p:spPr>
          <a:xfrm>
            <a:off x="1574080" y="4091425"/>
            <a:ext cx="1578457" cy="1578457"/>
          </a:xfrm>
          <a:prstGeom prst="ellipse">
            <a:avLst/>
          </a:prstGeom>
          <a:noFill/>
          <a:ln w="38100">
            <a:solidFill>
              <a:srgbClr val="F7E3AD"/>
            </a:solid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sp>
        <p:nvSpPr>
          <p:cNvPr id="6" name="椭圆 5"/>
          <p:cNvSpPr/>
          <p:nvPr/>
        </p:nvSpPr>
        <p:spPr>
          <a:xfrm>
            <a:off x="9355120" y="2879776"/>
            <a:ext cx="1211606" cy="1211606"/>
          </a:xfrm>
          <a:prstGeom prst="ellipse">
            <a:avLst/>
          </a:prstGeom>
          <a:solidFill>
            <a:schemeClr val="accent4">
              <a:lumMod val="40000"/>
              <a:lumOff val="60000"/>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grpSp>
        <p:nvGrpSpPr>
          <p:cNvPr id="24" name="组合 23"/>
          <p:cNvGrpSpPr/>
          <p:nvPr/>
        </p:nvGrpSpPr>
        <p:grpSpPr>
          <a:xfrm>
            <a:off x="3596319" y="491818"/>
            <a:ext cx="5155335" cy="4896929"/>
            <a:chOff x="3084810" y="-335112"/>
            <a:chExt cx="5809496" cy="5760000"/>
          </a:xfrm>
        </p:grpSpPr>
        <p:grpSp>
          <p:nvGrpSpPr>
            <p:cNvPr id="17" name="组合 16"/>
            <p:cNvGrpSpPr/>
            <p:nvPr/>
          </p:nvGrpSpPr>
          <p:grpSpPr>
            <a:xfrm>
              <a:off x="3297693" y="-335112"/>
              <a:ext cx="5596613" cy="5760000"/>
              <a:chOff x="3297693" y="-335112"/>
              <a:chExt cx="5596613" cy="5760000"/>
            </a:xfrm>
          </p:grpSpPr>
          <p:cxnSp>
            <p:nvCxnSpPr>
              <p:cNvPr id="16" name="直接连接符 15"/>
              <p:cNvCxnSpPr/>
              <p:nvPr/>
            </p:nvCxnSpPr>
            <p:spPr>
              <a:xfrm>
                <a:off x="6154058" y="-335112"/>
                <a:ext cx="0" cy="5760000"/>
              </a:xfrm>
              <a:prstGeom prst="line">
                <a:avLst/>
              </a:prstGeom>
              <a:ln w="76200" cap="rnd">
                <a:solidFill>
                  <a:srgbClr val="F7E3AD"/>
                </a:solidFill>
              </a:ln>
            </p:spPr>
            <p:style>
              <a:lnRef idx="1">
                <a:schemeClr val="accent1"/>
              </a:lnRef>
              <a:fillRef idx="0">
                <a:schemeClr val="accent1"/>
              </a:fillRef>
              <a:effectRef idx="0">
                <a:schemeClr val="accent1"/>
              </a:effectRef>
              <a:fontRef idx="minor">
                <a:schemeClr val="tx1"/>
              </a:fontRef>
            </p:style>
          </p:cxnSp>
          <p:pic>
            <p:nvPicPr>
              <p:cNvPr id="13" name="图片 12"/>
              <p:cNvPicPr>
                <a:picLocks noChangeAspect="1"/>
              </p:cNvPicPr>
              <p:nvPr/>
            </p:nvPicPr>
            <p:blipFill rotWithShape="1">
              <a:blip r:embed="rId4"/>
              <a:srcRect t="48492"/>
              <a:stretch>
                <a:fillRect/>
              </a:stretch>
            </p:blipFill>
            <p:spPr>
              <a:xfrm>
                <a:off x="3297693" y="2256270"/>
                <a:ext cx="5596613" cy="2885850"/>
              </a:xfrm>
              <a:prstGeom prst="rect">
                <a:avLst/>
              </a:prstGeom>
            </p:spPr>
          </p:pic>
        </p:grpSp>
        <p:pic>
          <p:nvPicPr>
            <p:cNvPr id="7" name="图片 6"/>
            <p:cNvPicPr>
              <a:picLocks noChangeAspect="1"/>
            </p:cNvPicPr>
            <p:nvPr/>
          </p:nvPicPr>
          <p:blipFill>
            <a:blip r:embed="rId5" cstate="print">
              <a:extLst>
                <a:ext uri="{BEBA8EAE-BF5A-486C-A8C5-ECC9F3942E4B}">
                  <a14:imgProps xmlns:a14="http://schemas.microsoft.com/office/drawing/2010/main">
                    <a14:imgLayer r:embed="rId6">
                      <a14:imgEffect>
                        <a14:backgroundRemoval t="7243" b="95561" l="226" r="99266">
                          <a14:foregroundMark x1="16431" y1="13785" x2="20327" y2="37150"/>
                          <a14:foregroundMark x1="39921" y1="33178" x2="43422" y2="49065"/>
                          <a14:foregroundMark x1="55901" y1="12617" x2="55901" y2="27336"/>
                          <a14:foregroundMark x1="85545" y1="32710" x2="90683" y2="77804"/>
                          <a14:foregroundMark x1="93958" y1="35514" x2="97233" y2="58178"/>
                          <a14:foregroundMark x1="74534" y1="26636" x2="79616" y2="28271"/>
                          <a14:foregroundMark x1="76228" y1="80374" x2="79390" y2="63551"/>
                          <a14:foregroundMark x1="90006" y1="92523" x2="82778" y2="45794"/>
                          <a14:foregroundMark x1="93958" y1="84813" x2="89723" y2="80374"/>
                          <a14:foregroundMark x1="95652" y1="27336" x2="282" y2="15888"/>
                          <a14:foregroundMark x1="14568" y1="7710" x2="21287" y2="10514"/>
                          <a14:foregroundMark x1="46979" y1="10514" x2="48278" y2="17523"/>
                          <a14:foregroundMark x1="45398" y1="13084" x2="53473" y2="3505"/>
                          <a14:foregroundMark x1="53473" y1="3505" x2="62055" y2="14720"/>
                          <a14:foregroundMark x1="62055" y1="14720" x2="44156" y2="29907"/>
                          <a14:foregroundMark x1="44156" y1="29907" x2="45680" y2="7243"/>
                          <a14:foregroundMark x1="99209" y1="50000" x2="565" y2="68692"/>
                          <a14:foregroundMark x1="565" y1="68692" x2="734" y2="27336"/>
                          <a14:foregroundMark x1="734" y1="27336" x2="9034" y2="5140"/>
                          <a14:foregroundMark x1="9034" y1="5140" x2="28176" y2="234"/>
                          <a14:foregroundMark x1="28176" y1="234" x2="99774" y2="1168"/>
                          <a14:foregroundMark x1="99774" y1="1168" x2="99322" y2="48131"/>
                          <a14:foregroundMark x1="99322" y1="48131" x2="90175" y2="56776"/>
                          <a14:foregroundMark x1="90175" y1="56776" x2="86957" y2="50701"/>
                          <a14:foregroundMark x1="30322" y1="26168" x2="29136" y2="37150"/>
                          <a14:foregroundMark x1="2146" y1="13785" x2="3670" y2="47196"/>
                          <a14:foregroundMark x1="3670" y1="47196" x2="10446" y2="71028"/>
                          <a14:foregroundMark x1="10446" y1="71028" x2="12366" y2="73364"/>
                          <a14:foregroundMark x1="10277" y1="52804" x2="10277" y2="45794"/>
                          <a14:foregroundMark x1="31508" y1="27336" x2="39582" y2="13084"/>
                          <a14:foregroundMark x1="39582" y1="13084" x2="43704" y2="13084"/>
                          <a14:foregroundMark x1="51158" y1="26168" x2="42801" y2="28037"/>
                          <a14:foregroundMark x1="42801" y1="28037" x2="27612" y2="62617"/>
                          <a14:foregroundMark x1="27612" y1="62617" x2="33879" y2="85981"/>
                          <a14:foregroundMark x1="33879" y1="85981" x2="42518" y2="86449"/>
                          <a14:foregroundMark x1="42518" y1="86449" x2="67024" y2="84346"/>
                          <a14:foregroundMark x1="67024" y1="84346" x2="79503" y2="84346"/>
                          <a14:foregroundMark x1="79503" y1="84346" x2="97233" y2="81075"/>
                          <a14:foregroundMark x1="97233" y1="81075" x2="95088" y2="43458"/>
                          <a14:foregroundMark x1="95088" y1="43458" x2="85432" y2="37150"/>
                          <a14:foregroundMark x1="64427" y1="26636" x2="58667" y2="53972"/>
                          <a14:foregroundMark x1="58667" y1="53972" x2="58667" y2="54907"/>
                          <a14:foregroundMark x1="94579" y1="84813" x2="91417" y2="95561"/>
                          <a14:foregroundMark x1="51553" y1="37150" x2="53924" y2="45093"/>
                          <a14:foregroundMark x1="56973" y1="42991" x2="59063" y2="49065"/>
                          <a14:foregroundMark x1="48278" y1="59346" x2="51835" y2="45794"/>
                          <a14:foregroundMark x1="47883" y1="32243" x2="46979" y2="56075"/>
                          <a14:foregroundMark x1="50367" y1="47430" x2="48842" y2="54907"/>
                          <a14:foregroundMark x1="18102" y1="77255" x2="19198" y2="71262"/>
                          <a14:foregroundMark x1="12366" y1="81542" x2="12971" y2="82201"/>
                          <a14:foregroundMark x1="16750" y1="77255" x2="14003" y2="67991"/>
                          <a14:foregroundMark x1="14003" y1="67991" x2="11971" y2="80374"/>
                          <a14:foregroundMark x1="9091" y1="22430" x2="10107" y2="46262"/>
                          <a14:foregroundMark x1="1863" y1="13084" x2="791" y2="22430"/>
                          <a14:foregroundMark x1="8413" y1="24065" x2="10898" y2="51168"/>
                          <a14:foregroundMark x1="8809" y1="21262" x2="9317" y2="45794"/>
                          <a14:foregroundMark x1="29305" y1="76168" x2="28684" y2="87850"/>
                          <a14:foregroundMark x1="22078" y1="78037" x2="23433" y2="85280"/>
                          <a14:foregroundMark x1="83286" y1="86449" x2="85601" y2="88785"/>
                          <a14:foregroundMark x1="94918" y1="87850" x2="93902" y2="92056"/>
                          <a14:foregroundMark x1="59458" y1="86916" x2="59797" y2="93224"/>
                          <a14:foregroundMark x1="14899" y1="78987" x2="18402" y2="79487"/>
                          <a14:foregroundMark x1="13156" y1="78738" x2="14106" y2="78874"/>
                          <a14:foregroundMark x1="19819" y1="73832" x2="19029" y2="77570"/>
                          <a14:foregroundMark x1="18690" y1="80140" x2="19819" y2="80140"/>
                          <a14:foregroundMark x1="21005" y1="77103" x2="19706" y2="74299"/>
                          <a14:backgroundMark x1="12503" y1="86288" x2="20440" y2="96028"/>
                          <a14:backgroundMark x1="12253" y1="85981" x2="12421" y2="86187"/>
                          <a14:backgroundMark x1="20440" y1="96028" x2="20553" y2="99766"/>
                          <a14:backgroundMark x1="15156" y1="86673" x2="19029" y2="89252"/>
                          <a14:backgroundMark x1="12931" y1="82477" x2="14455" y2="82009"/>
                          <a14:backgroundMark x1="17843" y1="82944" x2="18240" y2="83065"/>
                          <a14:backgroundMark x1="19255" y1="87383" x2="19819" y2="92056"/>
                          <a14:backgroundMark x1="19368" y1="85981" x2="13890" y2="83879"/>
                        </a14:backgroundRemoval>
                      </a14:imgEffect>
                    </a14:imgLayer>
                  </a14:imgProps>
                </a:ext>
                <a:ext uri="{28A0092B-C50C-407E-A947-70E740481C1C}">
                  <a14:useLocalDpi xmlns:a14="http://schemas.microsoft.com/office/drawing/2010/main" val="0"/>
                </a:ext>
              </a:extLst>
            </a:blip>
            <a:stretch>
              <a:fillRect/>
            </a:stretch>
          </p:blipFill>
          <p:spPr>
            <a:xfrm>
              <a:off x="3084810" y="1126386"/>
              <a:ext cx="5809496" cy="1403988"/>
            </a:xfrm>
            <a:prstGeom prst="rect">
              <a:avLst/>
            </a:prstGeom>
          </p:spPr>
        </p:pic>
      </p:grpSp>
      <p:sp>
        <p:nvSpPr>
          <p:cNvPr id="10" name="椭圆 9"/>
          <p:cNvSpPr/>
          <p:nvPr/>
        </p:nvSpPr>
        <p:spPr>
          <a:xfrm>
            <a:off x="9039516" y="3259314"/>
            <a:ext cx="1239357" cy="1239357"/>
          </a:xfrm>
          <a:prstGeom prst="ellipse">
            <a:avLst/>
          </a:prstGeom>
          <a:noFill/>
          <a:ln w="38100">
            <a:solidFill>
              <a:srgbClr val="F7E3AD"/>
            </a:solid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pic>
        <p:nvPicPr>
          <p:cNvPr id="19" name="图片 18"/>
          <p:cNvPicPr>
            <a:picLocks noChangeAspect="1"/>
          </p:cNvPicPr>
          <p:nvPr/>
        </p:nvPicPr>
        <p:blipFill rotWithShape="1">
          <a:blip r:embed="rId7" cstate="print">
            <a:extLst>
              <a:ext uri="{28A0092B-C50C-407E-A947-70E740481C1C}">
                <a14:useLocalDpi xmlns:a14="http://schemas.microsoft.com/office/drawing/2010/main" val="0"/>
              </a:ext>
            </a:extLst>
          </a:blip>
          <a:srcRect l="53606" t="-1143" r="26891" b="81649"/>
          <a:stretch>
            <a:fillRect/>
          </a:stretch>
        </p:blipFill>
        <p:spPr>
          <a:xfrm>
            <a:off x="8587644" y="810849"/>
            <a:ext cx="1759996" cy="734428"/>
          </a:xfrm>
          <a:prstGeom prst="rect">
            <a:avLst/>
          </a:prstGeom>
        </p:spPr>
      </p:pic>
      <p:sp>
        <p:nvSpPr>
          <p:cNvPr id="22" name="椭圆 21"/>
          <p:cNvSpPr/>
          <p:nvPr/>
        </p:nvSpPr>
        <p:spPr>
          <a:xfrm>
            <a:off x="1216617" y="598108"/>
            <a:ext cx="887648" cy="887648"/>
          </a:xfrm>
          <a:prstGeom prst="ellipse">
            <a:avLst/>
          </a:prstGeom>
          <a:solidFill>
            <a:srgbClr val="A5C0A4">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sp>
        <p:nvSpPr>
          <p:cNvPr id="23" name="椭圆 22"/>
          <p:cNvSpPr/>
          <p:nvPr/>
        </p:nvSpPr>
        <p:spPr>
          <a:xfrm>
            <a:off x="1660440" y="1216686"/>
            <a:ext cx="538143" cy="538143"/>
          </a:xfrm>
          <a:prstGeom prst="ellipse">
            <a:avLst/>
          </a:prstGeom>
          <a:solidFill>
            <a:srgbClr val="F7E3AD">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496" tIns="34267" rIns="68496" bIns="34267" rtlCol="0" anchor="ctr"/>
          <a:lstStyle/>
          <a:p>
            <a:pPr marL="0" marR="0" lvl="0" indent="0" algn="ctr" defTabSz="913130" rtl="0" eaLnBrk="1" fontAlgn="auto" latinLnBrk="0" hangingPunct="1">
              <a:lnSpc>
                <a:spcPct val="100000"/>
              </a:lnSpc>
              <a:spcBef>
                <a:spcPts val="0"/>
              </a:spcBef>
              <a:spcAft>
                <a:spcPts val="0"/>
              </a:spcAft>
              <a:buClrTx/>
              <a:buSzTx/>
              <a:buFontTx/>
              <a:buNone/>
              <a:tabLst/>
              <a:defRPr/>
            </a:pPr>
            <a:endParaRPr kumimoji="0" lang="zh-CN" altLang="en-US" sz="1425" b="0" i="0" u="none" strike="noStrike" kern="1200" cap="none" spc="0" normalizeH="0" baseline="0" noProof="0">
              <a:ln>
                <a:noFill/>
              </a:ln>
              <a:solidFill>
                <a:srgbClr val="FFFFFF"/>
              </a:solidFill>
              <a:effectLst/>
              <a:uLnTx/>
              <a:uFillTx/>
              <a:latin typeface="Arial-Rounded" panose="020B0604020202020204" pitchFamily="34" charset="0"/>
              <a:ea typeface="Arial-Rounded" panose="020B0604020202020204" pitchFamily="34" charset="0"/>
              <a:cs typeface="Arial-Rounded" panose="020B0604020202020204" pitchFamily="34" charset="0"/>
            </a:endParaRPr>
          </a:p>
        </p:txBody>
      </p:sp>
      <p:sp>
        <p:nvSpPr>
          <p:cNvPr id="20" name="Rectangle 19"/>
          <p:cNvSpPr/>
          <p:nvPr/>
        </p:nvSpPr>
        <p:spPr>
          <a:xfrm>
            <a:off x="4330421" y="3006461"/>
            <a:ext cx="3972714" cy="1084866"/>
          </a:xfrm>
          <a:prstGeom prst="rect">
            <a:avLst/>
          </a:prstGeom>
          <a:noFill/>
        </p:spPr>
        <p:txBody>
          <a:bodyPr wrap="none" lIns="68496" tIns="34267" rIns="68496" bIns="34267">
            <a:spAutoFit/>
            <a:scene3d>
              <a:camera prst="orthographicFront"/>
              <a:lightRig rig="soft" dir="t">
                <a:rot lat="0" lon="0" rev="15600000"/>
              </a:lightRig>
            </a:scene3d>
            <a:sp3d extrusionH="57150" prstMaterial="softEdge">
              <a:bevelT w="25400" h="38100"/>
            </a:sp3d>
          </a:bodyPr>
          <a:lstStyle/>
          <a:p>
            <a:pPr marL="0" marR="0" lvl="0" indent="0" algn="ctr" defTabSz="91313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dirty="0" err="1">
                <a:ln>
                  <a:noFill/>
                </a:ln>
                <a:solidFill>
                  <a:srgbClr val="FF0000"/>
                </a:solidFill>
                <a:effectLst/>
                <a:uLnTx/>
                <a:uFillTx/>
                <a:latin typeface="Times New Roman" panose="02020603050405020304" pitchFamily="18" charset="0"/>
                <a:ea typeface="Arial-Rounded" panose="020B0604020202020204" pitchFamily="34" charset="0"/>
                <a:cs typeface="Times New Roman" panose="02020603050405020304" pitchFamily="18" charset="0"/>
              </a:rPr>
              <a:t>Khởi</a:t>
            </a:r>
            <a:r>
              <a:rPr kumimoji="0" lang="en-US" sz="6600" b="1" i="0" u="none" strike="noStrike" kern="1200" cap="none" spc="0" normalizeH="0" baseline="0" noProof="0" dirty="0">
                <a:ln>
                  <a:noFill/>
                </a:ln>
                <a:solidFill>
                  <a:srgbClr val="FF0000"/>
                </a:solidFill>
                <a:effectLst/>
                <a:uLnTx/>
                <a:uFillTx/>
                <a:latin typeface="Times New Roman" panose="02020603050405020304" pitchFamily="18" charset="0"/>
                <a:ea typeface="Arial-Rounded" panose="020B0604020202020204" pitchFamily="34" charset="0"/>
                <a:cs typeface="Times New Roman" panose="02020603050405020304" pitchFamily="18" charset="0"/>
              </a:rPr>
              <a:t> </a:t>
            </a:r>
            <a:r>
              <a:rPr kumimoji="0" lang="en-US" sz="6600" b="1" i="0" u="none" strike="noStrike" kern="1200" cap="none" spc="0" normalizeH="0" baseline="0" noProof="0" dirty="0" err="1">
                <a:ln>
                  <a:noFill/>
                </a:ln>
                <a:solidFill>
                  <a:srgbClr val="FF0000"/>
                </a:solidFill>
                <a:effectLst/>
                <a:uLnTx/>
                <a:uFillTx/>
                <a:latin typeface="Times New Roman" panose="02020603050405020304" pitchFamily="18" charset="0"/>
                <a:ea typeface="Arial-Rounded" panose="020B0604020202020204" pitchFamily="34" charset="0"/>
                <a:cs typeface="Times New Roman" panose="02020603050405020304" pitchFamily="18" charset="0"/>
              </a:rPr>
              <a:t>động</a:t>
            </a:r>
            <a:endParaRPr kumimoji="0" lang="en-US" sz="6600" b="1" i="0" u="none" strike="noStrike" kern="1200" cap="none" spc="0" normalizeH="0" baseline="0" noProof="0" dirty="0">
              <a:ln>
                <a:noFill/>
              </a:ln>
              <a:solidFill>
                <a:srgbClr val="FF0000"/>
              </a:solidFill>
              <a:effectLst/>
              <a:uLnTx/>
              <a:uFillTx/>
              <a:latin typeface="Times New Roman" panose="02020603050405020304" pitchFamily="18" charset="0"/>
              <a:ea typeface="Arial-Rounded" panose="020B0604020202020204" pitchFamily="34" charset="0"/>
              <a:cs typeface="Times New Roman" panose="02020603050405020304" pitchFamily="18" charset="0"/>
            </a:endParaRPr>
          </a:p>
        </p:txBody>
      </p:sp>
    </p:spTree>
    <p:extLst>
      <p:ext uri="{BB962C8B-B14F-4D97-AF65-F5344CB8AC3E}">
        <p14:creationId xmlns:p14="http://schemas.microsoft.com/office/powerpoint/2010/main" val="5318853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1000"/>
                                        <p:tgtEl>
                                          <p:spTgt spid="22"/>
                                        </p:tgtEl>
                                      </p:cBhvr>
                                    </p:animEffect>
                                    <p:anim calcmode="lin" valueType="num">
                                      <p:cBhvr>
                                        <p:cTn id="8" dur="1000" fill="hold"/>
                                        <p:tgtEl>
                                          <p:spTgt spid="22"/>
                                        </p:tgtEl>
                                        <p:attrNameLst>
                                          <p:attrName>ppt_x</p:attrName>
                                        </p:attrNameLst>
                                      </p:cBhvr>
                                      <p:tavLst>
                                        <p:tav tm="0">
                                          <p:val>
                                            <p:strVal val="#ppt_x"/>
                                          </p:val>
                                        </p:tav>
                                        <p:tav tm="100000">
                                          <p:val>
                                            <p:strVal val="#ppt_x"/>
                                          </p:val>
                                        </p:tav>
                                      </p:tavLst>
                                    </p:anim>
                                    <p:anim calcmode="lin" valueType="num">
                                      <p:cBhvr>
                                        <p:cTn id="9" dur="1000" fill="hold"/>
                                        <p:tgtEl>
                                          <p:spTgt spid="22"/>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1000"/>
                                        <p:tgtEl>
                                          <p:spTgt spid="23"/>
                                        </p:tgtEl>
                                      </p:cBhvr>
                                    </p:animEffect>
                                    <p:anim calcmode="lin" valueType="num">
                                      <p:cBhvr>
                                        <p:cTn id="13" dur="1000" fill="hold"/>
                                        <p:tgtEl>
                                          <p:spTgt spid="23"/>
                                        </p:tgtEl>
                                        <p:attrNameLst>
                                          <p:attrName>ppt_x</p:attrName>
                                        </p:attrNameLst>
                                      </p:cBhvr>
                                      <p:tavLst>
                                        <p:tav tm="0">
                                          <p:val>
                                            <p:strVal val="#ppt_x"/>
                                          </p:val>
                                        </p:tav>
                                        <p:tav tm="100000">
                                          <p:val>
                                            <p:strVal val="#ppt_x"/>
                                          </p:val>
                                        </p:tav>
                                      </p:tavLst>
                                    </p:anim>
                                    <p:anim calcmode="lin" valueType="num">
                                      <p:cBhvr>
                                        <p:cTn id="14" dur="1000" fill="hold"/>
                                        <p:tgtEl>
                                          <p:spTgt spid="23"/>
                                        </p:tgtEl>
                                        <p:attrNameLst>
                                          <p:attrName>ppt_y</p:attrName>
                                        </p:attrNameLst>
                                      </p:cBhvr>
                                      <p:tavLst>
                                        <p:tav tm="0">
                                          <p:val>
                                            <p:strVal val="#ppt_y+.1"/>
                                          </p:val>
                                        </p:tav>
                                        <p:tav tm="100000">
                                          <p:val>
                                            <p:strVal val="#ppt_y"/>
                                          </p:val>
                                        </p:tav>
                                      </p:tavLst>
                                    </p:anim>
                                  </p:childTnLst>
                                </p:cTn>
                              </p:par>
                              <p:par>
                                <p:cTn id="15" presetID="47" presetClass="entr" presetSubtype="0" fill="hold" nodeType="with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1000"/>
                                        <p:tgtEl>
                                          <p:spTgt spid="19"/>
                                        </p:tgtEl>
                                      </p:cBhvr>
                                    </p:animEffect>
                                    <p:anim calcmode="lin" valueType="num">
                                      <p:cBhvr>
                                        <p:cTn id="18" dur="1000" fill="hold"/>
                                        <p:tgtEl>
                                          <p:spTgt spid="19"/>
                                        </p:tgtEl>
                                        <p:attrNameLst>
                                          <p:attrName>ppt_x</p:attrName>
                                        </p:attrNameLst>
                                      </p:cBhvr>
                                      <p:tavLst>
                                        <p:tav tm="0">
                                          <p:val>
                                            <p:strVal val="#ppt_x"/>
                                          </p:val>
                                        </p:tav>
                                        <p:tav tm="100000">
                                          <p:val>
                                            <p:strVal val="#ppt_x"/>
                                          </p:val>
                                        </p:tav>
                                      </p:tavLst>
                                    </p:anim>
                                    <p:anim calcmode="lin" valueType="num">
                                      <p:cBhvr>
                                        <p:cTn id="19" dur="1000" fill="hold"/>
                                        <p:tgtEl>
                                          <p:spTgt spid="19"/>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1000"/>
                                        <p:tgtEl>
                                          <p:spTgt spid="6"/>
                                        </p:tgtEl>
                                      </p:cBhvr>
                                    </p:animEffect>
                                    <p:anim calcmode="lin" valueType="num">
                                      <p:cBhvr>
                                        <p:cTn id="23" dur="1000" fill="hold"/>
                                        <p:tgtEl>
                                          <p:spTgt spid="6"/>
                                        </p:tgtEl>
                                        <p:attrNameLst>
                                          <p:attrName>ppt_x</p:attrName>
                                        </p:attrNameLst>
                                      </p:cBhvr>
                                      <p:tavLst>
                                        <p:tav tm="0">
                                          <p:val>
                                            <p:strVal val="#ppt_x"/>
                                          </p:val>
                                        </p:tav>
                                        <p:tav tm="100000">
                                          <p:val>
                                            <p:strVal val="#ppt_x"/>
                                          </p:val>
                                        </p:tav>
                                      </p:tavLst>
                                    </p:anim>
                                    <p:anim calcmode="lin" valueType="num">
                                      <p:cBhvr>
                                        <p:cTn id="24" dur="1000" fill="hold"/>
                                        <p:tgtEl>
                                          <p:spTgt spid="6"/>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1000"/>
                                        <p:tgtEl>
                                          <p:spTgt spid="10"/>
                                        </p:tgtEl>
                                      </p:cBhvr>
                                    </p:animEffect>
                                    <p:anim calcmode="lin" valueType="num">
                                      <p:cBhvr>
                                        <p:cTn id="28" dur="1000" fill="hold"/>
                                        <p:tgtEl>
                                          <p:spTgt spid="10"/>
                                        </p:tgtEl>
                                        <p:attrNameLst>
                                          <p:attrName>ppt_x</p:attrName>
                                        </p:attrNameLst>
                                      </p:cBhvr>
                                      <p:tavLst>
                                        <p:tav tm="0">
                                          <p:val>
                                            <p:strVal val="#ppt_x"/>
                                          </p:val>
                                        </p:tav>
                                        <p:tav tm="100000">
                                          <p:val>
                                            <p:strVal val="#ppt_x"/>
                                          </p:val>
                                        </p:tav>
                                      </p:tavLst>
                                    </p:anim>
                                    <p:anim calcmode="lin" valueType="num">
                                      <p:cBhvr>
                                        <p:cTn id="29" dur="1000" fill="hold"/>
                                        <p:tgtEl>
                                          <p:spTgt spid="10"/>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fade">
                                      <p:cBhvr>
                                        <p:cTn id="32" dur="1000"/>
                                        <p:tgtEl>
                                          <p:spTgt spid="4"/>
                                        </p:tgtEl>
                                      </p:cBhvr>
                                    </p:animEffect>
                                    <p:anim calcmode="lin" valueType="num">
                                      <p:cBhvr>
                                        <p:cTn id="33" dur="1000" fill="hold"/>
                                        <p:tgtEl>
                                          <p:spTgt spid="4"/>
                                        </p:tgtEl>
                                        <p:attrNameLst>
                                          <p:attrName>ppt_x</p:attrName>
                                        </p:attrNameLst>
                                      </p:cBhvr>
                                      <p:tavLst>
                                        <p:tav tm="0">
                                          <p:val>
                                            <p:strVal val="#ppt_x"/>
                                          </p:val>
                                        </p:tav>
                                        <p:tav tm="100000">
                                          <p:val>
                                            <p:strVal val="#ppt_x"/>
                                          </p:val>
                                        </p:tav>
                                      </p:tavLst>
                                    </p:anim>
                                    <p:anim calcmode="lin" valueType="num">
                                      <p:cBhvr>
                                        <p:cTn id="34" dur="1000" fill="hold"/>
                                        <p:tgtEl>
                                          <p:spTgt spid="4"/>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1000"/>
                                        <p:tgtEl>
                                          <p:spTgt spid="5"/>
                                        </p:tgtEl>
                                      </p:cBhvr>
                                    </p:animEffect>
                                    <p:anim calcmode="lin" valueType="num">
                                      <p:cBhvr>
                                        <p:cTn id="38" dur="1000" fill="hold"/>
                                        <p:tgtEl>
                                          <p:spTgt spid="5"/>
                                        </p:tgtEl>
                                        <p:attrNameLst>
                                          <p:attrName>ppt_x</p:attrName>
                                        </p:attrNameLst>
                                      </p:cBhvr>
                                      <p:tavLst>
                                        <p:tav tm="0">
                                          <p:val>
                                            <p:strVal val="#ppt_x"/>
                                          </p:val>
                                        </p:tav>
                                        <p:tav tm="100000">
                                          <p:val>
                                            <p:strVal val="#ppt_x"/>
                                          </p:val>
                                        </p:tav>
                                      </p:tavLst>
                                    </p:anim>
                                    <p:anim calcmode="lin" valueType="num">
                                      <p:cBhvr>
                                        <p:cTn id="39" dur="1000" fill="hold"/>
                                        <p:tgtEl>
                                          <p:spTgt spid="5"/>
                                        </p:tgtEl>
                                        <p:attrNameLst>
                                          <p:attrName>ppt_y</p:attrName>
                                        </p:attrNameLst>
                                      </p:cBhvr>
                                      <p:tavLst>
                                        <p:tav tm="0">
                                          <p:val>
                                            <p:strVal val="#ppt_y+.1"/>
                                          </p:val>
                                        </p:tav>
                                        <p:tav tm="100000">
                                          <p:val>
                                            <p:strVal val="#ppt_y"/>
                                          </p:val>
                                        </p:tav>
                                      </p:tavLst>
                                    </p:anim>
                                  </p:childTnLst>
                                </p:cTn>
                              </p:par>
                              <p:par>
                                <p:cTn id="40" presetID="26" presetClass="emph" presetSubtype="0" repeatCount="indefinite" fill="hold" grpId="1" nodeType="withEffect">
                                  <p:stCondLst>
                                    <p:cond delay="0"/>
                                  </p:stCondLst>
                                  <p:endCondLst>
                                    <p:cond evt="onNext" delay="0">
                                      <p:tgtEl>
                                        <p:sldTgt/>
                                      </p:tgtEl>
                                    </p:cond>
                                  </p:endCondLst>
                                  <p:childTnLst>
                                    <p:animEffect transition="out" filter="fade">
                                      <p:cBhvr>
                                        <p:cTn id="41" dur="1000" tmFilter="0, 0; .2, .5; .8, .5; 1, 0"/>
                                        <p:tgtEl>
                                          <p:spTgt spid="22"/>
                                        </p:tgtEl>
                                      </p:cBhvr>
                                    </p:animEffect>
                                    <p:animScale>
                                      <p:cBhvr>
                                        <p:cTn id="42" dur="500" autoRev="1" fill="hold"/>
                                        <p:tgtEl>
                                          <p:spTgt spid="22"/>
                                        </p:tgtEl>
                                      </p:cBhvr>
                                      <p:by x="105000" y="105000"/>
                                    </p:animScale>
                                  </p:childTnLst>
                                </p:cTn>
                              </p:par>
                              <p:par>
                                <p:cTn id="43" presetID="26" presetClass="emph" presetSubtype="0" repeatCount="indefinite" fill="hold" grpId="1" nodeType="withEffect">
                                  <p:stCondLst>
                                    <p:cond delay="0"/>
                                  </p:stCondLst>
                                  <p:endCondLst>
                                    <p:cond evt="onNext" delay="0">
                                      <p:tgtEl>
                                        <p:sldTgt/>
                                      </p:tgtEl>
                                    </p:cond>
                                  </p:endCondLst>
                                  <p:childTnLst>
                                    <p:animEffect transition="out" filter="fade">
                                      <p:cBhvr>
                                        <p:cTn id="44" dur="1000" tmFilter="0, 0; .2, .5; .8, .5; 1, 0"/>
                                        <p:tgtEl>
                                          <p:spTgt spid="23"/>
                                        </p:tgtEl>
                                      </p:cBhvr>
                                    </p:animEffect>
                                    <p:animScale>
                                      <p:cBhvr>
                                        <p:cTn id="45" dur="500" autoRev="1" fill="hold"/>
                                        <p:tgtEl>
                                          <p:spTgt spid="23"/>
                                        </p:tgtEl>
                                      </p:cBhvr>
                                      <p:by x="105000" y="105000"/>
                                    </p:animScale>
                                  </p:childTnLst>
                                </p:cTn>
                              </p:par>
                              <p:par>
                                <p:cTn id="46" presetID="26" presetClass="emph" presetSubtype="0" repeatCount="indefinite" fill="hold" grpId="1" nodeType="withEffect">
                                  <p:stCondLst>
                                    <p:cond delay="0"/>
                                  </p:stCondLst>
                                  <p:endCondLst>
                                    <p:cond evt="onNext" delay="0">
                                      <p:tgtEl>
                                        <p:sldTgt/>
                                      </p:tgtEl>
                                    </p:cond>
                                  </p:endCondLst>
                                  <p:childTnLst>
                                    <p:animEffect transition="out" filter="fade">
                                      <p:cBhvr>
                                        <p:cTn id="47" dur="1000" tmFilter="0, 0; .2, .5; .8, .5; 1, 0"/>
                                        <p:tgtEl>
                                          <p:spTgt spid="6"/>
                                        </p:tgtEl>
                                      </p:cBhvr>
                                    </p:animEffect>
                                    <p:animScale>
                                      <p:cBhvr>
                                        <p:cTn id="48" dur="500" autoRev="1" fill="hold"/>
                                        <p:tgtEl>
                                          <p:spTgt spid="6"/>
                                        </p:tgtEl>
                                      </p:cBhvr>
                                      <p:by x="105000" y="105000"/>
                                    </p:animScale>
                                  </p:childTnLst>
                                </p:cTn>
                              </p:par>
                              <p:par>
                                <p:cTn id="49" presetID="26" presetClass="emph" presetSubtype="0" repeatCount="indefinite" fill="hold" grpId="1" nodeType="withEffect">
                                  <p:stCondLst>
                                    <p:cond delay="0"/>
                                  </p:stCondLst>
                                  <p:endCondLst>
                                    <p:cond evt="onNext" delay="0">
                                      <p:tgtEl>
                                        <p:sldTgt/>
                                      </p:tgtEl>
                                    </p:cond>
                                  </p:endCondLst>
                                  <p:childTnLst>
                                    <p:animEffect transition="out" filter="fade">
                                      <p:cBhvr>
                                        <p:cTn id="50" dur="1000" tmFilter="0, 0; .2, .5; .8, .5; 1, 0"/>
                                        <p:tgtEl>
                                          <p:spTgt spid="10"/>
                                        </p:tgtEl>
                                      </p:cBhvr>
                                    </p:animEffect>
                                    <p:animScale>
                                      <p:cBhvr>
                                        <p:cTn id="51" dur="500" autoRev="1" fill="hold"/>
                                        <p:tgtEl>
                                          <p:spTgt spid="10"/>
                                        </p:tgtEl>
                                      </p:cBhvr>
                                      <p:by x="105000" y="105000"/>
                                    </p:animScale>
                                  </p:childTnLst>
                                </p:cTn>
                              </p:par>
                              <p:par>
                                <p:cTn id="52" presetID="26" presetClass="emph" presetSubtype="0" repeatCount="indefinite" fill="hold" grpId="1" nodeType="withEffect">
                                  <p:stCondLst>
                                    <p:cond delay="0"/>
                                  </p:stCondLst>
                                  <p:endCondLst>
                                    <p:cond evt="onNext" delay="0">
                                      <p:tgtEl>
                                        <p:sldTgt/>
                                      </p:tgtEl>
                                    </p:cond>
                                  </p:endCondLst>
                                  <p:childTnLst>
                                    <p:animEffect transition="out" filter="fade">
                                      <p:cBhvr>
                                        <p:cTn id="53" dur="1000" tmFilter="0, 0; .2, .5; .8, .5; 1, 0"/>
                                        <p:tgtEl>
                                          <p:spTgt spid="4"/>
                                        </p:tgtEl>
                                      </p:cBhvr>
                                    </p:animEffect>
                                    <p:animScale>
                                      <p:cBhvr>
                                        <p:cTn id="54" dur="500" autoRev="1" fill="hold"/>
                                        <p:tgtEl>
                                          <p:spTgt spid="4"/>
                                        </p:tgtEl>
                                      </p:cBhvr>
                                      <p:by x="105000" y="105000"/>
                                    </p:animScale>
                                  </p:childTnLst>
                                </p:cTn>
                              </p:par>
                              <p:par>
                                <p:cTn id="55" presetID="26" presetClass="emph" presetSubtype="0" repeatCount="indefinite" fill="hold" grpId="1" nodeType="withEffect">
                                  <p:stCondLst>
                                    <p:cond delay="0"/>
                                  </p:stCondLst>
                                  <p:endCondLst>
                                    <p:cond evt="onNext" delay="0">
                                      <p:tgtEl>
                                        <p:sldTgt/>
                                      </p:tgtEl>
                                    </p:cond>
                                  </p:endCondLst>
                                  <p:childTnLst>
                                    <p:animEffect transition="out" filter="fade">
                                      <p:cBhvr>
                                        <p:cTn id="56" dur="1000" tmFilter="0, 0; .2, .5; .8, .5; 1, 0"/>
                                        <p:tgtEl>
                                          <p:spTgt spid="5"/>
                                        </p:tgtEl>
                                      </p:cBhvr>
                                    </p:animEffect>
                                    <p:animScale>
                                      <p:cBhvr>
                                        <p:cTn id="57" dur="500" autoRev="1" fill="hold"/>
                                        <p:tgtEl>
                                          <p:spTgt spid="5"/>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0" animBg="1"/>
      <p:bldP spid="4" grpId="1" bldLvl="0" animBg="1"/>
      <p:bldP spid="5" grpId="0" bldLvl="0" animBg="1"/>
      <p:bldP spid="5" grpId="1" bldLvl="0" animBg="1"/>
      <p:bldP spid="6" grpId="0" bldLvl="0" animBg="1"/>
      <p:bldP spid="6" grpId="1" bldLvl="0" animBg="1"/>
      <p:bldP spid="10" grpId="0" bldLvl="0" animBg="1"/>
      <p:bldP spid="10" grpId="1" bldLvl="0" animBg="1"/>
      <p:bldP spid="22" grpId="0" bldLvl="0" animBg="1"/>
      <p:bldP spid="22" grpId="1" bldLvl="0" animBg="1"/>
      <p:bldP spid="23" grpId="0" bldLvl="0" animBg="1"/>
      <p:bldP spid="23" grpId="1" bldLvl="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khởi động đầu giờ. h...">
            <a:hlinkClick r:id="" action="ppaction://media"/>
            <a:extLst>
              <a:ext uri="{FF2B5EF4-FFF2-40B4-BE49-F238E27FC236}">
                <a16:creationId xmlns:a16="http://schemas.microsoft.com/office/drawing/2014/main" id="{809A093F-2AA5-4D3F-87DA-3B25C1B49112}"/>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Tree>
    <p:extLst>
      <p:ext uri="{BB962C8B-B14F-4D97-AF65-F5344CB8AC3E}">
        <p14:creationId xmlns:p14="http://schemas.microsoft.com/office/powerpoint/2010/main" val="4189723532"/>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1617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20210409041757_wm_shs-toan-2-tap-1"/>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25000"/>
                    </a14:imgEffect>
                    <a14:imgEffect>
                      <a14:brightnessContrast contrast="20000"/>
                    </a14:imgEffect>
                  </a14:imgLayer>
                </a14:imgProps>
              </a:ext>
              <a:ext uri="{28A0092B-C50C-407E-A947-70E740481C1C}">
                <a14:useLocalDpi xmlns:a14="http://schemas.microsoft.com/office/drawing/2010/main" val="0"/>
              </a:ext>
            </a:extLst>
          </a:blip>
          <a:srcRect l="20016" t="41503" r="52957" b="49355"/>
          <a:stretch/>
        </p:blipFill>
        <p:spPr bwMode="auto">
          <a:xfrm>
            <a:off x="5870573" y="1345736"/>
            <a:ext cx="3616529" cy="1683026"/>
          </a:xfrm>
          <a:prstGeom prst="roundRect">
            <a:avLst>
              <a:gd name="adj" fmla="val 3854"/>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254023" y="1207227"/>
            <a:ext cx="3616530" cy="1960044"/>
          </a:xfrm>
          <a:prstGeom prst="rect">
            <a:avLst/>
          </a:prstGeom>
        </p:spPr>
      </p:pic>
      <p:pic>
        <p:nvPicPr>
          <p:cNvPr id="6" name="Picture 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04701" y="3535018"/>
            <a:ext cx="4915174" cy="2635093"/>
          </a:xfrm>
          <a:prstGeom prst="rect">
            <a:avLst/>
          </a:prstGeom>
        </p:spPr>
      </p:pic>
      <p:pic>
        <p:nvPicPr>
          <p:cNvPr id="7" name="Picture 6"/>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824869" y="3535018"/>
            <a:ext cx="1974434" cy="2729119"/>
          </a:xfrm>
          <a:prstGeom prst="rect">
            <a:avLst/>
          </a:prstGeom>
        </p:spPr>
      </p:pic>
    </p:spTree>
    <p:extLst>
      <p:ext uri="{BB962C8B-B14F-4D97-AF65-F5344CB8AC3E}">
        <p14:creationId xmlns:p14="http://schemas.microsoft.com/office/powerpoint/2010/main" val="110917809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913018" y="1581248"/>
            <a:ext cx="6113417" cy="3671583"/>
          </a:xfrm>
          <a:prstGeom prst="rect">
            <a:avLst/>
          </a:prstGeom>
          <a:noFill/>
        </p:spPr>
        <p:txBody>
          <a:bodyPr wrap="square" rtlCol="0">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4000" b="0" i="0" u="none" strike="noStrike" kern="1200" cap="none" spc="0" normalizeH="0" baseline="0" noProof="0" dirty="0">
                <a:ln>
                  <a:solidFill>
                    <a:srgbClr val="4F81BD">
                      <a:lumMod val="50000"/>
                    </a:srgbClr>
                  </a:solidFill>
                </a:ln>
                <a:solidFill>
                  <a:srgbClr val="FF0000"/>
                </a:solidFill>
                <a:effectLst/>
                <a:uLnTx/>
                <a:uFillTx/>
                <a:latin typeface="Arial"/>
                <a:ea typeface="+mn-ea"/>
                <a:cs typeface="+mn-cs"/>
              </a:rPr>
              <a:t>BÀI 17:</a:t>
            </a: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US" sz="4000" b="0" i="0" u="none" strike="noStrike" kern="1200" cap="none" spc="0" normalizeH="0" baseline="0" noProof="0" dirty="0">
                <a:ln>
                  <a:solidFill>
                    <a:srgbClr val="4F81BD">
                      <a:lumMod val="50000"/>
                    </a:srgbClr>
                  </a:solidFill>
                </a:ln>
                <a:solidFill>
                  <a:srgbClr val="FF0000"/>
                </a:solidFill>
                <a:effectLst/>
                <a:uLnTx/>
                <a:uFillTx/>
                <a:latin typeface="Arial"/>
                <a:ea typeface="+mn-ea"/>
                <a:cs typeface="+mn-cs"/>
              </a:rPr>
              <a:t>THỰC HÀNH VÀ TRẢI NGHIỆM VỚI CÁC ĐƠN VỊ KI-LÔ-GAM, LÍT</a:t>
            </a:r>
          </a:p>
        </p:txBody>
      </p:sp>
      <p:grpSp>
        <p:nvGrpSpPr>
          <p:cNvPr id="4" name="Group 3">
            <a:extLst>
              <a:ext uri="{FF2B5EF4-FFF2-40B4-BE49-F238E27FC236}">
                <a16:creationId xmlns:a16="http://schemas.microsoft.com/office/drawing/2014/main" id="{B5044254-DE52-4029-B43E-ACD26C567FBA}"/>
              </a:ext>
            </a:extLst>
          </p:cNvPr>
          <p:cNvGrpSpPr/>
          <p:nvPr/>
        </p:nvGrpSpPr>
        <p:grpSpPr>
          <a:xfrm>
            <a:off x="1137602" y="223582"/>
            <a:ext cx="2190751" cy="980661"/>
            <a:chOff x="1523998" y="0"/>
            <a:chExt cx="2190751" cy="980661"/>
          </a:xfrm>
        </p:grpSpPr>
        <p:grpSp>
          <p:nvGrpSpPr>
            <p:cNvPr id="5" name="Group 4">
              <a:extLst>
                <a:ext uri="{FF2B5EF4-FFF2-40B4-BE49-F238E27FC236}">
                  <a16:creationId xmlns:a16="http://schemas.microsoft.com/office/drawing/2014/main" id="{B2407F96-D165-408B-8186-033E4D2C4D5C}"/>
                </a:ext>
              </a:extLst>
            </p:cNvPr>
            <p:cNvGrpSpPr/>
            <p:nvPr/>
          </p:nvGrpSpPr>
          <p:grpSpPr>
            <a:xfrm>
              <a:off x="1523998" y="0"/>
              <a:ext cx="2190751" cy="980661"/>
              <a:chOff x="1523999" y="0"/>
              <a:chExt cx="1285462" cy="1828800"/>
            </a:xfrm>
          </p:grpSpPr>
          <p:sp>
            <p:nvSpPr>
              <p:cNvPr id="7" name="Rectangle: Top Corners Rounded 1">
                <a:extLst>
                  <a:ext uri="{FF2B5EF4-FFF2-40B4-BE49-F238E27FC236}">
                    <a16:creationId xmlns:a16="http://schemas.microsoft.com/office/drawing/2014/main" id="{2974D671-0870-4777-BE31-5FD1BBBF9AD7}"/>
                  </a:ext>
                </a:extLst>
              </p:cNvPr>
              <p:cNvSpPr/>
              <p:nvPr/>
            </p:nvSpPr>
            <p:spPr>
              <a:xfrm rot="10800000">
                <a:off x="1523999" y="0"/>
                <a:ext cx="1285462" cy="1828800"/>
              </a:xfrm>
              <a:prstGeom prst="round2SameRect">
                <a:avLst/>
              </a:prstGeom>
              <a:solidFill>
                <a:schemeClr val="accent1">
                  <a:lumMod val="75000"/>
                </a:schemeClr>
              </a:solidFill>
              <a:ln>
                <a:solidFill>
                  <a:schemeClr val="accent1">
                    <a:lumMod val="7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srgbClr val="002060"/>
                  </a:solidFill>
                  <a:effectLst/>
                  <a:uLnTx/>
                  <a:uFillTx/>
                  <a:latin typeface="Arial"/>
                  <a:ea typeface="+mn-ea"/>
                  <a:cs typeface="+mn-cs"/>
                </a:endParaRPr>
              </a:p>
            </p:txBody>
          </p:sp>
          <p:sp>
            <p:nvSpPr>
              <p:cNvPr id="8" name="Rectangle: Top Corners Rounded 2">
                <a:extLst>
                  <a:ext uri="{FF2B5EF4-FFF2-40B4-BE49-F238E27FC236}">
                    <a16:creationId xmlns:a16="http://schemas.microsoft.com/office/drawing/2014/main" id="{219332FA-4BE4-4F03-A894-08EEC78551F0}"/>
                  </a:ext>
                </a:extLst>
              </p:cNvPr>
              <p:cNvSpPr/>
              <p:nvPr/>
            </p:nvSpPr>
            <p:spPr>
              <a:xfrm rot="10800000">
                <a:off x="1566862" y="76199"/>
                <a:ext cx="1204497" cy="1709738"/>
              </a:xfrm>
              <a:prstGeom prst="round2SameRect">
                <a:avLst/>
              </a:prstGeom>
              <a:solidFill>
                <a:schemeClr val="bg1"/>
              </a:solidFill>
              <a:ln>
                <a:solidFill>
                  <a:schemeClr val="accent1">
                    <a:lumMod val="7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srgbClr val="002060"/>
                  </a:solidFill>
                  <a:effectLst/>
                  <a:uLnTx/>
                  <a:uFillTx/>
                  <a:latin typeface="Arial"/>
                  <a:ea typeface="+mn-ea"/>
                  <a:cs typeface="+mn-cs"/>
                </a:endParaRPr>
              </a:p>
            </p:txBody>
          </p:sp>
        </p:grpSp>
        <p:sp>
          <p:nvSpPr>
            <p:cNvPr id="6" name="TextBox 5">
              <a:extLst>
                <a:ext uri="{FF2B5EF4-FFF2-40B4-BE49-F238E27FC236}">
                  <a16:creationId xmlns:a16="http://schemas.microsoft.com/office/drawing/2014/main" id="{46C80A5A-72BA-45B9-A254-2A8D09624ECF}"/>
                </a:ext>
              </a:extLst>
            </p:cNvPr>
            <p:cNvSpPr txBox="1"/>
            <p:nvPr/>
          </p:nvSpPr>
          <p:spPr>
            <a:xfrm>
              <a:off x="1677724" y="206880"/>
              <a:ext cx="197208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3200" b="0" i="0" u="none" strike="noStrike" kern="1200" cap="none" spc="0" normalizeH="0" baseline="0" noProof="0" dirty="0">
                  <a:ln>
                    <a:noFill/>
                  </a:ln>
                  <a:solidFill>
                    <a:srgbClr val="002060"/>
                  </a:solidFill>
                  <a:effectLst/>
                  <a:uLnTx/>
                  <a:uFillTx/>
                  <a:latin typeface="UTM Cookies"/>
                  <a:ea typeface="+mn-ea"/>
                  <a:cs typeface="+mn-cs"/>
                </a:rPr>
                <a:t>CHỦ ĐỀ </a:t>
              </a:r>
              <a:r>
                <a:rPr kumimoji="0" lang="en-US" sz="3200" b="0" i="0" u="none" strike="noStrike" kern="1200" cap="none" spc="0" normalizeH="0" baseline="0" noProof="0" dirty="0">
                  <a:ln>
                    <a:noFill/>
                  </a:ln>
                  <a:solidFill>
                    <a:srgbClr val="002060"/>
                  </a:solidFill>
                  <a:effectLst/>
                  <a:uLnTx/>
                  <a:uFillTx/>
                  <a:latin typeface="UTM Cookies"/>
                  <a:ea typeface="+mn-ea"/>
                  <a:cs typeface="+mn-cs"/>
                </a:rPr>
                <a:t>3</a:t>
              </a:r>
              <a:endParaRPr kumimoji="0" lang="vi-VN" sz="3200" b="0" i="0" u="none" strike="noStrike" kern="1200" cap="none" spc="0" normalizeH="0" baseline="0" noProof="0" dirty="0">
                <a:ln>
                  <a:noFill/>
                </a:ln>
                <a:solidFill>
                  <a:srgbClr val="002060"/>
                </a:solidFill>
                <a:effectLst/>
                <a:uLnTx/>
                <a:uFillTx/>
                <a:latin typeface="UTM Cookies"/>
                <a:ea typeface="+mn-ea"/>
                <a:cs typeface="+mn-cs"/>
              </a:endParaRPr>
            </a:p>
          </p:txBody>
        </p:sp>
      </p:grpSp>
      <p:sp>
        <p:nvSpPr>
          <p:cNvPr id="9" name="TextBox 8">
            <a:extLst>
              <a:ext uri="{FF2B5EF4-FFF2-40B4-BE49-F238E27FC236}">
                <a16:creationId xmlns:a16="http://schemas.microsoft.com/office/drawing/2014/main" id="{D049F577-F92A-4405-A19E-48EB947980F5}"/>
              </a:ext>
            </a:extLst>
          </p:cNvPr>
          <p:cNvSpPr txBox="1"/>
          <p:nvPr/>
        </p:nvSpPr>
        <p:spPr>
          <a:xfrm>
            <a:off x="3107421" y="290067"/>
            <a:ext cx="6755037"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002060"/>
                </a:solidFill>
                <a:effectLst/>
                <a:uLnTx/>
                <a:uFillTx/>
                <a:latin typeface="UTM Cookies"/>
                <a:ea typeface="+mn-ea"/>
                <a:cs typeface="+mn-cs"/>
              </a:rPr>
              <a:t>LÀM QUEN VỚI KHỐI LƯỢNG, DUNG TÍCH</a:t>
            </a:r>
            <a:endParaRPr kumimoji="0" lang="vi-VN" sz="3600" b="0" i="0" u="none" strike="noStrike" kern="1200" cap="none" spc="0" normalizeH="0" baseline="0" noProof="0" dirty="0">
              <a:ln>
                <a:noFill/>
              </a:ln>
              <a:solidFill>
                <a:srgbClr val="002060"/>
              </a:solidFill>
              <a:effectLst/>
              <a:uLnTx/>
              <a:uFillTx/>
              <a:latin typeface="UTM Cookies"/>
              <a:ea typeface="+mn-ea"/>
              <a:cs typeface="+mn-cs"/>
            </a:endParaRPr>
          </a:p>
        </p:txBody>
      </p:sp>
    </p:spTree>
    <p:extLst>
      <p:ext uri="{BB962C8B-B14F-4D97-AF65-F5344CB8AC3E}">
        <p14:creationId xmlns:p14="http://schemas.microsoft.com/office/powerpoint/2010/main" val="4252923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2" name="TextBox 1">
            <a:extLst>
              <a:ext uri="{FF2B5EF4-FFF2-40B4-BE49-F238E27FC236}">
                <a16:creationId xmlns:a16="http://schemas.microsoft.com/office/drawing/2014/main" id="{F7447DB6-5F38-413A-B89C-AFCFD18629C8}"/>
              </a:ext>
            </a:extLst>
          </p:cNvPr>
          <p:cNvSpPr txBox="1"/>
          <p:nvPr/>
        </p:nvSpPr>
        <p:spPr>
          <a:xfrm>
            <a:off x="201577" y="1192696"/>
            <a:ext cx="6982745"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Thứ </a:t>
            </a:r>
            <a:r>
              <a:rPr lang="vi-VN" sz="3200" b="1">
                <a:solidFill>
                  <a:prstClr val="white"/>
                </a:solidFill>
                <a:latin typeface="HP001 4 hàng" panose="020B0603050302020204" pitchFamily="34" charset="0"/>
              </a:rPr>
              <a:t>Ba</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ngày 9 tháng 11 </a:t>
            </a: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năm 2021</a:t>
            </a:r>
          </a:p>
        </p:txBody>
      </p:sp>
      <p:sp>
        <p:nvSpPr>
          <p:cNvPr id="3" name="TextBox 2">
            <a:extLst>
              <a:ext uri="{FF2B5EF4-FFF2-40B4-BE49-F238E27FC236}">
                <a16:creationId xmlns:a16="http://schemas.microsoft.com/office/drawing/2014/main" id="{80E529EE-C7D4-4A3F-924C-EE937BB5D701}"/>
              </a:ext>
            </a:extLst>
          </p:cNvPr>
          <p:cNvSpPr txBox="1"/>
          <p:nvPr/>
        </p:nvSpPr>
        <p:spPr>
          <a:xfrm>
            <a:off x="3332925" y="1843731"/>
            <a:ext cx="245827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Toán</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7" name="TextBox 6">
            <a:extLst>
              <a:ext uri="{FF2B5EF4-FFF2-40B4-BE49-F238E27FC236}">
                <a16:creationId xmlns:a16="http://schemas.microsoft.com/office/drawing/2014/main" id="{F861554C-122D-4C7A-89AE-CF50852D486C}"/>
              </a:ext>
            </a:extLst>
          </p:cNvPr>
          <p:cNvSpPr txBox="1"/>
          <p:nvPr/>
        </p:nvSpPr>
        <p:spPr>
          <a:xfrm>
            <a:off x="771648" y="2494766"/>
            <a:ext cx="7684879"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Bài 17:</a:t>
            </a:r>
            <a:r>
              <a:rPr kumimoji="0" lang="en-US" sz="3200" b="1" i="0" u="none" strike="noStrike" kern="1200" cap="none" spc="0" normalizeH="0" noProof="0">
                <a:ln>
                  <a:noFill/>
                </a:ln>
                <a:solidFill>
                  <a:srgbClr val="FFFF00"/>
                </a:solidFill>
                <a:effectLst/>
                <a:uLnTx/>
                <a:uFillTx/>
                <a:latin typeface="HP001 4 hàng" panose="020B0603050302020204" pitchFamily="34" charset="0"/>
                <a:ea typeface="+mn-ea"/>
                <a:cs typeface="+mn-cs"/>
              </a:rPr>
              <a:t> Thực hành và trải nghiệm</a:t>
            </a:r>
            <a:endPar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EF1FD338-7F92-46B4-8877-00C5C75EAA2D}"/>
              </a:ext>
            </a:extLst>
          </p:cNvPr>
          <p:cNvSpPr txBox="1"/>
          <p:nvPr/>
        </p:nvSpPr>
        <p:spPr>
          <a:xfrm>
            <a:off x="156418" y="2994289"/>
            <a:ext cx="7684879"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srgbClr val="FFFF00"/>
                </a:solidFill>
                <a:latin typeface="HP001 4 hàng" panose="020B0603050302020204" pitchFamily="34" charset="0"/>
              </a:rPr>
              <a:t>với các đơn vị ki – lô – gam</a:t>
            </a:r>
            <a:r>
              <a:rPr lang="en-US" sz="4800" b="1">
                <a:solidFill>
                  <a:srgbClr val="FFFF00"/>
                </a:solidFill>
                <a:latin typeface="HP001 4 hàng" panose="020B0603050302020204" pitchFamily="34" charset="0"/>
              </a:rPr>
              <a:t>,</a:t>
            </a:r>
            <a:r>
              <a:rPr lang="en-US" sz="3200" b="1">
                <a:solidFill>
                  <a:srgbClr val="FFFF00"/>
                </a:solidFill>
                <a:latin typeface="HP001 4 hàng" panose="020B0603050302020204" pitchFamily="34" charset="0"/>
              </a:rPr>
              <a:t> lít ( Tiết 2)_.</a:t>
            </a:r>
            <a:endPar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3757549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500" fill="hold"/>
                                        <p:tgtEl>
                                          <p:spTgt spid="3"/>
                                        </p:tgtEl>
                                        <p:attrNameLst>
                                          <p:attrName>ppt_w</p:attrName>
                                        </p:attrNameLst>
                                      </p:cBhvr>
                                      <p:tavLst>
                                        <p:tav tm="0">
                                          <p:val>
                                            <p:fltVal val="0"/>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animEffect transition="in" filter="fad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p:cTn id="21" dur="500" fill="hold"/>
                                        <p:tgtEl>
                                          <p:spTgt spid="7"/>
                                        </p:tgtEl>
                                        <p:attrNameLst>
                                          <p:attrName>ppt_w</p:attrName>
                                        </p:attrNameLst>
                                      </p:cBhvr>
                                      <p:tavLst>
                                        <p:tav tm="0">
                                          <p:val>
                                            <p:fltVal val="0"/>
                                          </p:val>
                                        </p:tav>
                                        <p:tav tm="100000">
                                          <p:val>
                                            <p:strVal val="#ppt_w"/>
                                          </p:val>
                                        </p:tav>
                                      </p:tavLst>
                                    </p:anim>
                                    <p:anim calcmode="lin" valueType="num">
                                      <p:cBhvr>
                                        <p:cTn id="22" dur="500" fill="hold"/>
                                        <p:tgtEl>
                                          <p:spTgt spid="7"/>
                                        </p:tgtEl>
                                        <p:attrNameLst>
                                          <p:attrName>ppt_h</p:attrName>
                                        </p:attrNameLst>
                                      </p:cBhvr>
                                      <p:tavLst>
                                        <p:tav tm="0">
                                          <p:val>
                                            <p:fltVal val="0"/>
                                          </p:val>
                                        </p:tav>
                                        <p:tav tm="100000">
                                          <p:val>
                                            <p:strVal val="#ppt_h"/>
                                          </p:val>
                                        </p:tav>
                                      </p:tavLst>
                                    </p:anim>
                                    <p:animEffect transition="in" filter="fade">
                                      <p:cBhvr>
                                        <p:cTn id="23" dur="5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P spid="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374885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p:nvPr/>
        </p:nvGrpSpPr>
        <p:grpSpPr>
          <a:xfrm>
            <a:off x="2785341" y="410174"/>
            <a:ext cx="8439250" cy="1048844"/>
            <a:chOff x="1183342" y="1369567"/>
            <a:chExt cx="8439250" cy="1048844"/>
          </a:xfrm>
        </p:grpSpPr>
        <p:sp>
          <p:nvSpPr>
            <p:cNvPr id="19" name="TextBox 18"/>
            <p:cNvSpPr txBox="1"/>
            <p:nvPr/>
          </p:nvSpPr>
          <p:spPr>
            <a:xfrm>
              <a:off x="2000163" y="1464304"/>
              <a:ext cx="7622429"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Bốn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bạn</a:t>
              </a:r>
              <a:r>
                <a:rPr kumimoji="0" lang="en-US" sz="2800" b="0" i="0" u="none" strike="noStrike" kern="1200" cap="none" spc="0" normalizeH="0" baseline="0" noProof="0" dirty="0">
                  <a:ln>
                    <a:noFill/>
                  </a:ln>
                  <a:solidFill>
                    <a:prstClr val="black"/>
                  </a:solidFill>
                  <a:effectLst/>
                  <a:uLnTx/>
                  <a:uFillTx/>
                  <a:latin typeface="Arial"/>
                  <a:ea typeface="+mn-ea"/>
                  <a:cs typeface="+mn-cs"/>
                </a:rPr>
                <a:t> Mai, Nam, </a:t>
              </a:r>
              <a:r>
                <a:rPr kumimoji="0" lang="en-US" sz="2800" b="0" i="0" u="none" strike="noStrike" kern="1200" cap="none" spc="0" normalizeH="0" baseline="0" noProof="0" dirty="0" err="1">
                  <a:ln>
                    <a:noFill/>
                  </a:ln>
                  <a:solidFill>
                    <a:prstClr val="black"/>
                  </a:solidFill>
                  <a:effectLst/>
                  <a:uLnTx/>
                  <a:uFillTx/>
                  <a:latin typeface="Arial"/>
                  <a:ea typeface="+mn-ea"/>
                  <a:cs typeface="+mn-cs"/>
                </a:rPr>
                <a:t>Việt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và</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Rô-bốt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cân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kiểm</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tra</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sức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khỏe</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được</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kết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quả</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như</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sau</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p:txBody>
        </p:sp>
        <p:sp>
          <p:nvSpPr>
            <p:cNvPr id="20" name="Oval 19"/>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Arial"/>
                  <a:ea typeface="+mn-ea"/>
                  <a:cs typeface="+mn-cs"/>
                </a:rPr>
                <a:t>1</a:t>
              </a:r>
            </a:p>
          </p:txBody>
        </p:sp>
      </p:grpSp>
      <p:pic>
        <p:nvPicPr>
          <p:cNvPr id="6146" name="Picture 2" descr="20210409041757_wm_shs-toan-2-tap-1"/>
          <p:cNvPicPr>
            <a:picLocks noChangeAspect="1" noChangeArrowheads="1"/>
          </p:cNvPicPr>
          <p:nvPr/>
        </p:nvPicPr>
        <p:blipFill rotWithShape="1">
          <a:blip r:embed="rId6">
            <a:extLst>
              <a:ext uri="{BEBA8EAE-BF5A-486C-A8C5-ECC9F3942E4B}">
                <a14:imgProps xmlns:a14="http://schemas.microsoft.com/office/drawing/2010/main">
                  <a14:imgLayer r:embed="rId7">
                    <a14:imgEffect>
                      <a14:sharpenSoften amount="25000"/>
                    </a14:imgEffect>
                  </a14:imgLayer>
                </a14:imgProps>
              </a:ext>
              <a:ext uri="{28A0092B-C50C-407E-A947-70E740481C1C}">
                <a14:useLocalDpi xmlns:a14="http://schemas.microsoft.com/office/drawing/2010/main" val="0"/>
              </a:ext>
            </a:extLst>
          </a:blip>
          <a:srcRect l="12150" t="19742" r="8529" b="57033"/>
          <a:stretch/>
        </p:blipFill>
        <p:spPr bwMode="auto">
          <a:xfrm>
            <a:off x="1563798" y="1459018"/>
            <a:ext cx="8494603" cy="3287155"/>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aphicFrame>
        <p:nvGraphicFramePr>
          <p:cNvPr id="21" name="Table 20"/>
          <p:cNvGraphicFramePr>
            <a:graphicFrameLocks noGrp="1"/>
          </p:cNvGraphicFramePr>
          <p:nvPr/>
        </p:nvGraphicFramePr>
        <p:xfrm>
          <a:off x="2228417" y="5156393"/>
          <a:ext cx="8686800" cy="1121364"/>
        </p:xfrm>
        <a:graphic>
          <a:graphicData uri="http://schemas.openxmlformats.org/drawingml/2006/table">
            <a:tbl>
              <a:tblPr firstRow="1" bandRow="1">
                <a:tableStyleId>{5C22544A-7EE6-4342-B048-85BDC9FD1C3A}</a:tableStyleId>
              </a:tblPr>
              <a:tblGrid>
                <a:gridCol w="1737360">
                  <a:extLst>
                    <a:ext uri="{9D8B030D-6E8A-4147-A177-3AD203B41FA5}">
                      <a16:colId xmlns:a16="http://schemas.microsoft.com/office/drawing/2014/main" val="1092565331"/>
                    </a:ext>
                  </a:extLst>
                </a:gridCol>
                <a:gridCol w="1737360">
                  <a:extLst>
                    <a:ext uri="{9D8B030D-6E8A-4147-A177-3AD203B41FA5}">
                      <a16:colId xmlns:a16="http://schemas.microsoft.com/office/drawing/2014/main" val="1687512118"/>
                    </a:ext>
                  </a:extLst>
                </a:gridCol>
                <a:gridCol w="1737360">
                  <a:extLst>
                    <a:ext uri="{9D8B030D-6E8A-4147-A177-3AD203B41FA5}">
                      <a16:colId xmlns:a16="http://schemas.microsoft.com/office/drawing/2014/main" val="1115789471"/>
                    </a:ext>
                  </a:extLst>
                </a:gridCol>
                <a:gridCol w="1737360">
                  <a:extLst>
                    <a:ext uri="{9D8B030D-6E8A-4147-A177-3AD203B41FA5}">
                      <a16:colId xmlns:a16="http://schemas.microsoft.com/office/drawing/2014/main" val="304400552"/>
                    </a:ext>
                  </a:extLst>
                </a:gridCol>
                <a:gridCol w="1737360">
                  <a:extLst>
                    <a:ext uri="{9D8B030D-6E8A-4147-A177-3AD203B41FA5}">
                      <a16:colId xmlns:a16="http://schemas.microsoft.com/office/drawing/2014/main" val="4068530104"/>
                    </a:ext>
                  </a:extLst>
                </a:gridCol>
              </a:tblGrid>
              <a:tr h="560682">
                <a:tc>
                  <a:txBody>
                    <a:bodyPr/>
                    <a:lstStyle/>
                    <a:p>
                      <a:pPr algn="ctr"/>
                      <a:r>
                        <a:rPr lang="en-US" sz="2800" b="0" dirty="0" err="1">
                          <a:solidFill>
                            <a:schemeClr val="tx1"/>
                          </a:solidFill>
                        </a:rPr>
                        <a:t>Tên</a:t>
                      </a:r>
                      <a:r>
                        <a:rPr lang="en-US" sz="2800" b="0" baseline="0" dirty="0">
                          <a:solidFill>
                            <a:schemeClr val="tx1"/>
                          </a:solidFill>
                        </a:rPr>
                        <a:t> </a:t>
                      </a:r>
                      <a:endParaRPr lang="en-US" sz="2800" b="0" dirty="0">
                        <a:solidFill>
                          <a:schemeClr val="tx1"/>
                        </a:solidFill>
                      </a:endParaRPr>
                    </a:p>
                  </a:txBody>
                  <a:tcPr anchor="ctr">
                    <a:solidFill>
                      <a:schemeClr val="accent5">
                        <a:lumMod val="20000"/>
                        <a:lumOff val="80000"/>
                      </a:schemeClr>
                    </a:solidFill>
                  </a:tcPr>
                </a:tc>
                <a:tc>
                  <a:txBody>
                    <a:bodyPr/>
                    <a:lstStyle/>
                    <a:p>
                      <a:pPr algn="ctr"/>
                      <a:r>
                        <a:rPr lang="en-US" sz="2800" b="0" dirty="0" err="1">
                          <a:solidFill>
                            <a:schemeClr val="tx1"/>
                          </a:solidFill>
                        </a:rPr>
                        <a:t>Việt</a:t>
                      </a:r>
                      <a:endParaRPr lang="en-US" sz="2800" b="0" dirty="0">
                        <a:solidFill>
                          <a:schemeClr val="tx1"/>
                        </a:solidFill>
                      </a:endParaRPr>
                    </a:p>
                  </a:txBody>
                  <a:tcPr anchor="ctr">
                    <a:solidFill>
                      <a:srgbClr val="FFCAB9"/>
                    </a:solidFill>
                  </a:tcPr>
                </a:tc>
                <a:tc>
                  <a:txBody>
                    <a:bodyPr/>
                    <a:lstStyle/>
                    <a:p>
                      <a:pPr algn="ctr"/>
                      <a:r>
                        <a:rPr lang="en-US" sz="2800" b="0" dirty="0" err="1">
                          <a:solidFill>
                            <a:schemeClr val="tx1"/>
                          </a:solidFill>
                        </a:rPr>
                        <a:t>Rô</a:t>
                      </a:r>
                      <a:r>
                        <a:rPr lang="en-US" sz="2800" b="0" baseline="0" dirty="0" err="1">
                          <a:solidFill>
                            <a:schemeClr val="tx1"/>
                          </a:solidFill>
                        </a:rPr>
                        <a:t>-bốt</a:t>
                      </a:r>
                      <a:endParaRPr lang="en-US" sz="2800" b="0" dirty="0">
                        <a:solidFill>
                          <a:schemeClr val="tx1"/>
                        </a:solidFill>
                      </a:endParaRPr>
                    </a:p>
                  </a:txBody>
                  <a:tcPr anchor="ctr">
                    <a:solidFill>
                      <a:srgbClr val="FFCAB9"/>
                    </a:solidFill>
                  </a:tcPr>
                </a:tc>
                <a:tc>
                  <a:txBody>
                    <a:bodyPr/>
                    <a:lstStyle/>
                    <a:p>
                      <a:pPr algn="ctr"/>
                      <a:r>
                        <a:rPr lang="en-US" sz="2800" b="0" dirty="0">
                          <a:solidFill>
                            <a:schemeClr val="tx1"/>
                          </a:solidFill>
                        </a:rPr>
                        <a:t>Nam</a:t>
                      </a:r>
                    </a:p>
                  </a:txBody>
                  <a:tcPr anchor="ctr">
                    <a:solidFill>
                      <a:srgbClr val="FFCAB9"/>
                    </a:solidFill>
                  </a:tcPr>
                </a:tc>
                <a:tc>
                  <a:txBody>
                    <a:bodyPr/>
                    <a:lstStyle/>
                    <a:p>
                      <a:pPr algn="ctr"/>
                      <a:r>
                        <a:rPr lang="en-US" sz="2800" b="0" dirty="0">
                          <a:solidFill>
                            <a:schemeClr val="tx1"/>
                          </a:solidFill>
                        </a:rPr>
                        <a:t>Mai</a:t>
                      </a:r>
                    </a:p>
                  </a:txBody>
                  <a:tcPr anchor="ctr">
                    <a:solidFill>
                      <a:srgbClr val="FFCAB9"/>
                    </a:solidFill>
                  </a:tcPr>
                </a:tc>
                <a:extLst>
                  <a:ext uri="{0D108BD9-81ED-4DB2-BD59-A6C34878D82A}">
                    <a16:rowId xmlns:a16="http://schemas.microsoft.com/office/drawing/2014/main" val="3807395153"/>
                  </a:ext>
                </a:extLst>
              </a:tr>
              <a:tr h="560682">
                <a:tc>
                  <a:txBody>
                    <a:bodyPr/>
                    <a:lstStyle/>
                    <a:p>
                      <a:pPr algn="ctr"/>
                      <a:r>
                        <a:rPr lang="en-US" sz="2800" b="0" dirty="0" err="1">
                          <a:solidFill>
                            <a:schemeClr val="tx1"/>
                          </a:solidFill>
                        </a:rPr>
                        <a:t>Cân</a:t>
                      </a:r>
                      <a:r>
                        <a:rPr lang="en-US" sz="2800" b="0" baseline="0" dirty="0">
                          <a:solidFill>
                            <a:schemeClr val="tx1"/>
                          </a:solidFill>
                        </a:rPr>
                        <a:t> </a:t>
                      </a:r>
                      <a:r>
                        <a:rPr lang="en-US" sz="2800" b="0" baseline="0" dirty="0" err="1">
                          <a:solidFill>
                            <a:schemeClr val="tx1"/>
                          </a:solidFill>
                        </a:rPr>
                        <a:t>nặng</a:t>
                      </a:r>
                      <a:endParaRPr lang="en-US" sz="2800" b="0" dirty="0">
                        <a:solidFill>
                          <a:schemeClr val="tx1"/>
                        </a:solidFill>
                      </a:endParaRPr>
                    </a:p>
                  </a:txBody>
                  <a:tcPr anchor="ctr">
                    <a:solidFill>
                      <a:schemeClr val="accent5">
                        <a:lumMod val="20000"/>
                        <a:lumOff val="80000"/>
                      </a:schemeClr>
                    </a:solidFill>
                  </a:tcPr>
                </a:tc>
                <a:tc>
                  <a:txBody>
                    <a:bodyPr/>
                    <a:lstStyle/>
                    <a:p>
                      <a:pPr algn="ctr"/>
                      <a:r>
                        <a:rPr lang="en-US" sz="2800" b="0" dirty="0">
                          <a:solidFill>
                            <a:schemeClr val="tx1"/>
                          </a:solidFill>
                        </a:rPr>
                        <a:t>24 kg</a:t>
                      </a:r>
                    </a:p>
                  </a:txBody>
                  <a:tcPr anchor="ctr">
                    <a:solidFill>
                      <a:srgbClr val="FFCAB9"/>
                    </a:solidFill>
                  </a:tcPr>
                </a:tc>
                <a:tc>
                  <a:txBody>
                    <a:bodyPr/>
                    <a:lstStyle/>
                    <a:p>
                      <a:pPr algn="ctr"/>
                      <a:r>
                        <a:rPr lang="en-US" sz="2800" b="0" dirty="0">
                          <a:solidFill>
                            <a:schemeClr val="tx1"/>
                          </a:solidFill>
                        </a:rPr>
                        <a:t>?</a:t>
                      </a:r>
                    </a:p>
                  </a:txBody>
                  <a:tcPr anchor="ctr">
                    <a:solidFill>
                      <a:srgbClr val="FFCAB9"/>
                    </a:solidFill>
                  </a:tcPr>
                </a:tc>
                <a:tc>
                  <a:txBody>
                    <a:bodyPr/>
                    <a:lstStyle/>
                    <a:p>
                      <a:pPr algn="ctr"/>
                      <a:r>
                        <a:rPr lang="en-US" sz="2800" b="0" dirty="0">
                          <a:solidFill>
                            <a:schemeClr val="tx1"/>
                          </a:solidFill>
                        </a:rPr>
                        <a:t>?</a:t>
                      </a:r>
                    </a:p>
                  </a:txBody>
                  <a:tcPr anchor="ctr">
                    <a:solidFill>
                      <a:srgbClr val="FFCAB9"/>
                    </a:solidFill>
                  </a:tcPr>
                </a:tc>
                <a:tc>
                  <a:txBody>
                    <a:bodyPr/>
                    <a:lstStyle/>
                    <a:p>
                      <a:pPr algn="ctr"/>
                      <a:r>
                        <a:rPr lang="en-US" sz="2800" b="0" dirty="0">
                          <a:solidFill>
                            <a:schemeClr val="tx1"/>
                          </a:solidFill>
                        </a:rPr>
                        <a:t>?</a:t>
                      </a:r>
                    </a:p>
                  </a:txBody>
                  <a:tcPr anchor="ctr">
                    <a:solidFill>
                      <a:srgbClr val="FFCAB9"/>
                    </a:solidFill>
                  </a:tcPr>
                </a:tc>
                <a:extLst>
                  <a:ext uri="{0D108BD9-81ED-4DB2-BD59-A6C34878D82A}">
                    <a16:rowId xmlns:a16="http://schemas.microsoft.com/office/drawing/2014/main" val="1594055841"/>
                  </a:ext>
                </a:extLst>
              </a:tr>
            </a:tbl>
          </a:graphicData>
        </a:graphic>
      </p:graphicFrame>
      <p:grpSp>
        <p:nvGrpSpPr>
          <p:cNvPr id="24" name="Group 23"/>
          <p:cNvGrpSpPr/>
          <p:nvPr/>
        </p:nvGrpSpPr>
        <p:grpSpPr>
          <a:xfrm>
            <a:off x="856277" y="5134268"/>
            <a:ext cx="1582127" cy="523220"/>
            <a:chOff x="1132046" y="4800441"/>
            <a:chExt cx="1582127" cy="523220"/>
          </a:xfrm>
        </p:grpSpPr>
        <p:sp>
          <p:nvSpPr>
            <p:cNvPr id="22" name="Rounded Rectangle 21"/>
            <p:cNvSpPr/>
            <p:nvPr/>
          </p:nvSpPr>
          <p:spPr>
            <a:xfrm>
              <a:off x="1563797" y="4822566"/>
              <a:ext cx="613345" cy="449943"/>
            </a:xfrm>
            <a:prstGeom prst="roundRect">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
                <a:ea typeface="+mn-ea"/>
                <a:cs typeface="+mn-cs"/>
              </a:endParaRPr>
            </a:p>
          </p:txBody>
        </p:sp>
        <p:sp>
          <p:nvSpPr>
            <p:cNvPr id="23" name="TextBox 22"/>
            <p:cNvSpPr txBox="1"/>
            <p:nvPr/>
          </p:nvSpPr>
          <p:spPr>
            <a:xfrm>
              <a:off x="1132046" y="4800441"/>
              <a:ext cx="158212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Arial"/>
                  <a:ea typeface="+mn-ea"/>
                  <a:cs typeface="+mn-cs"/>
                </a:rPr>
                <a:t>a)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p>
          </p:txBody>
        </p:sp>
      </p:grpSp>
      <p:sp>
        <p:nvSpPr>
          <p:cNvPr id="25" name="Rectangle 24"/>
          <p:cNvSpPr/>
          <p:nvPr/>
        </p:nvSpPr>
        <p:spPr>
          <a:xfrm>
            <a:off x="5994402" y="5834743"/>
            <a:ext cx="1407886" cy="362857"/>
          </a:xfrm>
          <a:prstGeom prst="rect">
            <a:avLst/>
          </a:prstGeom>
          <a:solidFill>
            <a:srgbClr val="FFCA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BACC6">
                    <a:lumMod val="75000"/>
                  </a:srgbClr>
                </a:solidFill>
                <a:effectLst/>
                <a:uLnTx/>
                <a:uFillTx/>
                <a:latin typeface="Arial"/>
                <a:ea typeface="+mn-ea"/>
                <a:cs typeface="+mn-cs"/>
              </a:rPr>
              <a:t>20 kg</a:t>
            </a:r>
          </a:p>
        </p:txBody>
      </p:sp>
      <p:sp>
        <p:nvSpPr>
          <p:cNvPr id="27" name="Rectangle 26"/>
          <p:cNvSpPr/>
          <p:nvPr/>
        </p:nvSpPr>
        <p:spPr>
          <a:xfrm>
            <a:off x="7547431" y="5834743"/>
            <a:ext cx="1407886" cy="362857"/>
          </a:xfrm>
          <a:prstGeom prst="rect">
            <a:avLst/>
          </a:prstGeom>
          <a:solidFill>
            <a:srgbClr val="FFCA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BACC6">
                    <a:lumMod val="75000"/>
                  </a:srgbClr>
                </a:solidFill>
                <a:effectLst/>
                <a:uLnTx/>
                <a:uFillTx/>
                <a:latin typeface="Arial"/>
                <a:ea typeface="+mn-ea"/>
                <a:cs typeface="+mn-cs"/>
              </a:rPr>
              <a:t>25 kg</a:t>
            </a:r>
          </a:p>
        </p:txBody>
      </p:sp>
      <p:sp>
        <p:nvSpPr>
          <p:cNvPr id="28" name="Rectangle 27"/>
          <p:cNvSpPr/>
          <p:nvPr/>
        </p:nvSpPr>
        <p:spPr>
          <a:xfrm>
            <a:off x="9405260" y="5834743"/>
            <a:ext cx="1407886" cy="362857"/>
          </a:xfrm>
          <a:prstGeom prst="rect">
            <a:avLst/>
          </a:prstGeom>
          <a:solidFill>
            <a:srgbClr val="FFCA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4BACC6">
                    <a:lumMod val="75000"/>
                  </a:srgbClr>
                </a:solidFill>
                <a:effectLst/>
                <a:uLnTx/>
                <a:uFillTx/>
                <a:latin typeface="Arial"/>
                <a:ea typeface="+mn-ea"/>
                <a:cs typeface="+mn-cs"/>
              </a:rPr>
              <a:t>23 kg</a:t>
            </a:r>
          </a:p>
        </p:txBody>
      </p:sp>
      <p:sp>
        <p:nvSpPr>
          <p:cNvPr id="29" name="TextBox 28"/>
          <p:cNvSpPr txBox="1"/>
          <p:nvPr/>
        </p:nvSpPr>
        <p:spPr>
          <a:xfrm>
            <a:off x="3858370" y="4484563"/>
            <a:ext cx="2047983"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srgbClr val="FF0000"/>
                </a:solidFill>
                <a:effectLst/>
                <a:uLnTx/>
                <a:uFillTx/>
                <a:latin typeface="Arial"/>
                <a:ea typeface="+mn-ea"/>
                <a:cs typeface="+mn-cs"/>
              </a:rPr>
              <a:t>nặng</a:t>
            </a:r>
            <a:r>
              <a:rPr kumimoji="0" lang="en-US" sz="2800" b="0" i="0" u="none" strike="noStrike" kern="1200" cap="none" spc="0" normalizeH="0" baseline="0" noProof="0" dirty="0">
                <a:ln>
                  <a:noFill/>
                </a:ln>
                <a:solidFill>
                  <a:srgbClr val="FF0000"/>
                </a:solidFill>
                <a:effectLst/>
                <a:uLnTx/>
                <a:uFillTx/>
                <a:latin typeface="Arial"/>
                <a:ea typeface="+mn-ea"/>
                <a:cs typeface="+mn-cs"/>
              </a:rPr>
              <a:t> </a:t>
            </a:r>
            <a:r>
              <a:rPr kumimoji="0" lang="en-US" sz="2800" b="0" i="0" u="none" strike="noStrike" kern="1200" cap="none" spc="0" normalizeH="0" baseline="0" noProof="0" dirty="0" err="1">
                <a:ln>
                  <a:noFill/>
                </a:ln>
                <a:solidFill>
                  <a:srgbClr val="FF0000"/>
                </a:solidFill>
                <a:effectLst/>
                <a:uLnTx/>
                <a:uFillTx/>
                <a:latin typeface="Arial"/>
                <a:ea typeface="+mn-ea"/>
                <a:cs typeface="+mn-cs"/>
              </a:rPr>
              <a:t>nhất</a:t>
            </a:r>
            <a:endParaRPr kumimoji="0" lang="en-US" sz="2800" b="0" i="0" u="none" strike="noStrike" kern="1200" cap="none" spc="0" normalizeH="0" baseline="0" noProof="0" dirty="0">
              <a:ln>
                <a:noFill/>
              </a:ln>
              <a:solidFill>
                <a:srgbClr val="FF0000"/>
              </a:solidFill>
              <a:effectLst/>
              <a:uLnTx/>
              <a:uFillTx/>
              <a:latin typeface="Arial"/>
              <a:ea typeface="+mn-ea"/>
              <a:cs typeface="+mn-cs"/>
            </a:endParaRPr>
          </a:p>
        </p:txBody>
      </p:sp>
      <p:sp>
        <p:nvSpPr>
          <p:cNvPr id="30" name="TextBox 29"/>
          <p:cNvSpPr txBox="1"/>
          <p:nvPr/>
        </p:nvSpPr>
        <p:spPr>
          <a:xfrm>
            <a:off x="7893339" y="4484563"/>
            <a:ext cx="2047983"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srgbClr val="FF0000"/>
                </a:solidFill>
                <a:effectLst/>
                <a:uLnTx/>
                <a:uFillTx/>
                <a:latin typeface="Arial"/>
                <a:ea typeface="+mn-ea"/>
                <a:cs typeface="+mn-cs"/>
              </a:rPr>
              <a:t>nhẹ</a:t>
            </a:r>
            <a:r>
              <a:rPr kumimoji="0" lang="en-US" sz="2800" b="0" i="0" u="none" strike="noStrike" kern="1200" cap="none" spc="0" normalizeH="0" baseline="0" noProof="0" dirty="0">
                <a:ln>
                  <a:noFill/>
                </a:ln>
                <a:solidFill>
                  <a:srgbClr val="FF0000"/>
                </a:solidFill>
                <a:effectLst/>
                <a:uLnTx/>
                <a:uFillTx/>
                <a:latin typeface="Arial"/>
                <a:ea typeface="+mn-ea"/>
                <a:cs typeface="+mn-cs"/>
              </a:rPr>
              <a:t> </a:t>
            </a:r>
            <a:r>
              <a:rPr kumimoji="0" lang="en-US" sz="2800" b="0" i="0" u="none" strike="noStrike" kern="1200" cap="none" spc="0" normalizeH="0" baseline="0" noProof="0" dirty="0" err="1">
                <a:ln>
                  <a:noFill/>
                </a:ln>
                <a:solidFill>
                  <a:srgbClr val="FF0000"/>
                </a:solidFill>
                <a:effectLst/>
                <a:uLnTx/>
                <a:uFillTx/>
                <a:latin typeface="Arial"/>
                <a:ea typeface="+mn-ea"/>
                <a:cs typeface="+mn-cs"/>
              </a:rPr>
              <a:t>nhất</a:t>
            </a:r>
            <a:endParaRPr kumimoji="0" lang="en-US" sz="2800" b="0" i="0" u="none" strike="noStrike" kern="1200" cap="none" spc="0" normalizeH="0" baseline="0" noProof="0" dirty="0">
              <a:ln>
                <a:noFill/>
              </a:ln>
              <a:solidFill>
                <a:srgbClr val="FF0000"/>
              </a:solidFill>
              <a:effectLst/>
              <a:uLnTx/>
              <a:uFillTx/>
              <a:latin typeface="Arial"/>
              <a:ea typeface="+mn-ea"/>
              <a:cs typeface="+mn-cs"/>
            </a:endParaRPr>
          </a:p>
        </p:txBody>
      </p:sp>
    </p:spTree>
    <p:extLst>
      <p:ext uri="{BB962C8B-B14F-4D97-AF65-F5344CB8AC3E}">
        <p14:creationId xmlns:p14="http://schemas.microsoft.com/office/powerpoint/2010/main" val="3835151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146"/>
                                        </p:tgtEl>
                                        <p:attrNameLst>
                                          <p:attrName>style.visibility</p:attrName>
                                        </p:attrNameLst>
                                      </p:cBhvr>
                                      <p:to>
                                        <p:strVal val="visible"/>
                                      </p:to>
                                    </p:set>
                                    <p:animEffect transition="in" filter="fade">
                                      <p:cBhvr>
                                        <p:cTn id="7" dur="500"/>
                                        <p:tgtEl>
                                          <p:spTgt spid="614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subTnLst>
                                    <p:audio>
                                      <p:cMediaNode>
                                        <p:cTn display="0" masterRel="sameClick">
                                          <p:stCondLst>
                                            <p:cond evt="begin" delay="0">
                                              <p:tn val="10"/>
                                            </p:cond>
                                          </p:stCondLst>
                                          <p:endCondLst>
                                            <p:cond evt="onStopAudio" delay="0">
                                              <p:tgtEl>
                                                <p:sldTgt/>
                                              </p:tgtEl>
                                            </p:cond>
                                          </p:endCondLst>
                                        </p:cTn>
                                        <p:tgtEl>
                                          <p:sndTgt r:embed="rId3" name="cashreg.wav"/>
                                        </p:tgtEl>
                                      </p:cMediaNode>
                                    </p:audio>
                                  </p:sub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subTnLst>
                                    <p:audio>
                                      <p:cMediaNode>
                                        <p:cTn display="0" masterRel="sameClick">
                                          <p:stCondLst>
                                            <p:cond evt="begin" delay="0">
                                              <p:tn val="25"/>
                                            </p:cond>
                                          </p:stCondLst>
                                          <p:endCondLst>
                                            <p:cond evt="onStopAudio" delay="0">
                                              <p:tgtEl>
                                                <p:sldTgt/>
                                              </p:tgtEl>
                                            </p:cond>
                                          </p:endCondLst>
                                        </p:cTn>
                                        <p:tgtEl>
                                          <p:sndTgt r:embed="rId4" name="chimes.wav"/>
                                        </p:tgtEl>
                                      </p:cMediaNode>
                                    </p:audio>
                                  </p:sub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subTnLst>
                                    <p:audio>
                                      <p:cMediaNode>
                                        <p:cTn display="0" masterRel="sameClick">
                                          <p:stCondLst>
                                            <p:cond evt="begin" delay="0">
                                              <p:tn val="30"/>
                                            </p:cond>
                                          </p:stCondLst>
                                          <p:endCondLst>
                                            <p:cond evt="onStopAudio" delay="0">
                                              <p:tgtEl>
                                                <p:sldTgt/>
                                              </p:tgtEl>
                                            </p:cond>
                                          </p:endCondLst>
                                        </p:cTn>
                                        <p:tgtEl>
                                          <p:sndTgt r:embed="rId4" name="chimes.wav"/>
                                        </p:tgtEl>
                                      </p:cMediaNode>
                                    </p:audio>
                                  </p:sub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500"/>
                                        <p:tgtEl>
                                          <p:spTgt spid="28"/>
                                        </p:tgtEl>
                                      </p:cBhvr>
                                    </p:animEffect>
                                  </p:childTnLst>
                                  <p:subTnLst>
                                    <p:audio>
                                      <p:cMediaNode>
                                        <p:cTn display="0" masterRel="sameClick">
                                          <p:stCondLst>
                                            <p:cond evt="begin" delay="0">
                                              <p:tn val="35"/>
                                            </p:cond>
                                          </p:stCondLst>
                                          <p:endCondLst>
                                            <p:cond evt="onStopAudio" delay="0">
                                              <p:tgtEl>
                                                <p:sldTgt/>
                                              </p:tgtEl>
                                            </p:cond>
                                          </p:endCondLst>
                                        </p:cTn>
                                        <p:tgtEl>
                                          <p:sndTgt r:embed="rId4" name="chimes.wav"/>
                                        </p:tgtEl>
                                      </p:cMediaNode>
                                    </p:audio>
                                  </p:sub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9"/>
                                        </p:tgtEl>
                                        <p:attrNameLst>
                                          <p:attrName>style.visibility</p:attrName>
                                        </p:attrNameLst>
                                      </p:cBhvr>
                                      <p:to>
                                        <p:strVal val="visible"/>
                                      </p:to>
                                    </p:set>
                                    <p:animEffect transition="in" filter="fade">
                                      <p:cBhvr>
                                        <p:cTn id="42" dur="500"/>
                                        <p:tgtEl>
                                          <p:spTgt spid="29"/>
                                        </p:tgtEl>
                                      </p:cBhvr>
                                    </p:animEffect>
                                  </p:childTnLst>
                                  <p:subTnLst>
                                    <p:audio>
                                      <p:cMediaNode>
                                        <p:cTn display="0" masterRel="sameClick">
                                          <p:stCondLst>
                                            <p:cond evt="begin" delay="0">
                                              <p:tn val="40"/>
                                            </p:cond>
                                          </p:stCondLst>
                                          <p:endCondLst>
                                            <p:cond evt="onStopAudio" delay="0">
                                              <p:tgtEl>
                                                <p:sldTgt/>
                                              </p:tgtEl>
                                            </p:cond>
                                          </p:endCondLst>
                                        </p:cTn>
                                        <p:tgtEl>
                                          <p:sndTgt r:embed="rId5" name="camera.wav"/>
                                        </p:tgtEl>
                                      </p:cMediaNode>
                                    </p:audio>
                                  </p:sub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500"/>
                                        <p:tgtEl>
                                          <p:spTgt spid="30"/>
                                        </p:tgtEl>
                                      </p:cBhvr>
                                    </p:animEffect>
                                  </p:childTnLst>
                                  <p:subTnLst>
                                    <p:audio>
                                      <p:cMediaNode>
                                        <p:cTn display="0" masterRel="sameClick">
                                          <p:stCondLst>
                                            <p:cond evt="begin" delay="0">
                                              <p:tn val="45"/>
                                            </p:cond>
                                          </p:stCondLst>
                                          <p:endCondLst>
                                            <p:cond evt="onStopAudio" delay="0">
                                              <p:tgtEl>
                                                <p:sldTgt/>
                                              </p:tgtEl>
                                            </p:cond>
                                          </p:endCondLst>
                                        </p:cTn>
                                        <p:tgtEl>
                                          <p:sndTgt r:embed="rId5"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7" grpId="0" animBg="1"/>
      <p:bldP spid="28" grpId="0" animBg="1"/>
      <p:bldP spid="29" grpId="0"/>
      <p:bldP spid="3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20210409041757_wm_shs-toan-2-tap-1"/>
          <p:cNvPicPr>
            <a:picLocks noChangeAspect="1" noChangeArrowheads="1"/>
          </p:cNvPicPr>
          <p:nvPr/>
        </p:nvPicPr>
        <p:blipFill rotWithShape="1">
          <a:blip r:embed="rId4">
            <a:extLst>
              <a:ext uri="{BEBA8EAE-BF5A-486C-A8C5-ECC9F3942E4B}">
                <a14:imgProps xmlns:a14="http://schemas.microsoft.com/office/drawing/2010/main">
                  <a14:imgLayer r:embed="rId5">
                    <a14:imgEffect>
                      <a14:sharpenSoften amount="25000"/>
                    </a14:imgEffect>
                  </a14:imgLayer>
                </a14:imgProps>
              </a:ext>
              <a:ext uri="{28A0092B-C50C-407E-A947-70E740481C1C}">
                <a14:useLocalDpi xmlns:a14="http://schemas.microsoft.com/office/drawing/2010/main" val="0"/>
              </a:ext>
            </a:extLst>
          </a:blip>
          <a:srcRect l="24789" t="62964" r="10020" b="7809"/>
          <a:stretch/>
        </p:blipFill>
        <p:spPr bwMode="auto">
          <a:xfrm>
            <a:off x="3792958" y="1901372"/>
            <a:ext cx="7422300" cy="4397830"/>
          </a:xfrm>
          <a:prstGeom prst="snip2SameRect">
            <a:avLst>
              <a:gd name="adj1" fmla="val 50000"/>
              <a:gd name="adj2" fmla="val 0"/>
            </a:avLst>
          </a:prstGeom>
          <a:ln>
            <a:noFill/>
          </a:ln>
          <a:effectLst>
            <a:softEdge rad="112500"/>
          </a:effectLst>
          <a:extLst>
            <a:ext uri="{909E8E84-426E-40DD-AFC4-6F175D3DCCD1}">
              <a14:hiddenFill xmlns:a14="http://schemas.microsoft.com/office/drawing/2010/main">
                <a:solidFill>
                  <a:srgbClr val="FFFFFF"/>
                </a:solidFill>
              </a14:hiddenFill>
            </a:ext>
          </a:extLst>
        </p:spPr>
      </p:pic>
      <p:grpSp>
        <p:nvGrpSpPr>
          <p:cNvPr id="2" name="Group 1"/>
          <p:cNvGrpSpPr/>
          <p:nvPr/>
        </p:nvGrpSpPr>
        <p:grpSpPr>
          <a:xfrm>
            <a:off x="1183342" y="631796"/>
            <a:ext cx="6100302" cy="1951496"/>
            <a:chOff x="1183342" y="1271808"/>
            <a:chExt cx="6100302" cy="1951496"/>
          </a:xfrm>
        </p:grpSpPr>
        <p:sp>
          <p:nvSpPr>
            <p:cNvPr id="3" name="TextBox 2"/>
            <p:cNvSpPr txBox="1"/>
            <p:nvPr/>
          </p:nvSpPr>
          <p:spPr>
            <a:xfrm>
              <a:off x="1896036" y="1271808"/>
              <a:ext cx="5387608" cy="1951496"/>
            </a:xfrm>
            <a:custGeom>
              <a:avLst/>
              <a:gdLst>
                <a:gd name="connsiteX0" fmla="*/ 0 w 5387608"/>
                <a:gd name="connsiteY0" fmla="*/ 0 h 1951496"/>
                <a:gd name="connsiteX1" fmla="*/ 5387608 w 5387608"/>
                <a:gd name="connsiteY1" fmla="*/ 0 h 1951496"/>
                <a:gd name="connsiteX2" fmla="*/ 5387608 w 5387608"/>
                <a:gd name="connsiteY2" fmla="*/ 1951496 h 1951496"/>
                <a:gd name="connsiteX3" fmla="*/ 0 w 5387608"/>
                <a:gd name="connsiteY3" fmla="*/ 1951496 h 1951496"/>
                <a:gd name="connsiteX4" fmla="*/ 0 w 5387608"/>
                <a:gd name="connsiteY4" fmla="*/ 0 h 1951496"/>
                <a:gd name="connsiteX0" fmla="*/ 0 w 5387608"/>
                <a:gd name="connsiteY0" fmla="*/ 0 h 1951496"/>
                <a:gd name="connsiteX1" fmla="*/ 5387608 w 5387608"/>
                <a:gd name="connsiteY1" fmla="*/ 0 h 1951496"/>
                <a:gd name="connsiteX2" fmla="*/ 4952179 w 5387608"/>
                <a:gd name="connsiteY2" fmla="*/ 1864410 h 1951496"/>
                <a:gd name="connsiteX3" fmla="*/ 0 w 5387608"/>
                <a:gd name="connsiteY3" fmla="*/ 1951496 h 1951496"/>
                <a:gd name="connsiteX4" fmla="*/ 0 w 5387608"/>
                <a:gd name="connsiteY4" fmla="*/ 0 h 1951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7608" h="1951496">
                  <a:moveTo>
                    <a:pt x="0" y="0"/>
                  </a:moveTo>
                  <a:lnTo>
                    <a:pt x="5387608" y="0"/>
                  </a:lnTo>
                  <a:lnTo>
                    <a:pt x="4952179" y="1864410"/>
                  </a:lnTo>
                  <a:lnTo>
                    <a:pt x="0" y="1951496"/>
                  </a:lnTo>
                  <a:lnTo>
                    <a:pt x="0" y="0"/>
                  </a:lnTo>
                  <a:close/>
                </a:path>
              </a:pathLst>
            </a:custGeom>
            <a:solidFill>
              <a:schemeClr val="bg1"/>
            </a:solidFill>
          </p:spPr>
          <p:txBody>
            <a:bodyPr wrap="square" rtlCol="0">
              <a:spAutoFit/>
            </a:body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sz="2800" b="0" i="0" u="none" strike="noStrike" kern="1200" cap="none" spc="0" normalizeH="0" baseline="0" noProof="0" dirty="0" err="1">
                  <a:ln>
                    <a:noFill/>
                  </a:ln>
                  <a:solidFill>
                    <a:prstClr val="black"/>
                  </a:solidFill>
                  <a:effectLst/>
                  <a:uLnTx/>
                  <a:uFillTx/>
                  <a:latin typeface="Arial"/>
                  <a:ea typeface="+mn-ea"/>
                  <a:cs typeface="+mn-cs"/>
                </a:rPr>
                <a:t>Bằng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cái</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cân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đĩa</a:t>
              </a:r>
              <a:r>
                <a:rPr kumimoji="0" lang="en-US" sz="2800" b="0" i="0" u="none" strike="noStrike" kern="1200" cap="none" spc="0" normalizeH="0" baseline="0" noProof="0">
                  <a:ln>
                    <a:noFill/>
                  </a:ln>
                  <a:solidFill>
                    <a:prstClr val="black"/>
                  </a:solidFill>
                  <a:effectLst/>
                  <a:uLnTx/>
                  <a:uFillTx/>
                  <a:latin typeface="Arial"/>
                  <a:ea typeface="+mn-ea"/>
                  <a:cs typeface="+mn-cs"/>
                </a:rPr>
                <a:t>, cân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đồng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hồ</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cân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bàn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đồng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hồ</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hãy</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tập</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cân</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một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số</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đồ</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vật</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xung</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quanh</a:t>
              </a:r>
              <a:r>
                <a:rPr kumimoji="0" lang="en-US" sz="2800" b="0" i="0" u="none" strike="noStrike" kern="1200" cap="none" spc="0" normalizeH="0" baseline="0" noProof="0" dirty="0">
                  <a:ln>
                    <a:noFill/>
                  </a:ln>
                  <a:solidFill>
                    <a:prstClr val="black"/>
                  </a:solidFill>
                  <a:effectLst/>
                  <a:uLnTx/>
                  <a:uFillTx/>
                  <a:latin typeface="Arial"/>
                  <a:ea typeface="+mn-ea"/>
                  <a:cs typeface="+mn-cs"/>
                </a:rPr>
                <a:t> </a:t>
              </a:r>
              <a:r>
                <a:rPr kumimoji="0" lang="en-US" sz="2800" b="0" i="0" u="none" strike="noStrike" kern="1200" cap="none" spc="0" normalizeH="0" baseline="0" noProof="0" dirty="0" err="1">
                  <a:ln>
                    <a:noFill/>
                  </a:ln>
                  <a:solidFill>
                    <a:prstClr val="black"/>
                  </a:solidFill>
                  <a:effectLst/>
                  <a:uLnTx/>
                  <a:uFillTx/>
                  <a:latin typeface="Arial"/>
                  <a:ea typeface="+mn-ea"/>
                  <a:cs typeface="+mn-cs"/>
                </a:rPr>
                <a:t>em</a:t>
              </a:r>
              <a:r>
                <a:rPr kumimoji="0" lang="en-US" sz="2800" b="0" i="0" u="none" strike="noStrike" kern="1200" cap="none" spc="0" normalizeH="0" baseline="0" noProof="0" dirty="0">
                  <a:ln>
                    <a:noFill/>
                  </a:ln>
                  <a:solidFill>
                    <a:prstClr val="black"/>
                  </a:solidFill>
                  <a:effectLst/>
                  <a:uLnTx/>
                  <a:uFillTx/>
                  <a:latin typeface="Arial"/>
                  <a:ea typeface="+mn-ea"/>
                  <a:cs typeface="+mn-cs"/>
                </a:rPr>
                <a:t>.</a:t>
              </a:r>
            </a:p>
          </p:txBody>
        </p:sp>
        <p:sp>
          <p:nvSpPr>
            <p:cNvPr id="4" name="Oval 3"/>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white"/>
                  </a:solidFill>
                  <a:effectLst/>
                  <a:uLnTx/>
                  <a:uFillTx/>
                  <a:latin typeface="Arial"/>
                  <a:ea typeface="+mn-ea"/>
                  <a:cs typeface="+mn-cs"/>
                </a:rPr>
                <a:t>2</a:t>
              </a:r>
            </a:p>
          </p:txBody>
        </p:sp>
      </p:grpSp>
    </p:spTree>
    <p:extLst>
      <p:ext uri="{BB962C8B-B14F-4D97-AF65-F5344CB8AC3E}">
        <p14:creationId xmlns:p14="http://schemas.microsoft.com/office/powerpoint/2010/main" val="2913787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1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3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Climate Change by Slidesgo">
  <a:themeElements>
    <a:clrScheme name="Simple Light">
      <a:dk1>
        <a:srgbClr val="057D3A"/>
      </a:dk1>
      <a:lt1>
        <a:srgbClr val="E0ECBF"/>
      </a:lt1>
      <a:dk2>
        <a:srgbClr val="005364"/>
      </a:dk2>
      <a:lt2>
        <a:srgbClr val="FFFFFF"/>
      </a:lt2>
      <a:accent1>
        <a:srgbClr val="9EC96E"/>
      </a:accent1>
      <a:accent2>
        <a:srgbClr val="057D3A"/>
      </a:accent2>
      <a:accent3>
        <a:srgbClr val="00C8CE"/>
      </a:accent3>
      <a:accent4>
        <a:srgbClr val="24749D"/>
      </a:accent4>
      <a:accent5>
        <a:srgbClr val="005364"/>
      </a:accent5>
      <a:accent6>
        <a:srgbClr val="FFCEBB"/>
      </a:accent6>
      <a:hlink>
        <a:srgbClr val="057D3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5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194</TotalTime>
  <Words>1200</Words>
  <Application>Microsoft Office PowerPoint</Application>
  <PresentationFormat>Widescreen</PresentationFormat>
  <Paragraphs>164</Paragraphs>
  <Slides>16</Slides>
  <Notes>11</Notes>
  <HiddenSlides>0</HiddenSlides>
  <MMClips>3</MMClips>
  <ScaleCrop>false</ScaleCrop>
  <HeadingPairs>
    <vt:vector size="6" baseType="variant">
      <vt:variant>
        <vt:lpstr>Fonts Used</vt:lpstr>
      </vt:variant>
      <vt:variant>
        <vt:i4>11</vt:i4>
      </vt:variant>
      <vt:variant>
        <vt:lpstr>Theme</vt:lpstr>
      </vt:variant>
      <vt:variant>
        <vt:i4>5</vt:i4>
      </vt:variant>
      <vt:variant>
        <vt:lpstr>Slide Titles</vt:lpstr>
      </vt:variant>
      <vt:variant>
        <vt:i4>16</vt:i4>
      </vt:variant>
    </vt:vector>
  </HeadingPairs>
  <TitlesOfParts>
    <vt:vector size="32" baseType="lpstr">
      <vt:lpstr>Arial</vt:lpstr>
      <vt:lpstr>Arial-Rounded</vt:lpstr>
      <vt:lpstr>Calibri</vt:lpstr>
      <vt:lpstr>Calibri Light</vt:lpstr>
      <vt:lpstr>HP001 4 hàng</vt:lpstr>
      <vt:lpstr>Lilita One</vt:lpstr>
      <vt:lpstr>Nanum Pen Script</vt:lpstr>
      <vt:lpstr>Poppins</vt:lpstr>
      <vt:lpstr>Ranchers</vt:lpstr>
      <vt:lpstr>Times New Roman</vt:lpstr>
      <vt:lpstr>UTM Cookies</vt:lpstr>
      <vt:lpstr>1_Office Theme</vt:lpstr>
      <vt:lpstr>2_Office Theme</vt:lpstr>
      <vt:lpstr>3_Office Theme</vt:lpstr>
      <vt:lpstr>Climate Change by Slidesgo</vt:lpstr>
      <vt:lpstr>5_Office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Hằng Nguyễn</dc:creator>
  <cp:lastModifiedBy>Hằng Nguyễn</cp:lastModifiedBy>
  <cp:revision>7</cp:revision>
  <dcterms:created xsi:type="dcterms:W3CDTF">2021-11-05T13:13:03Z</dcterms:created>
  <dcterms:modified xsi:type="dcterms:W3CDTF">2021-11-08T14:23:59Z</dcterms:modified>
</cp:coreProperties>
</file>