
<file path=[Content_Types].xml><?xml version="1.0" encoding="utf-8"?>
<Types xmlns="http://schemas.openxmlformats.org/package/2006/content-types">
  <Default Extension="gif" ContentType="image/gif"/>
  <Default Extension="jpeg" ContentType="image/jpeg"/>
  <Default Extension="jpg" ContentType="image/jpeg"/>
  <Default Extension="mp3" ContentType="audio/mpeg"/>
  <Default Extension="mp4" ContentType="video/mp4"/>
  <Default Extension="png" ContentType="image/png"/>
  <Default Extension="rels" ContentType="application/vnd.openxmlformats-package.relationships+xml"/>
  <Default Extension="wav" ContentType="audio/x-wav"/>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2.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4.xml" ContentType="application/vnd.openxmlformats-officedocument.theme+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ags/tag1.xml" ContentType="application/vnd.openxmlformats-officedocument.presentationml.tags+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99" r:id="rId2"/>
    <p:sldMasterId id="2147483727" r:id="rId3"/>
    <p:sldMasterId id="2147483739" r:id="rId4"/>
    <p:sldMasterId id="2147483768" r:id="rId5"/>
  </p:sldMasterIdLst>
  <p:notesMasterIdLst>
    <p:notesMasterId r:id="rId24"/>
  </p:notesMasterIdLst>
  <p:sldIdLst>
    <p:sldId id="408" r:id="rId6"/>
    <p:sldId id="256" r:id="rId7"/>
    <p:sldId id="259" r:id="rId8"/>
    <p:sldId id="257" r:id="rId9"/>
    <p:sldId id="258" r:id="rId10"/>
    <p:sldId id="413" r:id="rId11"/>
    <p:sldId id="261" r:id="rId12"/>
    <p:sldId id="260" r:id="rId13"/>
    <p:sldId id="411" r:id="rId14"/>
    <p:sldId id="283" r:id="rId15"/>
    <p:sldId id="263" r:id="rId16"/>
    <p:sldId id="264" r:id="rId17"/>
    <p:sldId id="270" r:id="rId18"/>
    <p:sldId id="265" r:id="rId19"/>
    <p:sldId id="268" r:id="rId20"/>
    <p:sldId id="269" r:id="rId21"/>
    <p:sldId id="412" r:id="rId22"/>
    <p:sldId id="407" r:id="rId23"/>
  </p:sldIdLst>
  <p:sldSz cx="12192000" cy="6858000"/>
  <p:notesSz cx="6858000" cy="9144000"/>
  <p:defaultText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2060"/>
    <a:srgbClr val="90CD8F"/>
    <a:srgbClr val="B40C60"/>
    <a:srgbClr val="FF9C7D"/>
    <a:srgbClr val="FFCAB9"/>
    <a:srgbClr val="FBD6E7"/>
    <a:srgbClr val="F35757"/>
    <a:srgbClr val="FCFAF8"/>
    <a:srgbClr val="FFE285"/>
    <a:srgbClr val="E36785"/>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94291" autoAdjust="0"/>
  </p:normalViewPr>
  <p:slideViewPr>
    <p:cSldViewPr snapToGrid="0">
      <p:cViewPr varScale="1">
        <p:scale>
          <a:sx n="70" d="100"/>
          <a:sy n="70" d="100"/>
        </p:scale>
        <p:origin x="180" y="7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3.xml"/><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viewProps" Target="viewProps.xml"/><Relationship Id="rId3" Type="http://schemas.openxmlformats.org/officeDocument/2006/relationships/slideMaster" Target="slideMasters/slideMaster3.xml"/><Relationship Id="rId21" Type="http://schemas.openxmlformats.org/officeDocument/2006/relationships/slide" Target="slides/slide16.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1.xml"/><Relationship Id="rId20" Type="http://schemas.openxmlformats.org/officeDocument/2006/relationships/slide" Target="slides/slide15.xml"/><Relationship Id="rId1" Type="http://schemas.openxmlformats.org/officeDocument/2006/relationships/slideMaster" Target="slideMasters/slideMaster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notesMaster" Target="notesMasters/notesMaster1.xml"/><Relationship Id="rId5" Type="http://schemas.openxmlformats.org/officeDocument/2006/relationships/slideMaster" Target="slideMasters/slideMaster5.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tableStyles" Target="tableStyles.xml"/><Relationship Id="rId10" Type="http://schemas.openxmlformats.org/officeDocument/2006/relationships/slide" Target="slides/slide5.xml"/><Relationship Id="rId19" Type="http://schemas.openxmlformats.org/officeDocument/2006/relationships/slide" Target="slides/slide14.xml"/><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vi-V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3E24C16-4154-464B-A274-96C0DE41C4D1}" type="datetimeFigureOut">
              <a:rPr lang="vi-VN" smtClean="0"/>
              <a:t>08/11/2021</a:t>
            </a:fld>
            <a:endParaRPr lang="vi-V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vi-V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vi-V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945F246-7627-4293-BAF6-3C752DFE0154}" type="slidenum">
              <a:rPr lang="vi-VN" smtClean="0"/>
              <a:t>‹#›</a:t>
            </a:fld>
            <a:endParaRPr lang="vi-VN"/>
          </a:p>
        </p:txBody>
      </p:sp>
    </p:spTree>
    <p:extLst>
      <p:ext uri="{BB962C8B-B14F-4D97-AF65-F5344CB8AC3E}">
        <p14:creationId xmlns:p14="http://schemas.microsoft.com/office/powerpoint/2010/main" val="70843922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600" indent="-228600">
              <a:buAutoNum type="arabicPeriod"/>
            </a:pPr>
            <a:r>
              <a:rPr lang="en-US"/>
              <a:t>Click vào</a:t>
            </a:r>
            <a:r>
              <a:rPr lang="en-US" baseline="0"/>
              <a:t> các con vật để đi đên thử thách</a:t>
            </a:r>
          </a:p>
          <a:p>
            <a:pPr marL="228600" indent="-228600">
              <a:buAutoNum type="arabicPeriod"/>
            </a:pPr>
            <a:r>
              <a:rPr lang="en-US" baseline="0"/>
              <a:t>Tại slide câu hỏi, click vào dế mèn để quay về. </a:t>
            </a:r>
          </a:p>
          <a:p>
            <a:pPr marL="228600" indent="-228600">
              <a:buAutoNum type="arabicPeriod"/>
            </a:pPr>
            <a:r>
              <a:rPr lang="en-US" baseline="0"/>
              <a:t>Tại slide này, click vào dế mèn để đi tới bài học</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B01F36B-51F6-485A-83B9-7C989F91917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346565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90A1D9A-82E5-4D71-88C2-F2691999086F}" type="slidenum">
              <a:rPr kumimoji="0" lang="vi-V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vi-V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953865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a:t>click vào dế mèn để quay về. </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B01F36B-51F6-485A-83B9-7C989F91917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69844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a:t>click vào dế mèn để quay về. </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B01F36B-51F6-485A-83B9-7C989F91917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7018147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a:t>click vào dế mèn để quay về. </a:t>
            </a: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B01F36B-51F6-485A-83B9-7C989F919177}"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1238679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lnSpc>
                <a:spcPct val="107000"/>
              </a:lnSpc>
              <a:spcAft>
                <a:spcPts val="800"/>
              </a:spcAft>
            </a:pPr>
            <a:r>
              <a:rPr lang="vi-VN" sz="180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Sau bài học, HS:</a:t>
            </a:r>
            <a:endParaRPr lang="vi-VN" sz="1800">
              <a:effectLst/>
              <a:latin typeface="Calibri" panose="020F0502020204030204" pitchFamily="34" charset="0"/>
              <a:ea typeface="Calibri" panose="020F0502020204030204" pitchFamily="34" charset="0"/>
              <a:cs typeface="Times New Roman" panose="02020603050405020304" pitchFamily="18" charset="0"/>
            </a:endParaRPr>
          </a:p>
          <a:p>
            <a:r>
              <a:rPr lang="en-US" sz="1800">
                <a:solidFill>
                  <a:srgbClr val="000000"/>
                </a:solidFill>
                <a:effectLst/>
                <a:latin typeface="Times New Roman" panose="02020603050405020304" pitchFamily="18" charset="0"/>
                <a:ea typeface="Calibri" panose="020F0502020204030204" pitchFamily="34" charset="0"/>
              </a:rPr>
              <a:t>- Biết và sử dụng được một số loại cân thông dụng để đo cân nặng một số đồ vật.</a:t>
            </a:r>
            <a:endParaRPr lang="vi-VN" sz="1800">
              <a:effectLst/>
              <a:latin typeface="Times New Roman" panose="02020603050405020304" pitchFamily="18" charset="0"/>
              <a:ea typeface="Times New Roman" panose="02020603050405020304" pitchFamily="18" charset="0"/>
            </a:endParaRPr>
          </a:p>
          <a:p>
            <a:r>
              <a:rPr lang="en-US" sz="1800">
                <a:solidFill>
                  <a:srgbClr val="000000"/>
                </a:solidFill>
                <a:effectLst/>
                <a:latin typeface="Times New Roman" panose="02020603050405020304" pitchFamily="18" charset="0"/>
                <a:ea typeface="Calibri" panose="020F0502020204030204" pitchFamily="34" charset="0"/>
              </a:rPr>
              <a:t>- Biết dùng ca 1 lít, chai 1 lít để đong, đo lượng nước chứa trong một số đồ vật.</a:t>
            </a:r>
            <a:endParaRPr lang="vi-VN" sz="1800">
              <a:effectLst/>
              <a:latin typeface="Times New Roman" panose="02020603050405020304" pitchFamily="18" charset="0"/>
              <a:ea typeface="Times New Roman" panose="02020603050405020304" pitchFamily="18" charset="0"/>
            </a:endParaRPr>
          </a:p>
          <a:p>
            <a:r>
              <a:rPr lang="en-US" sz="1800">
                <a:solidFill>
                  <a:srgbClr val="000000"/>
                </a:solidFill>
                <a:effectLst/>
                <a:latin typeface="Times New Roman" panose="02020603050405020304" pitchFamily="18" charset="0"/>
                <a:ea typeface="Calibri" panose="020F0502020204030204" pitchFamily="34" charset="0"/>
              </a:rPr>
              <a:t>- Vận dụng thực hành và trải nghiệm , HS nắm được các thao tác cơ bản, sử dụng công cụ để cân, đong với đơn vị đo khối lượng ki - lô - gam và đơn vị đo dung tích lít.</a:t>
            </a:r>
            <a:endParaRPr lang="vi-VN" sz="1800">
              <a:effectLst/>
              <a:latin typeface="Times New Roman" panose="02020603050405020304" pitchFamily="18" charset="0"/>
              <a:ea typeface="Times New Roman" panose="02020603050405020304" pitchFamily="18" charset="0"/>
            </a:endParaRPr>
          </a:p>
          <a:p>
            <a:endParaRPr lang="vi-VN"/>
          </a:p>
        </p:txBody>
      </p:sp>
      <p:sp>
        <p:nvSpPr>
          <p:cNvPr id="4" name="Slide Number Placeholder 3"/>
          <p:cNvSpPr>
            <a:spLocks noGrp="1"/>
          </p:cNvSpPr>
          <p:nvPr>
            <p:ph type="sldNum" sz="quarter" idx="5"/>
          </p:nvPr>
        </p:nvSpPr>
        <p:spPr/>
        <p:txBody>
          <a:bodyPr/>
          <a:lstStyle/>
          <a:p>
            <a:fld id="{C945F246-7627-4293-BAF6-3C752DFE0154}" type="slidenum">
              <a:rPr lang="vi-VN" smtClean="0"/>
              <a:t>8</a:t>
            </a:fld>
            <a:endParaRPr lang="vi-VN"/>
          </a:p>
        </p:txBody>
      </p:sp>
    </p:spTree>
    <p:extLst>
      <p:ext uri="{BB962C8B-B14F-4D97-AF65-F5344CB8AC3E}">
        <p14:creationId xmlns:p14="http://schemas.microsoft.com/office/powerpoint/2010/main" val="70647727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215415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CD6A86-94E1-4EDB-A4E9-C9B1DB95CE4F}" type="slidenum">
              <a:rPr kumimoji="0" lang="vi-VN"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vi-VN"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390951798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vi-VN"/>
              <a:t>- cân đồng hồ (hay còn gọi là cân đồng hồ lò xo). Cân đồng hồ có cấu tạo gồm lò xo, thanh răng, bánh răng, bộ khung đỡ lò xo, kim chỉ, mặt đồng hồ khắc vạch số, vỏ bảo vệ, đĩa cân hoặc móc treo. Cân đồng hồ hoạt động trên nguyên lý đàn hồi lò xo, và lò nào cũng có giới hạn đàn hồi của nó. Vượt quá giới hạn này, lò xo sẽ không còn khả năng đàn hồi, bị biến dạng hoàn toàn. Khi đó, cân không thể sử dụng được nữa. Do vậy, khi sử dụng cân nên lưu ý các vấn đề sau:_ Không được phép cân quá mức tải cho phép của cân._ Giới hạn của cân ghi trên mặt đồng hồ, thường là giới hạn tĩnh. Không được phép quăng quật các vật cân lên đĩa cân dù là vật có tải trọng nhỏ hơn mức cân lớn nhất._ Khi cân xong phải cho tải (vật đo) xuống ngay để giữ trạng thái đàn hồi tốt cho lò xo. Nếu để tải lâu trên đĩa cân sẽ làm cho ứng suất đàn hồi của lò xo giảm đi, ảnh hưởng đến độ chính xác._ Đặt cân ở khu vực thăng bằng, tránh rung động._ Cân đĩa, cân móc treo không để ở nơi nhiệt độ cao hoặc quá ẩm ướt, gây rỉ sét hoặc hư hại cơ cấu bên trong.</a:t>
            </a:r>
          </a:p>
        </p:txBody>
      </p:sp>
      <p:sp>
        <p:nvSpPr>
          <p:cNvPr id="4" name="Slide Number Placeholder 3"/>
          <p:cNvSpPr>
            <a:spLocks noGrp="1"/>
          </p:cNvSpPr>
          <p:nvPr>
            <p:ph type="sldNum" sz="quarter" idx="5"/>
          </p:nvPr>
        </p:nvSpPr>
        <p:spPr/>
        <p:txBody>
          <a:bodyPr/>
          <a:lstStyle/>
          <a:p>
            <a:fld id="{C945F246-7627-4293-BAF6-3C752DFE0154}" type="slidenum">
              <a:rPr lang="vi-VN" smtClean="0"/>
              <a:t>11</a:t>
            </a:fld>
            <a:endParaRPr lang="vi-VN"/>
          </a:p>
        </p:txBody>
      </p:sp>
    </p:spTree>
    <p:extLst>
      <p:ext uri="{BB962C8B-B14F-4D97-AF65-F5344CB8AC3E}">
        <p14:creationId xmlns:p14="http://schemas.microsoft.com/office/powerpoint/2010/main" val="142565636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solidFill>
                  <a:srgbClr val="000000"/>
                </a:solidFill>
                <a:effectLst/>
                <a:latin typeface="Times New Roman" panose="02020603050405020304" pitchFamily="18" charset="0"/>
                <a:ea typeface="Arial" panose="020B0604020202020204" pitchFamily="34" charset="0"/>
                <a:cs typeface="Times New Roman" panose="02020603050405020304" pitchFamily="18" charset="0"/>
              </a:rPr>
              <a:t>- GV nói: Các con lấy vở ô ly Toán ra viết bài cho cô nhé.</a:t>
            </a:r>
          </a:p>
          <a:p>
            <a:endParaRPr lang="vi-V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1B2AA4F-B828-4D7C-AFD3-893933DAFCB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2111335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896619" y="1603301"/>
            <a:ext cx="9867486" cy="4770499"/>
            <a:chOff x="741115" y="865258"/>
            <a:chExt cx="7691377" cy="4010102"/>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3129031" y="865258"/>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5124801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14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 name="Google Shape;2356;p30">
            <a:extLst>
              <a:ext uri="{FF2B5EF4-FFF2-40B4-BE49-F238E27FC236}">
                <a16:creationId xmlns:a16="http://schemas.microsoft.com/office/drawing/2014/main" id="{FF3093F1-70FF-4A92-A939-256BC49F43A6}"/>
              </a:ext>
            </a:extLst>
          </p:cNvPr>
          <p:cNvGrpSpPr/>
          <p:nvPr userDrawn="1"/>
        </p:nvGrpSpPr>
        <p:grpSpPr>
          <a:xfrm>
            <a:off x="896619" y="1566374"/>
            <a:ext cx="9867486" cy="4807426"/>
            <a:chOff x="741115" y="853968"/>
            <a:chExt cx="7691377" cy="4021392"/>
          </a:xfrm>
          <a:solidFill>
            <a:schemeClr val="accent3"/>
          </a:solidFill>
        </p:grpSpPr>
        <p:sp>
          <p:nvSpPr>
            <p:cNvPr id="294" name="Google Shape;2357;p30">
              <a:extLst>
                <a:ext uri="{FF2B5EF4-FFF2-40B4-BE49-F238E27FC236}">
                  <a16:creationId xmlns:a16="http://schemas.microsoft.com/office/drawing/2014/main" id="{378B6936-B094-4FA3-9256-C7AF5859717D}"/>
                </a:ext>
              </a:extLst>
            </p:cNvPr>
            <p:cNvSpPr/>
            <p:nvPr/>
          </p:nvSpPr>
          <p:spPr>
            <a:xfrm>
              <a:off x="3121100" y="853968"/>
              <a:ext cx="3397427"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 name="Google Shape;2358;p30">
              <a:extLst>
                <a:ext uri="{FF2B5EF4-FFF2-40B4-BE49-F238E27FC236}">
                  <a16:creationId xmlns:a16="http://schemas.microsoft.com/office/drawing/2014/main" id="{FAD56BA3-21A7-4CCC-B7DB-AC61435A3A7D}"/>
                </a:ext>
              </a:extLst>
            </p:cNvPr>
            <p:cNvGrpSpPr/>
            <p:nvPr/>
          </p:nvGrpSpPr>
          <p:grpSpPr>
            <a:xfrm>
              <a:off x="741115" y="1203950"/>
              <a:ext cx="7691377" cy="3671410"/>
              <a:chOff x="741115" y="1203950"/>
              <a:chExt cx="7691377" cy="3671410"/>
            </a:xfrm>
            <a:grpFill/>
          </p:grpSpPr>
          <p:sp>
            <p:nvSpPr>
              <p:cNvPr id="296" name="Google Shape;2359;p30">
                <a:extLst>
                  <a:ext uri="{FF2B5EF4-FFF2-40B4-BE49-F238E27FC236}">
                    <a16:creationId xmlns:a16="http://schemas.microsoft.com/office/drawing/2014/main" id="{545757E5-2BB3-4409-8989-EF99146A7AC6}"/>
                  </a:ext>
                </a:extLst>
              </p:cNvPr>
              <p:cNvSpPr/>
              <p:nvPr/>
            </p:nvSpPr>
            <p:spPr>
              <a:xfrm>
                <a:off x="741115" y="1503410"/>
                <a:ext cx="7691377" cy="33719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7" name="Google Shape;2360;p30">
                <a:extLst>
                  <a:ext uri="{FF2B5EF4-FFF2-40B4-BE49-F238E27FC236}">
                    <a16:creationId xmlns:a16="http://schemas.microsoft.com/office/drawing/2014/main" id="{697B9033-8630-487B-BB45-593826617AE1}"/>
                  </a:ext>
                </a:extLst>
              </p:cNvPr>
              <p:cNvSpPr/>
              <p:nvPr/>
            </p:nvSpPr>
            <p:spPr>
              <a:xfrm>
                <a:off x="1766314" y="1203950"/>
                <a:ext cx="2028300" cy="156548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98"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076199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grpId="0" nodeType="withEffect">
                                  <p:stCondLst>
                                    <p:cond delay="0"/>
                                  </p:stCondLst>
                                  <p:childTnLst>
                                    <p:animScale>
                                      <p:cBhvr>
                                        <p:cTn id="6" dur="1000" fill="hold"/>
                                        <p:tgtEl>
                                          <p:spTgt spid="47"/>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48"/>
                                        </p:tgtEl>
                                      </p:cBhvr>
                                      <p:by x="150000" y="150000"/>
                                    </p:animScale>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292"/>
                                        </p:tgtEl>
                                        <p:attrNameLst>
                                          <p:attrName>style.visibility</p:attrName>
                                        </p:attrNameLst>
                                      </p:cBhvr>
                                      <p:to>
                                        <p:strVal val="visible"/>
                                      </p:to>
                                    </p:set>
                                    <p:anim calcmode="lin" valueType="num">
                                      <p:cBhvr additive="base">
                                        <p:cTn id="16" dur="500" fill="hold"/>
                                        <p:tgtEl>
                                          <p:spTgt spid="292"/>
                                        </p:tgtEl>
                                        <p:attrNameLst>
                                          <p:attrName>ppt_x</p:attrName>
                                        </p:attrNameLst>
                                      </p:cBhvr>
                                      <p:tavLst>
                                        <p:tav tm="0">
                                          <p:val>
                                            <p:strVal val="0-#ppt_w/2"/>
                                          </p:val>
                                        </p:tav>
                                        <p:tav tm="100000">
                                          <p:val>
                                            <p:strVal val="#ppt_x"/>
                                          </p:val>
                                        </p:tav>
                                      </p:tavLst>
                                    </p:anim>
                                    <p:anim calcmode="lin" valueType="num">
                                      <p:cBhvr additive="base">
                                        <p:cTn id="17" dur="500" fill="hold"/>
                                        <p:tgtEl>
                                          <p:spTgt spid="292"/>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fill="hold" nodeType="afterEffect">
                                  <p:stCondLst>
                                    <p:cond delay="0"/>
                                  </p:stCondLst>
                                  <p:childTnLst>
                                    <p:set>
                                      <p:cBhvr>
                                        <p:cTn id="20" dur="1" fill="hold">
                                          <p:stCondLst>
                                            <p:cond delay="0"/>
                                          </p:stCondLst>
                                        </p:cTn>
                                        <p:tgtEl>
                                          <p:spTgt spid="153"/>
                                        </p:tgtEl>
                                        <p:attrNameLst>
                                          <p:attrName>style.visibility</p:attrName>
                                        </p:attrNameLst>
                                      </p:cBhvr>
                                      <p:to>
                                        <p:strVal val="visible"/>
                                      </p:to>
                                    </p:set>
                                    <p:anim calcmode="lin" valueType="num">
                                      <p:cBhvr additive="base">
                                        <p:cTn id="21" dur="500" fill="hold"/>
                                        <p:tgtEl>
                                          <p:spTgt spid="153"/>
                                        </p:tgtEl>
                                        <p:attrNameLst>
                                          <p:attrName>ppt_x</p:attrName>
                                        </p:attrNameLst>
                                      </p:cBhvr>
                                      <p:tavLst>
                                        <p:tav tm="0">
                                          <p:val>
                                            <p:strVal val="1+#ppt_w/2"/>
                                          </p:val>
                                        </p:tav>
                                        <p:tav tm="100000">
                                          <p:val>
                                            <p:strVal val="#ppt_x"/>
                                          </p:val>
                                        </p:tav>
                                      </p:tavLst>
                                    </p:anim>
                                    <p:anim calcmode="lin" valueType="num">
                                      <p:cBhvr additive="base">
                                        <p:cTn id="22" dur="500" fill="hold"/>
                                        <p:tgtEl>
                                          <p:spTgt spid="153"/>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2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81358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75763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983785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93050657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2436305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0404307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 name="Picture 97"/>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365644868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6974495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252280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862311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22"/>
                                        </p:tgtEl>
                                        <p:attrNameLst>
                                          <p:attrName>style.visibility</p:attrName>
                                        </p:attrNameLst>
                                      </p:cBhvr>
                                      <p:to>
                                        <p:strVal val="visible"/>
                                      </p:to>
                                    </p:set>
                                    <p:anim calcmode="lin" valueType="num">
                                      <p:cBhvr>
                                        <p:cTn id="17" dur="1000" fill="hold"/>
                                        <p:tgtEl>
                                          <p:spTgt spid="122"/>
                                        </p:tgtEl>
                                        <p:attrNameLst>
                                          <p:attrName>ppt_w</p:attrName>
                                        </p:attrNameLst>
                                      </p:cBhvr>
                                      <p:tavLst>
                                        <p:tav tm="0">
                                          <p:val>
                                            <p:fltVal val="0"/>
                                          </p:val>
                                        </p:tav>
                                        <p:tav tm="100000">
                                          <p:val>
                                            <p:strVal val="#ppt_w"/>
                                          </p:val>
                                        </p:tav>
                                      </p:tavLst>
                                    </p:anim>
                                    <p:anim calcmode="lin" valueType="num">
                                      <p:cBhvr>
                                        <p:cTn id="18" dur="1000" fill="hold"/>
                                        <p:tgtEl>
                                          <p:spTgt spid="122"/>
                                        </p:tgtEl>
                                        <p:attrNameLst>
                                          <p:attrName>ppt_h</p:attrName>
                                        </p:attrNameLst>
                                      </p:cBhvr>
                                      <p:tavLst>
                                        <p:tav tm="0">
                                          <p:val>
                                            <p:fltVal val="0"/>
                                          </p:val>
                                        </p:tav>
                                        <p:tav tm="100000">
                                          <p:val>
                                            <p:strVal val="#ppt_h"/>
                                          </p:val>
                                        </p:tav>
                                      </p:tavLst>
                                    </p:anim>
                                    <p:anim calcmode="lin" valueType="num">
                                      <p:cBhvr>
                                        <p:cTn id="19" dur="1000" fill="hold"/>
                                        <p:tgtEl>
                                          <p:spTgt spid="122"/>
                                        </p:tgtEl>
                                        <p:attrNameLst>
                                          <p:attrName>style.rotation</p:attrName>
                                        </p:attrNameLst>
                                      </p:cBhvr>
                                      <p:tavLst>
                                        <p:tav tm="0">
                                          <p:val>
                                            <p:fltVal val="90"/>
                                          </p:val>
                                        </p:tav>
                                        <p:tav tm="100000">
                                          <p:val>
                                            <p:fltVal val="0"/>
                                          </p:val>
                                        </p:tav>
                                      </p:tavLst>
                                    </p:anim>
                                    <p:animEffect transition="in" filter="fade">
                                      <p:cBhvr>
                                        <p:cTn id="20" dur="1000"/>
                                        <p:tgtEl>
                                          <p:spTgt spid="122"/>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randombar(horizontal)">
                                      <p:cBhvr>
                                        <p:cTn id="24"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6" grpId="0"/>
    </p:bld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TextBox 234">
            <a:extLst>
              <a:ext uri="{FF2B5EF4-FFF2-40B4-BE49-F238E27FC236}">
                <a16:creationId xmlns:a16="http://schemas.microsoft.com/office/drawing/2014/main"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855394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48711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88862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3848422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825266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495615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182850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1954081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2904950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548625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187676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236"/>
                                        </p:tgtEl>
                                        <p:attrNameLst>
                                          <p:attrName>style.visibility</p:attrName>
                                        </p:attrNameLst>
                                      </p:cBhvr>
                                      <p:to>
                                        <p:strVal val="visible"/>
                                      </p:to>
                                    </p:set>
                                    <p:anim calcmode="lin" valueType="num">
                                      <p:cBhvr>
                                        <p:cTn id="17" dur="1000" fill="hold"/>
                                        <p:tgtEl>
                                          <p:spTgt spid="236"/>
                                        </p:tgtEl>
                                        <p:attrNameLst>
                                          <p:attrName>ppt_w</p:attrName>
                                        </p:attrNameLst>
                                      </p:cBhvr>
                                      <p:tavLst>
                                        <p:tav tm="0">
                                          <p:val>
                                            <p:fltVal val="0"/>
                                          </p:val>
                                        </p:tav>
                                        <p:tav tm="100000">
                                          <p:val>
                                            <p:strVal val="#ppt_w"/>
                                          </p:val>
                                        </p:tav>
                                      </p:tavLst>
                                    </p:anim>
                                    <p:anim calcmode="lin" valueType="num">
                                      <p:cBhvr>
                                        <p:cTn id="18" dur="1000" fill="hold"/>
                                        <p:tgtEl>
                                          <p:spTgt spid="236"/>
                                        </p:tgtEl>
                                        <p:attrNameLst>
                                          <p:attrName>ppt_h</p:attrName>
                                        </p:attrNameLst>
                                      </p:cBhvr>
                                      <p:tavLst>
                                        <p:tav tm="0">
                                          <p:val>
                                            <p:fltVal val="0"/>
                                          </p:val>
                                        </p:tav>
                                        <p:tav tm="100000">
                                          <p:val>
                                            <p:strVal val="#ppt_h"/>
                                          </p:val>
                                        </p:tav>
                                      </p:tavLst>
                                    </p:anim>
                                    <p:anim calcmode="lin" valueType="num">
                                      <p:cBhvr>
                                        <p:cTn id="19" dur="1000" fill="hold"/>
                                        <p:tgtEl>
                                          <p:spTgt spid="236"/>
                                        </p:tgtEl>
                                        <p:attrNameLst>
                                          <p:attrName>style.rotation</p:attrName>
                                        </p:attrNameLst>
                                      </p:cBhvr>
                                      <p:tavLst>
                                        <p:tav tm="0">
                                          <p:val>
                                            <p:fltVal val="90"/>
                                          </p:val>
                                        </p:tav>
                                        <p:tav tm="100000">
                                          <p:val>
                                            <p:fltVal val="0"/>
                                          </p:val>
                                        </p:tav>
                                      </p:tavLst>
                                    </p:anim>
                                    <p:animEffect transition="in" filter="fade">
                                      <p:cBhvr>
                                        <p:cTn id="20" dur="1000"/>
                                        <p:tgtEl>
                                          <p:spTgt spid="236"/>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138"/>
                                        </p:tgtEl>
                                        <p:attrNameLst>
                                          <p:attrName>style.visibility</p:attrName>
                                        </p:attrNameLst>
                                      </p:cBhvr>
                                      <p:to>
                                        <p:strVal val="visible"/>
                                      </p:to>
                                    </p:set>
                                    <p:animEffect transition="in" filter="randombar(horizontal)">
                                      <p:cBhvr>
                                        <p:cTn id="24"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38" grpId="0"/>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494191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342204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574561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1738444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9758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803288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21408643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715106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366678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906300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3718299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500"/>
                                        <p:tgtEl>
                                          <p:spTgt spid="97"/>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barn(inVertical)">
                                      <p:cBhvr>
                                        <p:cTn id="10" dur="500"/>
                                        <p:tgtEl>
                                          <p:spTgt spid="98"/>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99"/>
                                        </p:tgtEl>
                                        <p:attrNameLst>
                                          <p:attrName>style.visibility</p:attrName>
                                        </p:attrNameLst>
                                      </p:cBhvr>
                                      <p:to>
                                        <p:strVal val="visible"/>
                                      </p:to>
                                    </p:set>
                                    <p:animEffect transition="in" filter="barn(inVertical)">
                                      <p:cBhvr>
                                        <p:cTn id="13" dur="500"/>
                                        <p:tgtEl>
                                          <p:spTgt spid="99"/>
                                        </p:tgtEl>
                                      </p:cBhvr>
                                    </p:animEffect>
                                  </p:childTnLst>
                                </p:cTn>
                              </p:par>
                            </p:childTnLst>
                          </p:cTn>
                        </p:par>
                        <p:par>
                          <p:cTn id="14" fill="hold">
                            <p:stCondLst>
                              <p:cond delay="500"/>
                            </p:stCondLst>
                            <p:childTnLst>
                              <p:par>
                                <p:cTn id="15" presetID="31" presetClass="entr" presetSubtype="0" fill="hold" nodeType="afterEffect">
                                  <p:stCondLst>
                                    <p:cond delay="0"/>
                                  </p:stCondLst>
                                  <p:childTnLst>
                                    <p:set>
                                      <p:cBhvr>
                                        <p:cTn id="16" dur="1" fill="hold">
                                          <p:stCondLst>
                                            <p:cond delay="0"/>
                                          </p:stCondLst>
                                        </p:cTn>
                                        <p:tgtEl>
                                          <p:spTgt spid="138"/>
                                        </p:tgtEl>
                                        <p:attrNameLst>
                                          <p:attrName>style.visibility</p:attrName>
                                        </p:attrNameLst>
                                      </p:cBhvr>
                                      <p:to>
                                        <p:strVal val="visible"/>
                                      </p:to>
                                    </p:set>
                                    <p:anim calcmode="lin" valueType="num">
                                      <p:cBhvr>
                                        <p:cTn id="17" dur="1000" fill="hold"/>
                                        <p:tgtEl>
                                          <p:spTgt spid="138"/>
                                        </p:tgtEl>
                                        <p:attrNameLst>
                                          <p:attrName>ppt_w</p:attrName>
                                        </p:attrNameLst>
                                      </p:cBhvr>
                                      <p:tavLst>
                                        <p:tav tm="0">
                                          <p:val>
                                            <p:fltVal val="0"/>
                                          </p:val>
                                        </p:tav>
                                        <p:tav tm="100000">
                                          <p:val>
                                            <p:strVal val="#ppt_w"/>
                                          </p:val>
                                        </p:tav>
                                      </p:tavLst>
                                    </p:anim>
                                    <p:anim calcmode="lin" valueType="num">
                                      <p:cBhvr>
                                        <p:cTn id="18" dur="1000" fill="hold"/>
                                        <p:tgtEl>
                                          <p:spTgt spid="138"/>
                                        </p:tgtEl>
                                        <p:attrNameLst>
                                          <p:attrName>ppt_h</p:attrName>
                                        </p:attrNameLst>
                                      </p:cBhvr>
                                      <p:tavLst>
                                        <p:tav tm="0">
                                          <p:val>
                                            <p:fltVal val="0"/>
                                          </p:val>
                                        </p:tav>
                                        <p:tav tm="100000">
                                          <p:val>
                                            <p:strVal val="#ppt_h"/>
                                          </p:val>
                                        </p:tav>
                                      </p:tavLst>
                                    </p:anim>
                                    <p:anim calcmode="lin" valueType="num">
                                      <p:cBhvr>
                                        <p:cTn id="19" dur="1000" fill="hold"/>
                                        <p:tgtEl>
                                          <p:spTgt spid="138"/>
                                        </p:tgtEl>
                                        <p:attrNameLst>
                                          <p:attrName>style.rotation</p:attrName>
                                        </p:attrNameLst>
                                      </p:cBhvr>
                                      <p:tavLst>
                                        <p:tav tm="0">
                                          <p:val>
                                            <p:fltVal val="90"/>
                                          </p:val>
                                        </p:tav>
                                        <p:tav tm="100000">
                                          <p:val>
                                            <p:fltVal val="0"/>
                                          </p:val>
                                        </p:tav>
                                      </p:tavLst>
                                    </p:anim>
                                    <p:animEffect transition="in" filter="fade">
                                      <p:cBhvr>
                                        <p:cTn id="20" dur="1000"/>
                                        <p:tgtEl>
                                          <p:spTgt spid="138"/>
                                        </p:tgtEl>
                                      </p:cBhvr>
                                    </p:animEffect>
                                  </p:childTnLst>
                                </p:cTn>
                              </p:par>
                            </p:childTnLst>
                          </p:cTn>
                        </p:par>
                        <p:par>
                          <p:cTn id="21" fill="hold">
                            <p:stCondLst>
                              <p:cond delay="1500"/>
                            </p:stCondLst>
                            <p:childTnLst>
                              <p:par>
                                <p:cTn id="22" presetID="14" presetClass="entr" presetSubtype="10" fill="hold" grpId="0" nodeType="afterEffect">
                                  <p:stCondLst>
                                    <p:cond delay="0"/>
                                  </p:stCondLst>
                                  <p:childTnLst>
                                    <p:set>
                                      <p:cBhvr>
                                        <p:cTn id="23" dur="1" fill="hold">
                                          <p:stCondLst>
                                            <p:cond delay="0"/>
                                          </p:stCondLst>
                                        </p:cTn>
                                        <p:tgtEl>
                                          <p:spTgt spid="224"/>
                                        </p:tgtEl>
                                        <p:attrNameLst>
                                          <p:attrName>style.visibility</p:attrName>
                                        </p:attrNameLst>
                                      </p:cBhvr>
                                      <p:to>
                                        <p:strVal val="visible"/>
                                      </p:to>
                                    </p:set>
                                    <p:animEffect transition="in" filter="randombar(horizontal)">
                                      <p:cBhvr>
                                        <p:cTn id="24"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24" grpId="0"/>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528273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012474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3499985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9328081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Blank" type="blank">
  <p:cSld name="Blank">
    <p:bg>
      <p:bgPr>
        <a:blipFill dpi="0" rotWithShape="1">
          <a:blip r:embed="rId2">
            <a:lum/>
          </a:blip>
          <a:srcRect/>
          <a:stretch>
            <a:fillRect/>
          </a:stretch>
        </a:blipFill>
        <a:effectLst/>
      </p:bgPr>
    </p:bg>
    <p:spTree>
      <p:nvGrpSpPr>
        <p:cNvPr id="1" name="Shape 151"/>
        <p:cNvGrpSpPr/>
        <p:nvPr/>
      </p:nvGrpSpPr>
      <p:grpSpPr>
        <a:xfrm>
          <a:off x="0" y="0"/>
          <a:ext cx="0" cy="0"/>
          <a:chOff x="0" y="0"/>
          <a:chExt cx="0" cy="0"/>
        </a:xfrm>
      </p:grpSpPr>
      <p:sp>
        <p:nvSpPr>
          <p:cNvPr id="2" name="Freeform 9"/>
          <p:cNvSpPr>
            <a:spLocks/>
          </p:cNvSpPr>
          <p:nvPr userDrawn="1"/>
        </p:nvSpPr>
        <p:spPr bwMode="auto">
          <a:xfrm rot="10800000">
            <a:off x="491068" y="319893"/>
            <a:ext cx="11226800" cy="6182507"/>
          </a:xfrm>
          <a:custGeom>
            <a:avLst/>
            <a:gdLst>
              <a:gd name="T0" fmla="*/ 2466 w 2671"/>
              <a:gd name="T1" fmla="*/ 92 h 1682"/>
              <a:gd name="T2" fmla="*/ 200 w 2671"/>
              <a:gd name="T3" fmla="*/ 99 h 1682"/>
              <a:gd name="T4" fmla="*/ 169 w 2671"/>
              <a:gd name="T5" fmla="*/ 1583 h 1682"/>
              <a:gd name="T6" fmla="*/ 2481 w 2671"/>
              <a:gd name="T7" fmla="*/ 1562 h 1682"/>
              <a:gd name="T8" fmla="*/ 2466 w 2671"/>
              <a:gd name="T9" fmla="*/ 92 h 1682"/>
              <a:gd name="connsiteX0" fmla="*/ 9074 w 9535"/>
              <a:gd name="connsiteY0" fmla="*/ 447 h 9722"/>
              <a:gd name="connsiteX1" fmla="*/ 544 w 9535"/>
              <a:gd name="connsiteY1" fmla="*/ 264 h 9722"/>
              <a:gd name="connsiteX2" fmla="*/ 475 w 9535"/>
              <a:gd name="connsiteY2" fmla="*/ 9311 h 9722"/>
              <a:gd name="connsiteX3" fmla="*/ 9131 w 9535"/>
              <a:gd name="connsiteY3" fmla="*/ 9187 h 9722"/>
              <a:gd name="connsiteX4" fmla="*/ 9074 w 9535"/>
              <a:gd name="connsiteY4" fmla="*/ 447 h 9722"/>
              <a:gd name="connsiteX0" fmla="*/ 9519 w 10001"/>
              <a:gd name="connsiteY0" fmla="*/ 986 h 10526"/>
              <a:gd name="connsiteX1" fmla="*/ 5107 w 10001"/>
              <a:gd name="connsiteY1" fmla="*/ 519 h 10526"/>
              <a:gd name="connsiteX2" fmla="*/ 573 w 10001"/>
              <a:gd name="connsiteY2" fmla="*/ 798 h 10526"/>
              <a:gd name="connsiteX3" fmla="*/ 500 w 10001"/>
              <a:gd name="connsiteY3" fmla="*/ 10103 h 10526"/>
              <a:gd name="connsiteX4" fmla="*/ 9578 w 10001"/>
              <a:gd name="connsiteY4" fmla="*/ 9976 h 10526"/>
              <a:gd name="connsiteX5" fmla="*/ 9519 w 10001"/>
              <a:gd name="connsiteY5" fmla="*/ 986 h 10526"/>
              <a:gd name="connsiteX0" fmla="*/ 9561 w 10043"/>
              <a:gd name="connsiteY0" fmla="*/ 870 h 10410"/>
              <a:gd name="connsiteX1" fmla="*/ 5149 w 10043"/>
              <a:gd name="connsiteY1" fmla="*/ 403 h 10410"/>
              <a:gd name="connsiteX2" fmla="*/ 533 w 10043"/>
              <a:gd name="connsiteY2" fmla="*/ 862 h 10410"/>
              <a:gd name="connsiteX3" fmla="*/ 542 w 10043"/>
              <a:gd name="connsiteY3" fmla="*/ 9987 h 10410"/>
              <a:gd name="connsiteX4" fmla="*/ 9620 w 10043"/>
              <a:gd name="connsiteY4" fmla="*/ 9860 h 10410"/>
              <a:gd name="connsiteX5" fmla="*/ 9561 w 10043"/>
              <a:gd name="connsiteY5" fmla="*/ 870 h 10410"/>
              <a:gd name="connsiteX0" fmla="*/ 9572 w 10054"/>
              <a:gd name="connsiteY0" fmla="*/ 835 h 10375"/>
              <a:gd name="connsiteX1" fmla="*/ 5160 w 10054"/>
              <a:gd name="connsiteY1" fmla="*/ 368 h 10375"/>
              <a:gd name="connsiteX2" fmla="*/ 544 w 10054"/>
              <a:gd name="connsiteY2" fmla="*/ 827 h 10375"/>
              <a:gd name="connsiteX3" fmla="*/ 553 w 10054"/>
              <a:gd name="connsiteY3" fmla="*/ 9952 h 10375"/>
              <a:gd name="connsiteX4" fmla="*/ 9631 w 10054"/>
              <a:gd name="connsiteY4" fmla="*/ 9825 h 10375"/>
              <a:gd name="connsiteX5" fmla="*/ 9572 w 10054"/>
              <a:gd name="connsiteY5" fmla="*/ 835 h 10375"/>
              <a:gd name="connsiteX0" fmla="*/ 9532 w 10014"/>
              <a:gd name="connsiteY0" fmla="*/ 835 h 10375"/>
              <a:gd name="connsiteX1" fmla="*/ 5120 w 10014"/>
              <a:gd name="connsiteY1" fmla="*/ 368 h 10375"/>
              <a:gd name="connsiteX2" fmla="*/ 504 w 10014"/>
              <a:gd name="connsiteY2" fmla="*/ 827 h 10375"/>
              <a:gd name="connsiteX3" fmla="*/ 513 w 10014"/>
              <a:gd name="connsiteY3" fmla="*/ 9952 h 10375"/>
              <a:gd name="connsiteX4" fmla="*/ 9591 w 10014"/>
              <a:gd name="connsiteY4" fmla="*/ 9825 h 10375"/>
              <a:gd name="connsiteX5" fmla="*/ 9532 w 10014"/>
              <a:gd name="connsiteY5" fmla="*/ 835 h 10375"/>
              <a:gd name="connsiteX0" fmla="*/ 9532 w 10014"/>
              <a:gd name="connsiteY0" fmla="*/ 653 h 10193"/>
              <a:gd name="connsiteX1" fmla="*/ 5120 w 10014"/>
              <a:gd name="connsiteY1" fmla="*/ 186 h 10193"/>
              <a:gd name="connsiteX2" fmla="*/ 504 w 10014"/>
              <a:gd name="connsiteY2" fmla="*/ 645 h 10193"/>
              <a:gd name="connsiteX3" fmla="*/ 513 w 10014"/>
              <a:gd name="connsiteY3" fmla="*/ 9770 h 10193"/>
              <a:gd name="connsiteX4" fmla="*/ 9591 w 10014"/>
              <a:gd name="connsiteY4" fmla="*/ 9643 h 10193"/>
              <a:gd name="connsiteX5" fmla="*/ 9532 w 10014"/>
              <a:gd name="connsiteY5" fmla="*/ 653 h 10193"/>
              <a:gd name="connsiteX0" fmla="*/ 9532 w 10014"/>
              <a:gd name="connsiteY0" fmla="*/ 579 h 10119"/>
              <a:gd name="connsiteX1" fmla="*/ 5120 w 10014"/>
              <a:gd name="connsiteY1" fmla="*/ 112 h 10119"/>
              <a:gd name="connsiteX2" fmla="*/ 504 w 10014"/>
              <a:gd name="connsiteY2" fmla="*/ 571 h 10119"/>
              <a:gd name="connsiteX3" fmla="*/ 513 w 10014"/>
              <a:gd name="connsiteY3" fmla="*/ 9696 h 10119"/>
              <a:gd name="connsiteX4" fmla="*/ 9591 w 10014"/>
              <a:gd name="connsiteY4" fmla="*/ 9569 h 10119"/>
              <a:gd name="connsiteX5" fmla="*/ 9532 w 10014"/>
              <a:gd name="connsiteY5" fmla="*/ 579 h 10119"/>
              <a:gd name="connsiteX0" fmla="*/ 9560 w 10042"/>
              <a:gd name="connsiteY0" fmla="*/ 783 h 10323"/>
              <a:gd name="connsiteX1" fmla="*/ 5132 w 10042"/>
              <a:gd name="connsiteY1" fmla="*/ 521 h 10323"/>
              <a:gd name="connsiteX2" fmla="*/ 532 w 10042"/>
              <a:gd name="connsiteY2" fmla="*/ 775 h 10323"/>
              <a:gd name="connsiteX3" fmla="*/ 541 w 10042"/>
              <a:gd name="connsiteY3" fmla="*/ 9900 h 10323"/>
              <a:gd name="connsiteX4" fmla="*/ 9619 w 10042"/>
              <a:gd name="connsiteY4" fmla="*/ 9773 h 10323"/>
              <a:gd name="connsiteX5" fmla="*/ 9560 w 10042"/>
              <a:gd name="connsiteY5" fmla="*/ 783 h 10323"/>
              <a:gd name="connsiteX0" fmla="*/ 9562 w 10044"/>
              <a:gd name="connsiteY0" fmla="*/ 560 h 10100"/>
              <a:gd name="connsiteX1" fmla="*/ 5134 w 10044"/>
              <a:gd name="connsiteY1" fmla="*/ 298 h 10100"/>
              <a:gd name="connsiteX2" fmla="*/ 534 w 10044"/>
              <a:gd name="connsiteY2" fmla="*/ 552 h 10100"/>
              <a:gd name="connsiteX3" fmla="*/ 543 w 10044"/>
              <a:gd name="connsiteY3" fmla="*/ 9677 h 10100"/>
              <a:gd name="connsiteX4" fmla="*/ 9621 w 10044"/>
              <a:gd name="connsiteY4" fmla="*/ 9550 h 10100"/>
              <a:gd name="connsiteX5" fmla="*/ 9562 w 10044"/>
              <a:gd name="connsiteY5" fmla="*/ 560 h 10100"/>
              <a:gd name="connsiteX0" fmla="*/ 9598 w 10080"/>
              <a:gd name="connsiteY0" fmla="*/ 482 h 10022"/>
              <a:gd name="connsiteX1" fmla="*/ 5170 w 10080"/>
              <a:gd name="connsiteY1" fmla="*/ 220 h 10022"/>
              <a:gd name="connsiteX2" fmla="*/ 504 w 10080"/>
              <a:gd name="connsiteY2" fmla="*/ 602 h 10022"/>
              <a:gd name="connsiteX3" fmla="*/ 579 w 10080"/>
              <a:gd name="connsiteY3" fmla="*/ 9599 h 10022"/>
              <a:gd name="connsiteX4" fmla="*/ 9657 w 10080"/>
              <a:gd name="connsiteY4" fmla="*/ 9472 h 10022"/>
              <a:gd name="connsiteX5" fmla="*/ 9598 w 10080"/>
              <a:gd name="connsiteY5" fmla="*/ 482 h 10022"/>
              <a:gd name="connsiteX0" fmla="*/ 9553 w 10035"/>
              <a:gd name="connsiteY0" fmla="*/ 453 h 9993"/>
              <a:gd name="connsiteX1" fmla="*/ 5125 w 10035"/>
              <a:gd name="connsiteY1" fmla="*/ 191 h 9993"/>
              <a:gd name="connsiteX2" fmla="*/ 459 w 10035"/>
              <a:gd name="connsiteY2" fmla="*/ 573 h 9993"/>
              <a:gd name="connsiteX3" fmla="*/ 534 w 10035"/>
              <a:gd name="connsiteY3" fmla="*/ 9570 h 9993"/>
              <a:gd name="connsiteX4" fmla="*/ 9612 w 10035"/>
              <a:gd name="connsiteY4" fmla="*/ 9443 h 9993"/>
              <a:gd name="connsiteX5" fmla="*/ 9553 w 10035"/>
              <a:gd name="connsiteY5" fmla="*/ 453 h 9993"/>
              <a:gd name="connsiteX0" fmla="*/ 9520 w 10000"/>
              <a:gd name="connsiteY0" fmla="*/ 453 h 10000"/>
              <a:gd name="connsiteX1" fmla="*/ 5107 w 10000"/>
              <a:gd name="connsiteY1" fmla="*/ 191 h 10000"/>
              <a:gd name="connsiteX2" fmla="*/ 457 w 10000"/>
              <a:gd name="connsiteY2" fmla="*/ 573 h 10000"/>
              <a:gd name="connsiteX3" fmla="*/ 532 w 10000"/>
              <a:gd name="connsiteY3" fmla="*/ 9577 h 10000"/>
              <a:gd name="connsiteX4" fmla="*/ 9578 w 10000"/>
              <a:gd name="connsiteY4" fmla="*/ 9450 h 10000"/>
              <a:gd name="connsiteX5" fmla="*/ 9520 w 10000"/>
              <a:gd name="connsiteY5" fmla="*/ 453 h 10000"/>
              <a:gd name="connsiteX0" fmla="*/ 9520 w 10000"/>
              <a:gd name="connsiteY0" fmla="*/ 445 h 9992"/>
              <a:gd name="connsiteX1" fmla="*/ 5107 w 10000"/>
              <a:gd name="connsiteY1" fmla="*/ 183 h 9992"/>
              <a:gd name="connsiteX2" fmla="*/ 457 w 10000"/>
              <a:gd name="connsiteY2" fmla="*/ 565 h 9992"/>
              <a:gd name="connsiteX3" fmla="*/ 532 w 10000"/>
              <a:gd name="connsiteY3" fmla="*/ 9569 h 9992"/>
              <a:gd name="connsiteX4" fmla="*/ 9578 w 10000"/>
              <a:gd name="connsiteY4" fmla="*/ 9442 h 9992"/>
              <a:gd name="connsiteX5" fmla="*/ 9520 w 10000"/>
              <a:gd name="connsiteY5" fmla="*/ 445 h 9992"/>
              <a:gd name="connsiteX0" fmla="*/ 9561 w 10041"/>
              <a:gd name="connsiteY0" fmla="*/ 695 h 10250"/>
              <a:gd name="connsiteX1" fmla="*/ 5115 w 10041"/>
              <a:gd name="connsiteY1" fmla="*/ 356 h 10250"/>
              <a:gd name="connsiteX2" fmla="*/ 498 w 10041"/>
              <a:gd name="connsiteY2" fmla="*/ 815 h 10250"/>
              <a:gd name="connsiteX3" fmla="*/ 573 w 10041"/>
              <a:gd name="connsiteY3" fmla="*/ 9827 h 10250"/>
              <a:gd name="connsiteX4" fmla="*/ 9619 w 10041"/>
              <a:gd name="connsiteY4" fmla="*/ 9700 h 10250"/>
              <a:gd name="connsiteX5" fmla="*/ 9561 w 10041"/>
              <a:gd name="connsiteY5" fmla="*/ 695 h 10250"/>
              <a:gd name="connsiteX0" fmla="*/ 9561 w 9999"/>
              <a:gd name="connsiteY0" fmla="*/ 695 h 10250"/>
              <a:gd name="connsiteX1" fmla="*/ 5115 w 9999"/>
              <a:gd name="connsiteY1" fmla="*/ 356 h 10250"/>
              <a:gd name="connsiteX2" fmla="*/ 498 w 9999"/>
              <a:gd name="connsiteY2" fmla="*/ 815 h 10250"/>
              <a:gd name="connsiteX3" fmla="*/ 573 w 9999"/>
              <a:gd name="connsiteY3" fmla="*/ 9827 h 10250"/>
              <a:gd name="connsiteX4" fmla="*/ 9619 w 9999"/>
              <a:gd name="connsiteY4" fmla="*/ 9700 h 10250"/>
              <a:gd name="connsiteX5" fmla="*/ 9561 w 9999"/>
              <a:gd name="connsiteY5" fmla="*/ 695 h 10250"/>
              <a:gd name="connsiteX0" fmla="*/ 9562 w 10000"/>
              <a:gd name="connsiteY0" fmla="*/ 678 h 10000"/>
              <a:gd name="connsiteX1" fmla="*/ 5116 w 10000"/>
              <a:gd name="connsiteY1" fmla="*/ 347 h 10000"/>
              <a:gd name="connsiteX2" fmla="*/ 498 w 10000"/>
              <a:gd name="connsiteY2" fmla="*/ 795 h 10000"/>
              <a:gd name="connsiteX3" fmla="*/ 573 w 10000"/>
              <a:gd name="connsiteY3" fmla="*/ 9587 h 10000"/>
              <a:gd name="connsiteX4" fmla="*/ 9620 w 10000"/>
              <a:gd name="connsiteY4" fmla="*/ 9463 h 10000"/>
              <a:gd name="connsiteX5" fmla="*/ 9562 w 10000"/>
              <a:gd name="connsiteY5" fmla="*/ 678 h 10000"/>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598 w 10036"/>
              <a:gd name="connsiteY0" fmla="*/ 678 h 10408"/>
              <a:gd name="connsiteX1" fmla="*/ 5152 w 10036"/>
              <a:gd name="connsiteY1" fmla="*/ 347 h 10408"/>
              <a:gd name="connsiteX2" fmla="*/ 534 w 10036"/>
              <a:gd name="connsiteY2" fmla="*/ 795 h 10408"/>
              <a:gd name="connsiteX3" fmla="*/ 609 w 10036"/>
              <a:gd name="connsiteY3" fmla="*/ 9587 h 10408"/>
              <a:gd name="connsiteX4" fmla="*/ 5168 w 10036"/>
              <a:gd name="connsiteY4" fmla="*/ 10029 h 10408"/>
              <a:gd name="connsiteX5" fmla="*/ 9656 w 10036"/>
              <a:gd name="connsiteY5" fmla="*/ 9463 h 10408"/>
              <a:gd name="connsiteX6" fmla="*/ 9598 w 10036"/>
              <a:gd name="connsiteY6" fmla="*/ 678 h 10408"/>
              <a:gd name="connsiteX0" fmla="*/ 9604 w 10042"/>
              <a:gd name="connsiteY0" fmla="*/ 678 h 10231"/>
              <a:gd name="connsiteX1" fmla="*/ 5158 w 10042"/>
              <a:gd name="connsiteY1" fmla="*/ 347 h 10231"/>
              <a:gd name="connsiteX2" fmla="*/ 540 w 10042"/>
              <a:gd name="connsiteY2" fmla="*/ 795 h 10231"/>
              <a:gd name="connsiteX3" fmla="*/ 615 w 10042"/>
              <a:gd name="connsiteY3" fmla="*/ 9587 h 10231"/>
              <a:gd name="connsiteX4" fmla="*/ 5174 w 10042"/>
              <a:gd name="connsiteY4" fmla="*/ 10029 h 10231"/>
              <a:gd name="connsiteX5" fmla="*/ 9662 w 10042"/>
              <a:gd name="connsiteY5" fmla="*/ 9463 h 10231"/>
              <a:gd name="connsiteX6" fmla="*/ 9604 w 10042"/>
              <a:gd name="connsiteY6" fmla="*/ 678 h 10231"/>
              <a:gd name="connsiteX0" fmla="*/ 9631 w 10069"/>
              <a:gd name="connsiteY0" fmla="*/ 685 h 10297"/>
              <a:gd name="connsiteX1" fmla="*/ 5185 w 10069"/>
              <a:gd name="connsiteY1" fmla="*/ 354 h 10297"/>
              <a:gd name="connsiteX2" fmla="*/ 567 w 10069"/>
              <a:gd name="connsiteY2" fmla="*/ 802 h 10297"/>
              <a:gd name="connsiteX3" fmla="*/ 593 w 10069"/>
              <a:gd name="connsiteY3" fmla="*/ 9694 h 10297"/>
              <a:gd name="connsiteX4" fmla="*/ 5201 w 10069"/>
              <a:gd name="connsiteY4" fmla="*/ 10036 h 10297"/>
              <a:gd name="connsiteX5" fmla="*/ 9689 w 10069"/>
              <a:gd name="connsiteY5" fmla="*/ 9470 h 10297"/>
              <a:gd name="connsiteX6" fmla="*/ 9631 w 10069"/>
              <a:gd name="connsiteY6" fmla="*/ 685 h 10297"/>
              <a:gd name="connsiteX0" fmla="*/ 9642 w 10080"/>
              <a:gd name="connsiteY0" fmla="*/ 685 h 10204"/>
              <a:gd name="connsiteX1" fmla="*/ 5196 w 10080"/>
              <a:gd name="connsiteY1" fmla="*/ 354 h 10204"/>
              <a:gd name="connsiteX2" fmla="*/ 578 w 10080"/>
              <a:gd name="connsiteY2" fmla="*/ 802 h 10204"/>
              <a:gd name="connsiteX3" fmla="*/ 604 w 10080"/>
              <a:gd name="connsiteY3" fmla="*/ 9694 h 10204"/>
              <a:gd name="connsiteX4" fmla="*/ 5212 w 10080"/>
              <a:gd name="connsiteY4" fmla="*/ 10036 h 10204"/>
              <a:gd name="connsiteX5" fmla="*/ 9700 w 10080"/>
              <a:gd name="connsiteY5" fmla="*/ 9470 h 10204"/>
              <a:gd name="connsiteX6" fmla="*/ 9642 w 10080"/>
              <a:gd name="connsiteY6" fmla="*/ 685 h 10204"/>
              <a:gd name="connsiteX0" fmla="*/ 9642 w 10204"/>
              <a:gd name="connsiteY0" fmla="*/ 772 h 10409"/>
              <a:gd name="connsiteX1" fmla="*/ 5196 w 10204"/>
              <a:gd name="connsiteY1" fmla="*/ 441 h 10409"/>
              <a:gd name="connsiteX2" fmla="*/ 578 w 10204"/>
              <a:gd name="connsiteY2" fmla="*/ 889 h 10409"/>
              <a:gd name="connsiteX3" fmla="*/ 604 w 10204"/>
              <a:gd name="connsiteY3" fmla="*/ 9781 h 10409"/>
              <a:gd name="connsiteX4" fmla="*/ 5212 w 10204"/>
              <a:gd name="connsiteY4" fmla="*/ 10123 h 10409"/>
              <a:gd name="connsiteX5" fmla="*/ 9651 w 10204"/>
              <a:gd name="connsiteY5" fmla="*/ 9758 h 10409"/>
              <a:gd name="connsiteX6" fmla="*/ 9642 w 10204"/>
              <a:gd name="connsiteY6" fmla="*/ 772 h 10409"/>
              <a:gd name="connsiteX0" fmla="*/ 9642 w 10230"/>
              <a:gd name="connsiteY0" fmla="*/ 772 h 10250"/>
              <a:gd name="connsiteX1" fmla="*/ 5196 w 10230"/>
              <a:gd name="connsiteY1" fmla="*/ 441 h 10250"/>
              <a:gd name="connsiteX2" fmla="*/ 578 w 10230"/>
              <a:gd name="connsiteY2" fmla="*/ 889 h 10250"/>
              <a:gd name="connsiteX3" fmla="*/ 604 w 10230"/>
              <a:gd name="connsiteY3" fmla="*/ 9781 h 10250"/>
              <a:gd name="connsiteX4" fmla="*/ 5212 w 10230"/>
              <a:gd name="connsiteY4" fmla="*/ 10123 h 10250"/>
              <a:gd name="connsiteX5" fmla="*/ 9651 w 10230"/>
              <a:gd name="connsiteY5" fmla="*/ 9758 h 10250"/>
              <a:gd name="connsiteX6" fmla="*/ 9642 w 10230"/>
              <a:gd name="connsiteY6" fmla="*/ 772 h 10250"/>
              <a:gd name="connsiteX0" fmla="*/ 9642 w 10133"/>
              <a:gd name="connsiteY0" fmla="*/ 772 h 10250"/>
              <a:gd name="connsiteX1" fmla="*/ 5196 w 10133"/>
              <a:gd name="connsiteY1" fmla="*/ 441 h 10250"/>
              <a:gd name="connsiteX2" fmla="*/ 578 w 10133"/>
              <a:gd name="connsiteY2" fmla="*/ 889 h 10250"/>
              <a:gd name="connsiteX3" fmla="*/ 604 w 10133"/>
              <a:gd name="connsiteY3" fmla="*/ 9781 h 10250"/>
              <a:gd name="connsiteX4" fmla="*/ 5212 w 10133"/>
              <a:gd name="connsiteY4" fmla="*/ 10123 h 10250"/>
              <a:gd name="connsiteX5" fmla="*/ 9651 w 10133"/>
              <a:gd name="connsiteY5" fmla="*/ 9758 h 10250"/>
              <a:gd name="connsiteX6" fmla="*/ 9642 w 10133"/>
              <a:gd name="connsiteY6" fmla="*/ 772 h 10250"/>
              <a:gd name="connsiteX0" fmla="*/ 9642 w 10150"/>
              <a:gd name="connsiteY0" fmla="*/ 779 h 10263"/>
              <a:gd name="connsiteX1" fmla="*/ 5196 w 10150"/>
              <a:gd name="connsiteY1" fmla="*/ 448 h 10263"/>
              <a:gd name="connsiteX2" fmla="*/ 578 w 10150"/>
              <a:gd name="connsiteY2" fmla="*/ 896 h 10263"/>
              <a:gd name="connsiteX3" fmla="*/ 604 w 10150"/>
              <a:gd name="connsiteY3" fmla="*/ 9788 h 10263"/>
              <a:gd name="connsiteX4" fmla="*/ 5212 w 10150"/>
              <a:gd name="connsiteY4" fmla="*/ 10130 h 10263"/>
              <a:gd name="connsiteX5" fmla="*/ 9684 w 10150"/>
              <a:gd name="connsiteY5" fmla="*/ 9865 h 10263"/>
              <a:gd name="connsiteX6" fmla="*/ 9642 w 10150"/>
              <a:gd name="connsiteY6" fmla="*/ 779 h 10263"/>
              <a:gd name="connsiteX0" fmla="*/ 9642 w 10204"/>
              <a:gd name="connsiteY0" fmla="*/ 779 h 10257"/>
              <a:gd name="connsiteX1" fmla="*/ 5196 w 10204"/>
              <a:gd name="connsiteY1" fmla="*/ 448 h 10257"/>
              <a:gd name="connsiteX2" fmla="*/ 578 w 10204"/>
              <a:gd name="connsiteY2" fmla="*/ 896 h 10257"/>
              <a:gd name="connsiteX3" fmla="*/ 604 w 10204"/>
              <a:gd name="connsiteY3" fmla="*/ 9788 h 10257"/>
              <a:gd name="connsiteX4" fmla="*/ 5212 w 10204"/>
              <a:gd name="connsiteY4" fmla="*/ 10130 h 10257"/>
              <a:gd name="connsiteX5" fmla="*/ 9684 w 10204"/>
              <a:gd name="connsiteY5" fmla="*/ 9865 h 10257"/>
              <a:gd name="connsiteX6" fmla="*/ 9642 w 10204"/>
              <a:gd name="connsiteY6" fmla="*/ 779 h 10257"/>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06"/>
              <a:gd name="connsiteY0" fmla="*/ 686 h 10205"/>
              <a:gd name="connsiteX1" fmla="*/ 5196 w 10206"/>
              <a:gd name="connsiteY1" fmla="*/ 355 h 10205"/>
              <a:gd name="connsiteX2" fmla="*/ 578 w 10206"/>
              <a:gd name="connsiteY2" fmla="*/ 803 h 10205"/>
              <a:gd name="connsiteX3" fmla="*/ 604 w 10206"/>
              <a:gd name="connsiteY3" fmla="*/ 9695 h 10205"/>
              <a:gd name="connsiteX4" fmla="*/ 5212 w 10206"/>
              <a:gd name="connsiteY4" fmla="*/ 10037 h 10205"/>
              <a:gd name="connsiteX5" fmla="*/ 9684 w 10206"/>
              <a:gd name="connsiteY5" fmla="*/ 9772 h 10205"/>
              <a:gd name="connsiteX6" fmla="*/ 10111 w 10206"/>
              <a:gd name="connsiteY6" fmla="*/ 5246 h 10205"/>
              <a:gd name="connsiteX7" fmla="*/ 9642 w 10206"/>
              <a:gd name="connsiteY7" fmla="*/ 686 h 10205"/>
              <a:gd name="connsiteX0" fmla="*/ 9642 w 10223"/>
              <a:gd name="connsiteY0" fmla="*/ 686 h 10164"/>
              <a:gd name="connsiteX1" fmla="*/ 5196 w 10223"/>
              <a:gd name="connsiteY1" fmla="*/ 355 h 10164"/>
              <a:gd name="connsiteX2" fmla="*/ 578 w 10223"/>
              <a:gd name="connsiteY2" fmla="*/ 803 h 10164"/>
              <a:gd name="connsiteX3" fmla="*/ 604 w 10223"/>
              <a:gd name="connsiteY3" fmla="*/ 9695 h 10164"/>
              <a:gd name="connsiteX4" fmla="*/ 5212 w 10223"/>
              <a:gd name="connsiteY4" fmla="*/ 10037 h 10164"/>
              <a:gd name="connsiteX5" fmla="*/ 9684 w 10223"/>
              <a:gd name="connsiteY5" fmla="*/ 9772 h 10164"/>
              <a:gd name="connsiteX6" fmla="*/ 10111 w 10223"/>
              <a:gd name="connsiteY6" fmla="*/ 5246 h 10164"/>
              <a:gd name="connsiteX7" fmla="*/ 9642 w 10223"/>
              <a:gd name="connsiteY7" fmla="*/ 686 h 10164"/>
              <a:gd name="connsiteX0" fmla="*/ 9642 w 10136"/>
              <a:gd name="connsiteY0" fmla="*/ 686 h 10164"/>
              <a:gd name="connsiteX1" fmla="*/ 5196 w 10136"/>
              <a:gd name="connsiteY1" fmla="*/ 355 h 10164"/>
              <a:gd name="connsiteX2" fmla="*/ 578 w 10136"/>
              <a:gd name="connsiteY2" fmla="*/ 803 h 10164"/>
              <a:gd name="connsiteX3" fmla="*/ 604 w 10136"/>
              <a:gd name="connsiteY3" fmla="*/ 9695 h 10164"/>
              <a:gd name="connsiteX4" fmla="*/ 5212 w 10136"/>
              <a:gd name="connsiteY4" fmla="*/ 10037 h 10164"/>
              <a:gd name="connsiteX5" fmla="*/ 9684 w 10136"/>
              <a:gd name="connsiteY5" fmla="*/ 9772 h 10164"/>
              <a:gd name="connsiteX6" fmla="*/ 10111 w 10136"/>
              <a:gd name="connsiteY6" fmla="*/ 5246 h 10164"/>
              <a:gd name="connsiteX7" fmla="*/ 9642 w 10136"/>
              <a:gd name="connsiteY7" fmla="*/ 686 h 10164"/>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236"/>
              <a:gd name="connsiteY0" fmla="*/ 686 h 10203"/>
              <a:gd name="connsiteX1" fmla="*/ 5196 w 10236"/>
              <a:gd name="connsiteY1" fmla="*/ 355 h 10203"/>
              <a:gd name="connsiteX2" fmla="*/ 578 w 10236"/>
              <a:gd name="connsiteY2" fmla="*/ 803 h 10203"/>
              <a:gd name="connsiteX3" fmla="*/ 604 w 10236"/>
              <a:gd name="connsiteY3" fmla="*/ 9695 h 10203"/>
              <a:gd name="connsiteX4" fmla="*/ 5212 w 10236"/>
              <a:gd name="connsiteY4" fmla="*/ 10037 h 10203"/>
              <a:gd name="connsiteX5" fmla="*/ 9684 w 10236"/>
              <a:gd name="connsiteY5" fmla="*/ 9772 h 10203"/>
              <a:gd name="connsiteX6" fmla="*/ 10160 w 10236"/>
              <a:gd name="connsiteY6" fmla="*/ 5271 h 10203"/>
              <a:gd name="connsiteX7" fmla="*/ 9642 w 10236"/>
              <a:gd name="connsiteY7" fmla="*/ 686 h 10203"/>
              <a:gd name="connsiteX0" fmla="*/ 9642 w 10182"/>
              <a:gd name="connsiteY0" fmla="*/ 686 h 10202"/>
              <a:gd name="connsiteX1" fmla="*/ 5196 w 10182"/>
              <a:gd name="connsiteY1" fmla="*/ 355 h 10202"/>
              <a:gd name="connsiteX2" fmla="*/ 578 w 10182"/>
              <a:gd name="connsiteY2" fmla="*/ 803 h 10202"/>
              <a:gd name="connsiteX3" fmla="*/ 604 w 10182"/>
              <a:gd name="connsiteY3" fmla="*/ 9695 h 10202"/>
              <a:gd name="connsiteX4" fmla="*/ 5212 w 10182"/>
              <a:gd name="connsiteY4" fmla="*/ 10037 h 10202"/>
              <a:gd name="connsiteX5" fmla="*/ 9684 w 10182"/>
              <a:gd name="connsiteY5" fmla="*/ 9772 h 10202"/>
              <a:gd name="connsiteX6" fmla="*/ 10160 w 10182"/>
              <a:gd name="connsiteY6" fmla="*/ 5271 h 10202"/>
              <a:gd name="connsiteX7" fmla="*/ 9642 w 10182"/>
              <a:gd name="connsiteY7" fmla="*/ 686 h 10202"/>
              <a:gd name="connsiteX0" fmla="*/ 9642 w 10190"/>
              <a:gd name="connsiteY0" fmla="*/ 686 h 10164"/>
              <a:gd name="connsiteX1" fmla="*/ 5196 w 10190"/>
              <a:gd name="connsiteY1" fmla="*/ 355 h 10164"/>
              <a:gd name="connsiteX2" fmla="*/ 578 w 10190"/>
              <a:gd name="connsiteY2" fmla="*/ 803 h 10164"/>
              <a:gd name="connsiteX3" fmla="*/ 604 w 10190"/>
              <a:gd name="connsiteY3" fmla="*/ 9695 h 10164"/>
              <a:gd name="connsiteX4" fmla="*/ 5212 w 10190"/>
              <a:gd name="connsiteY4" fmla="*/ 10037 h 10164"/>
              <a:gd name="connsiteX5" fmla="*/ 9684 w 10190"/>
              <a:gd name="connsiteY5" fmla="*/ 9772 h 10164"/>
              <a:gd name="connsiteX6" fmla="*/ 10160 w 10190"/>
              <a:gd name="connsiteY6" fmla="*/ 5271 h 10164"/>
              <a:gd name="connsiteX7" fmla="*/ 9642 w 10190"/>
              <a:gd name="connsiteY7" fmla="*/ 686 h 10164"/>
              <a:gd name="connsiteX0" fmla="*/ 9642 w 10161"/>
              <a:gd name="connsiteY0" fmla="*/ 686 h 10164"/>
              <a:gd name="connsiteX1" fmla="*/ 5196 w 10161"/>
              <a:gd name="connsiteY1" fmla="*/ 355 h 10164"/>
              <a:gd name="connsiteX2" fmla="*/ 578 w 10161"/>
              <a:gd name="connsiteY2" fmla="*/ 803 h 10164"/>
              <a:gd name="connsiteX3" fmla="*/ 604 w 10161"/>
              <a:gd name="connsiteY3" fmla="*/ 9695 h 10164"/>
              <a:gd name="connsiteX4" fmla="*/ 5212 w 10161"/>
              <a:gd name="connsiteY4" fmla="*/ 10037 h 10164"/>
              <a:gd name="connsiteX5" fmla="*/ 9684 w 10161"/>
              <a:gd name="connsiteY5" fmla="*/ 9772 h 10164"/>
              <a:gd name="connsiteX6" fmla="*/ 10160 w 10161"/>
              <a:gd name="connsiteY6" fmla="*/ 5271 h 10164"/>
              <a:gd name="connsiteX7" fmla="*/ 9642 w 10161"/>
              <a:gd name="connsiteY7" fmla="*/ 686 h 10164"/>
              <a:gd name="connsiteX0" fmla="*/ 9625 w 10144"/>
              <a:gd name="connsiteY0" fmla="*/ 684 h 10149"/>
              <a:gd name="connsiteX1" fmla="*/ 5179 w 10144"/>
              <a:gd name="connsiteY1" fmla="*/ 353 h 10149"/>
              <a:gd name="connsiteX2" fmla="*/ 561 w 10144"/>
              <a:gd name="connsiteY2" fmla="*/ 801 h 10149"/>
              <a:gd name="connsiteX3" fmla="*/ 620 w 10144"/>
              <a:gd name="connsiteY3" fmla="*/ 9668 h 10149"/>
              <a:gd name="connsiteX4" fmla="*/ 5195 w 10144"/>
              <a:gd name="connsiteY4" fmla="*/ 10035 h 10149"/>
              <a:gd name="connsiteX5" fmla="*/ 9667 w 10144"/>
              <a:gd name="connsiteY5" fmla="*/ 9770 h 10149"/>
              <a:gd name="connsiteX6" fmla="*/ 10143 w 10144"/>
              <a:gd name="connsiteY6" fmla="*/ 5269 h 10149"/>
              <a:gd name="connsiteX7" fmla="*/ 9625 w 10144"/>
              <a:gd name="connsiteY7" fmla="*/ 684 h 10149"/>
              <a:gd name="connsiteX0" fmla="*/ 9625 w 10144"/>
              <a:gd name="connsiteY0" fmla="*/ 684 h 10122"/>
              <a:gd name="connsiteX1" fmla="*/ 5179 w 10144"/>
              <a:gd name="connsiteY1" fmla="*/ 353 h 10122"/>
              <a:gd name="connsiteX2" fmla="*/ 561 w 10144"/>
              <a:gd name="connsiteY2" fmla="*/ 801 h 10122"/>
              <a:gd name="connsiteX3" fmla="*/ 620 w 10144"/>
              <a:gd name="connsiteY3" fmla="*/ 9668 h 10122"/>
              <a:gd name="connsiteX4" fmla="*/ 5195 w 10144"/>
              <a:gd name="connsiteY4" fmla="*/ 10035 h 10122"/>
              <a:gd name="connsiteX5" fmla="*/ 9667 w 10144"/>
              <a:gd name="connsiteY5" fmla="*/ 9770 h 10122"/>
              <a:gd name="connsiteX6" fmla="*/ 10143 w 10144"/>
              <a:gd name="connsiteY6" fmla="*/ 5269 h 10122"/>
              <a:gd name="connsiteX7" fmla="*/ 9625 w 10144"/>
              <a:gd name="connsiteY7" fmla="*/ 684 h 10122"/>
              <a:gd name="connsiteX0" fmla="*/ 9601 w 10120"/>
              <a:gd name="connsiteY0" fmla="*/ 684 h 10446"/>
              <a:gd name="connsiteX1" fmla="*/ 5155 w 10120"/>
              <a:gd name="connsiteY1" fmla="*/ 353 h 10446"/>
              <a:gd name="connsiteX2" fmla="*/ 553 w 10120"/>
              <a:gd name="connsiteY2" fmla="*/ 801 h 10446"/>
              <a:gd name="connsiteX3" fmla="*/ 596 w 10120"/>
              <a:gd name="connsiteY3" fmla="*/ 9668 h 10446"/>
              <a:gd name="connsiteX4" fmla="*/ 5171 w 10120"/>
              <a:gd name="connsiteY4" fmla="*/ 10035 h 10446"/>
              <a:gd name="connsiteX5" fmla="*/ 9643 w 10120"/>
              <a:gd name="connsiteY5" fmla="*/ 9770 h 10446"/>
              <a:gd name="connsiteX6" fmla="*/ 10119 w 10120"/>
              <a:gd name="connsiteY6" fmla="*/ 5269 h 10446"/>
              <a:gd name="connsiteX7" fmla="*/ 9601 w 10120"/>
              <a:gd name="connsiteY7" fmla="*/ 684 h 10446"/>
              <a:gd name="connsiteX0" fmla="*/ 9599 w 10118"/>
              <a:gd name="connsiteY0" fmla="*/ 430 h 9905"/>
              <a:gd name="connsiteX1" fmla="*/ 5153 w 10118"/>
              <a:gd name="connsiteY1" fmla="*/ 99 h 9905"/>
              <a:gd name="connsiteX2" fmla="*/ 551 w 10118"/>
              <a:gd name="connsiteY2" fmla="*/ 547 h 9905"/>
              <a:gd name="connsiteX3" fmla="*/ 89 w 10118"/>
              <a:gd name="connsiteY3" fmla="*/ 4589 h 9905"/>
              <a:gd name="connsiteX4" fmla="*/ 594 w 10118"/>
              <a:gd name="connsiteY4" fmla="*/ 9414 h 9905"/>
              <a:gd name="connsiteX5" fmla="*/ 5169 w 10118"/>
              <a:gd name="connsiteY5" fmla="*/ 9781 h 9905"/>
              <a:gd name="connsiteX6" fmla="*/ 9641 w 10118"/>
              <a:gd name="connsiteY6" fmla="*/ 9516 h 9905"/>
              <a:gd name="connsiteX7" fmla="*/ 10117 w 10118"/>
              <a:gd name="connsiteY7" fmla="*/ 5015 h 9905"/>
              <a:gd name="connsiteX8" fmla="*/ 9599 w 10118"/>
              <a:gd name="connsiteY8" fmla="*/ 430 h 9905"/>
              <a:gd name="connsiteX0" fmla="*/ 9464 w 9977"/>
              <a:gd name="connsiteY0" fmla="*/ 434 h 10000"/>
              <a:gd name="connsiteX1" fmla="*/ 5070 w 9977"/>
              <a:gd name="connsiteY1" fmla="*/ 100 h 10000"/>
              <a:gd name="connsiteX2" fmla="*/ 522 w 9977"/>
              <a:gd name="connsiteY2" fmla="*/ 552 h 10000"/>
              <a:gd name="connsiteX3" fmla="*/ 65 w 9977"/>
              <a:gd name="connsiteY3" fmla="*/ 4633 h 10000"/>
              <a:gd name="connsiteX4" fmla="*/ 564 w 9977"/>
              <a:gd name="connsiteY4" fmla="*/ 9504 h 10000"/>
              <a:gd name="connsiteX5" fmla="*/ 5086 w 9977"/>
              <a:gd name="connsiteY5" fmla="*/ 9875 h 10000"/>
              <a:gd name="connsiteX6" fmla="*/ 9506 w 9977"/>
              <a:gd name="connsiteY6" fmla="*/ 9607 h 10000"/>
              <a:gd name="connsiteX7" fmla="*/ 9976 w 9977"/>
              <a:gd name="connsiteY7" fmla="*/ 5063 h 10000"/>
              <a:gd name="connsiteX8" fmla="*/ 9464 w 9977"/>
              <a:gd name="connsiteY8" fmla="*/ 434 h 10000"/>
              <a:gd name="connsiteX0" fmla="*/ 9486 w 10000"/>
              <a:gd name="connsiteY0" fmla="*/ 436 h 10002"/>
              <a:gd name="connsiteX1" fmla="*/ 5082 w 10000"/>
              <a:gd name="connsiteY1" fmla="*/ 102 h 10002"/>
              <a:gd name="connsiteX2" fmla="*/ 572 w 10000"/>
              <a:gd name="connsiteY2" fmla="*/ 377 h 10002"/>
              <a:gd name="connsiteX3" fmla="*/ 65 w 10000"/>
              <a:gd name="connsiteY3" fmla="*/ 4635 h 10002"/>
              <a:gd name="connsiteX4" fmla="*/ 565 w 10000"/>
              <a:gd name="connsiteY4" fmla="*/ 9506 h 10002"/>
              <a:gd name="connsiteX5" fmla="*/ 5098 w 10000"/>
              <a:gd name="connsiteY5" fmla="*/ 9877 h 10002"/>
              <a:gd name="connsiteX6" fmla="*/ 9528 w 10000"/>
              <a:gd name="connsiteY6" fmla="*/ 9609 h 10002"/>
              <a:gd name="connsiteX7" fmla="*/ 9999 w 10000"/>
              <a:gd name="connsiteY7" fmla="*/ 5065 h 10002"/>
              <a:gd name="connsiteX8" fmla="*/ 9486 w 10000"/>
              <a:gd name="connsiteY8" fmla="*/ 436 h 10002"/>
              <a:gd name="connsiteX0" fmla="*/ 9422 w 9936"/>
              <a:gd name="connsiteY0" fmla="*/ 436 h 9996"/>
              <a:gd name="connsiteX1" fmla="*/ 5018 w 9936"/>
              <a:gd name="connsiteY1" fmla="*/ 102 h 9996"/>
              <a:gd name="connsiteX2" fmla="*/ 508 w 9936"/>
              <a:gd name="connsiteY2" fmla="*/ 377 h 9996"/>
              <a:gd name="connsiteX3" fmla="*/ 1 w 9936"/>
              <a:gd name="connsiteY3" fmla="*/ 4635 h 9996"/>
              <a:gd name="connsiteX4" fmla="*/ 501 w 9936"/>
              <a:gd name="connsiteY4" fmla="*/ 9506 h 9996"/>
              <a:gd name="connsiteX5" fmla="*/ 5034 w 9936"/>
              <a:gd name="connsiteY5" fmla="*/ 9877 h 9996"/>
              <a:gd name="connsiteX6" fmla="*/ 9464 w 9936"/>
              <a:gd name="connsiteY6" fmla="*/ 9609 h 9996"/>
              <a:gd name="connsiteX7" fmla="*/ 9935 w 9936"/>
              <a:gd name="connsiteY7" fmla="*/ 5065 h 9996"/>
              <a:gd name="connsiteX8" fmla="*/ 9422 w 9936"/>
              <a:gd name="connsiteY8" fmla="*/ 436 h 9996"/>
              <a:gd name="connsiteX0" fmla="*/ 9483 w 9971"/>
              <a:gd name="connsiteY0" fmla="*/ 436 h 10000"/>
              <a:gd name="connsiteX1" fmla="*/ 5050 w 9971"/>
              <a:gd name="connsiteY1" fmla="*/ 102 h 10000"/>
              <a:gd name="connsiteX2" fmla="*/ 511 w 9971"/>
              <a:gd name="connsiteY2" fmla="*/ 377 h 10000"/>
              <a:gd name="connsiteX3" fmla="*/ 1 w 9971"/>
              <a:gd name="connsiteY3" fmla="*/ 4637 h 10000"/>
              <a:gd name="connsiteX4" fmla="*/ 504 w 9971"/>
              <a:gd name="connsiteY4" fmla="*/ 9510 h 10000"/>
              <a:gd name="connsiteX5" fmla="*/ 5066 w 9971"/>
              <a:gd name="connsiteY5" fmla="*/ 9881 h 10000"/>
              <a:gd name="connsiteX6" fmla="*/ 9525 w 9971"/>
              <a:gd name="connsiteY6" fmla="*/ 9613 h 10000"/>
              <a:gd name="connsiteX7" fmla="*/ 9968 w 9971"/>
              <a:gd name="connsiteY7" fmla="*/ 5067 h 10000"/>
              <a:gd name="connsiteX8" fmla="*/ 9483 w 9971"/>
              <a:gd name="connsiteY8" fmla="*/ 436 h 10000"/>
              <a:gd name="connsiteX0" fmla="*/ 9511 w 9999"/>
              <a:gd name="connsiteY0" fmla="*/ 436 h 10012"/>
              <a:gd name="connsiteX1" fmla="*/ 5065 w 9999"/>
              <a:gd name="connsiteY1" fmla="*/ 102 h 10012"/>
              <a:gd name="connsiteX2" fmla="*/ 512 w 9999"/>
              <a:gd name="connsiteY2" fmla="*/ 377 h 10012"/>
              <a:gd name="connsiteX3" fmla="*/ 1 w 9999"/>
              <a:gd name="connsiteY3" fmla="*/ 4637 h 10012"/>
              <a:gd name="connsiteX4" fmla="*/ 505 w 9999"/>
              <a:gd name="connsiteY4" fmla="*/ 9510 h 10012"/>
              <a:gd name="connsiteX5" fmla="*/ 5081 w 9999"/>
              <a:gd name="connsiteY5" fmla="*/ 9881 h 10012"/>
              <a:gd name="connsiteX6" fmla="*/ 9522 w 9999"/>
              <a:gd name="connsiteY6" fmla="*/ 9637 h 10012"/>
              <a:gd name="connsiteX7" fmla="*/ 9997 w 9999"/>
              <a:gd name="connsiteY7" fmla="*/ 5067 h 10012"/>
              <a:gd name="connsiteX8" fmla="*/ 9511 w 9999"/>
              <a:gd name="connsiteY8" fmla="*/ 436 h 10012"/>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12 w 10003"/>
              <a:gd name="connsiteY0" fmla="*/ 435 h 10000"/>
              <a:gd name="connsiteX1" fmla="*/ 5066 w 10003"/>
              <a:gd name="connsiteY1" fmla="*/ 102 h 10000"/>
              <a:gd name="connsiteX2" fmla="*/ 512 w 10003"/>
              <a:gd name="connsiteY2" fmla="*/ 377 h 10000"/>
              <a:gd name="connsiteX3" fmla="*/ 1 w 10003"/>
              <a:gd name="connsiteY3" fmla="*/ 4631 h 10000"/>
              <a:gd name="connsiteX4" fmla="*/ 505 w 10003"/>
              <a:gd name="connsiteY4" fmla="*/ 9499 h 10000"/>
              <a:gd name="connsiteX5" fmla="*/ 5082 w 10003"/>
              <a:gd name="connsiteY5" fmla="*/ 9869 h 10000"/>
              <a:gd name="connsiteX6" fmla="*/ 9523 w 10003"/>
              <a:gd name="connsiteY6" fmla="*/ 9625 h 10000"/>
              <a:gd name="connsiteX7" fmla="*/ 9998 w 10003"/>
              <a:gd name="connsiteY7" fmla="*/ 5061 h 10000"/>
              <a:gd name="connsiteX8" fmla="*/ 9512 w 10003"/>
              <a:gd name="connsiteY8" fmla="*/ 435 h 10000"/>
              <a:gd name="connsiteX0" fmla="*/ 9577 w 10068"/>
              <a:gd name="connsiteY0" fmla="*/ 435 h 9994"/>
              <a:gd name="connsiteX1" fmla="*/ 5131 w 10068"/>
              <a:gd name="connsiteY1" fmla="*/ 102 h 9994"/>
              <a:gd name="connsiteX2" fmla="*/ 577 w 10068"/>
              <a:gd name="connsiteY2" fmla="*/ 377 h 9994"/>
              <a:gd name="connsiteX3" fmla="*/ 66 w 10068"/>
              <a:gd name="connsiteY3" fmla="*/ 4631 h 9994"/>
              <a:gd name="connsiteX4" fmla="*/ 570 w 10068"/>
              <a:gd name="connsiteY4" fmla="*/ 9499 h 9994"/>
              <a:gd name="connsiteX5" fmla="*/ 5162 w 10068"/>
              <a:gd name="connsiteY5" fmla="*/ 9845 h 9994"/>
              <a:gd name="connsiteX6" fmla="*/ 9588 w 10068"/>
              <a:gd name="connsiteY6" fmla="*/ 9625 h 9994"/>
              <a:gd name="connsiteX7" fmla="*/ 10063 w 10068"/>
              <a:gd name="connsiteY7" fmla="*/ 5061 h 9994"/>
              <a:gd name="connsiteX8" fmla="*/ 9577 w 10068"/>
              <a:gd name="connsiteY8" fmla="*/ 435 h 9994"/>
              <a:gd name="connsiteX0" fmla="*/ 9447 w 9935"/>
              <a:gd name="connsiteY0" fmla="*/ 435 h 10084"/>
              <a:gd name="connsiteX1" fmla="*/ 5031 w 9935"/>
              <a:gd name="connsiteY1" fmla="*/ 102 h 10084"/>
              <a:gd name="connsiteX2" fmla="*/ 508 w 9935"/>
              <a:gd name="connsiteY2" fmla="*/ 377 h 10084"/>
              <a:gd name="connsiteX3" fmla="*/ 1 w 9935"/>
              <a:gd name="connsiteY3" fmla="*/ 4634 h 10084"/>
              <a:gd name="connsiteX4" fmla="*/ 501 w 9935"/>
              <a:gd name="connsiteY4" fmla="*/ 9505 h 10084"/>
              <a:gd name="connsiteX5" fmla="*/ 5062 w 9935"/>
              <a:gd name="connsiteY5" fmla="*/ 9851 h 10084"/>
              <a:gd name="connsiteX6" fmla="*/ 9458 w 9935"/>
              <a:gd name="connsiteY6" fmla="*/ 9631 h 10084"/>
              <a:gd name="connsiteX7" fmla="*/ 9930 w 9935"/>
              <a:gd name="connsiteY7" fmla="*/ 5064 h 10084"/>
              <a:gd name="connsiteX8" fmla="*/ 9447 w 9935"/>
              <a:gd name="connsiteY8" fmla="*/ 435 h 10084"/>
              <a:gd name="connsiteX0" fmla="*/ 9509 w 10000"/>
              <a:gd name="connsiteY0" fmla="*/ 431 h 10000"/>
              <a:gd name="connsiteX1" fmla="*/ 5064 w 10000"/>
              <a:gd name="connsiteY1" fmla="*/ 101 h 10000"/>
              <a:gd name="connsiteX2" fmla="*/ 511 w 10000"/>
              <a:gd name="connsiteY2" fmla="*/ 374 h 10000"/>
              <a:gd name="connsiteX3" fmla="*/ 1 w 10000"/>
              <a:gd name="connsiteY3" fmla="*/ 4595 h 10000"/>
              <a:gd name="connsiteX4" fmla="*/ 504 w 10000"/>
              <a:gd name="connsiteY4" fmla="*/ 9426 h 10000"/>
              <a:gd name="connsiteX5" fmla="*/ 5095 w 10000"/>
              <a:gd name="connsiteY5" fmla="*/ 9769 h 10000"/>
              <a:gd name="connsiteX6" fmla="*/ 9520 w 10000"/>
              <a:gd name="connsiteY6" fmla="*/ 9551 h 10000"/>
              <a:gd name="connsiteX7" fmla="*/ 9995 w 10000"/>
              <a:gd name="connsiteY7" fmla="*/ 5022 h 10000"/>
              <a:gd name="connsiteX8" fmla="*/ 9509 w 10000"/>
              <a:gd name="connsiteY8" fmla="*/ 431 h 10000"/>
              <a:gd name="connsiteX0" fmla="*/ 9509 w 10000"/>
              <a:gd name="connsiteY0" fmla="*/ 431 h 9855"/>
              <a:gd name="connsiteX1" fmla="*/ 5064 w 10000"/>
              <a:gd name="connsiteY1" fmla="*/ 101 h 9855"/>
              <a:gd name="connsiteX2" fmla="*/ 511 w 10000"/>
              <a:gd name="connsiteY2" fmla="*/ 374 h 9855"/>
              <a:gd name="connsiteX3" fmla="*/ 1 w 10000"/>
              <a:gd name="connsiteY3" fmla="*/ 4595 h 9855"/>
              <a:gd name="connsiteX4" fmla="*/ 504 w 10000"/>
              <a:gd name="connsiteY4" fmla="*/ 9426 h 9855"/>
              <a:gd name="connsiteX5" fmla="*/ 5095 w 10000"/>
              <a:gd name="connsiteY5" fmla="*/ 9769 h 9855"/>
              <a:gd name="connsiteX6" fmla="*/ 9520 w 10000"/>
              <a:gd name="connsiteY6" fmla="*/ 9551 h 9855"/>
              <a:gd name="connsiteX7" fmla="*/ 9995 w 10000"/>
              <a:gd name="connsiteY7" fmla="*/ 5022 h 9855"/>
              <a:gd name="connsiteX8" fmla="*/ 9509 w 10000"/>
              <a:gd name="connsiteY8" fmla="*/ 431 h 9855"/>
              <a:gd name="connsiteX0" fmla="*/ 9509 w 10000"/>
              <a:gd name="connsiteY0" fmla="*/ 437 h 10097"/>
              <a:gd name="connsiteX1" fmla="*/ 5064 w 10000"/>
              <a:gd name="connsiteY1" fmla="*/ 102 h 10097"/>
              <a:gd name="connsiteX2" fmla="*/ 511 w 10000"/>
              <a:gd name="connsiteY2" fmla="*/ 380 h 10097"/>
              <a:gd name="connsiteX3" fmla="*/ 1 w 10000"/>
              <a:gd name="connsiteY3" fmla="*/ 4663 h 10097"/>
              <a:gd name="connsiteX4" fmla="*/ 504 w 10000"/>
              <a:gd name="connsiteY4" fmla="*/ 9565 h 10097"/>
              <a:gd name="connsiteX5" fmla="*/ 5095 w 10000"/>
              <a:gd name="connsiteY5" fmla="*/ 9913 h 10097"/>
              <a:gd name="connsiteX6" fmla="*/ 9520 w 10000"/>
              <a:gd name="connsiteY6" fmla="*/ 9692 h 10097"/>
              <a:gd name="connsiteX7" fmla="*/ 9995 w 10000"/>
              <a:gd name="connsiteY7" fmla="*/ 5096 h 10097"/>
              <a:gd name="connsiteX8" fmla="*/ 9509 w 10000"/>
              <a:gd name="connsiteY8" fmla="*/ 437 h 10097"/>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37 h 10052"/>
              <a:gd name="connsiteX1" fmla="*/ 5073 w 10009"/>
              <a:gd name="connsiteY1" fmla="*/ 102 h 10052"/>
              <a:gd name="connsiteX2" fmla="*/ 520 w 10009"/>
              <a:gd name="connsiteY2" fmla="*/ 380 h 10052"/>
              <a:gd name="connsiteX3" fmla="*/ 10 w 10009"/>
              <a:gd name="connsiteY3" fmla="*/ 4663 h 10052"/>
              <a:gd name="connsiteX4" fmla="*/ 391 w 10009"/>
              <a:gd name="connsiteY4" fmla="*/ 9493 h 10052"/>
              <a:gd name="connsiteX5" fmla="*/ 5104 w 10009"/>
              <a:gd name="connsiteY5" fmla="*/ 9913 h 10052"/>
              <a:gd name="connsiteX6" fmla="*/ 9529 w 10009"/>
              <a:gd name="connsiteY6" fmla="*/ 9692 h 10052"/>
              <a:gd name="connsiteX7" fmla="*/ 10004 w 10009"/>
              <a:gd name="connsiteY7" fmla="*/ 5096 h 10052"/>
              <a:gd name="connsiteX8" fmla="*/ 9518 w 10009"/>
              <a:gd name="connsiteY8" fmla="*/ 437 h 10052"/>
              <a:gd name="connsiteX0" fmla="*/ 9518 w 10009"/>
              <a:gd name="connsiteY0" fmla="*/ 484 h 10099"/>
              <a:gd name="connsiteX1" fmla="*/ 5073 w 10009"/>
              <a:gd name="connsiteY1" fmla="*/ 149 h 10099"/>
              <a:gd name="connsiteX2" fmla="*/ 520 w 10009"/>
              <a:gd name="connsiteY2" fmla="*/ 355 h 10099"/>
              <a:gd name="connsiteX3" fmla="*/ 10 w 10009"/>
              <a:gd name="connsiteY3" fmla="*/ 4710 h 10099"/>
              <a:gd name="connsiteX4" fmla="*/ 391 w 10009"/>
              <a:gd name="connsiteY4" fmla="*/ 9540 h 10099"/>
              <a:gd name="connsiteX5" fmla="*/ 5104 w 10009"/>
              <a:gd name="connsiteY5" fmla="*/ 9960 h 10099"/>
              <a:gd name="connsiteX6" fmla="*/ 9529 w 10009"/>
              <a:gd name="connsiteY6" fmla="*/ 9739 h 10099"/>
              <a:gd name="connsiteX7" fmla="*/ 10004 w 10009"/>
              <a:gd name="connsiteY7" fmla="*/ 5143 h 10099"/>
              <a:gd name="connsiteX8" fmla="*/ 9518 w 10009"/>
              <a:gd name="connsiteY8" fmla="*/ 484 h 10099"/>
              <a:gd name="connsiteX0" fmla="*/ 9518 w 10009"/>
              <a:gd name="connsiteY0" fmla="*/ 436 h 10051"/>
              <a:gd name="connsiteX1" fmla="*/ 5073 w 10009"/>
              <a:gd name="connsiteY1" fmla="*/ 101 h 10051"/>
              <a:gd name="connsiteX2" fmla="*/ 520 w 10009"/>
              <a:gd name="connsiteY2" fmla="*/ 307 h 10051"/>
              <a:gd name="connsiteX3" fmla="*/ 10 w 10009"/>
              <a:gd name="connsiteY3" fmla="*/ 4662 h 10051"/>
              <a:gd name="connsiteX4" fmla="*/ 391 w 10009"/>
              <a:gd name="connsiteY4" fmla="*/ 9492 h 10051"/>
              <a:gd name="connsiteX5" fmla="*/ 5104 w 10009"/>
              <a:gd name="connsiteY5" fmla="*/ 9912 h 10051"/>
              <a:gd name="connsiteX6" fmla="*/ 9529 w 10009"/>
              <a:gd name="connsiteY6" fmla="*/ 9691 h 10051"/>
              <a:gd name="connsiteX7" fmla="*/ 10004 w 10009"/>
              <a:gd name="connsiteY7" fmla="*/ 5095 h 10051"/>
              <a:gd name="connsiteX8" fmla="*/ 9518 w 10009"/>
              <a:gd name="connsiteY8" fmla="*/ 436 h 10051"/>
              <a:gd name="connsiteX0" fmla="*/ 9646 w 10137"/>
              <a:gd name="connsiteY0" fmla="*/ 436 h 10051"/>
              <a:gd name="connsiteX1" fmla="*/ 5201 w 10137"/>
              <a:gd name="connsiteY1" fmla="*/ 101 h 10051"/>
              <a:gd name="connsiteX2" fmla="*/ 648 w 10137"/>
              <a:gd name="connsiteY2" fmla="*/ 307 h 10051"/>
              <a:gd name="connsiteX3" fmla="*/ 2 w 10137"/>
              <a:gd name="connsiteY3" fmla="*/ 4855 h 10051"/>
              <a:gd name="connsiteX4" fmla="*/ 519 w 10137"/>
              <a:gd name="connsiteY4" fmla="*/ 9492 h 10051"/>
              <a:gd name="connsiteX5" fmla="*/ 5232 w 10137"/>
              <a:gd name="connsiteY5" fmla="*/ 9912 h 10051"/>
              <a:gd name="connsiteX6" fmla="*/ 9657 w 10137"/>
              <a:gd name="connsiteY6" fmla="*/ 9691 h 10051"/>
              <a:gd name="connsiteX7" fmla="*/ 10132 w 10137"/>
              <a:gd name="connsiteY7" fmla="*/ 5095 h 10051"/>
              <a:gd name="connsiteX8" fmla="*/ 9646 w 10137"/>
              <a:gd name="connsiteY8" fmla="*/ 436 h 10051"/>
              <a:gd name="connsiteX0" fmla="*/ 9647 w 10138"/>
              <a:gd name="connsiteY0" fmla="*/ 436 h 10051"/>
              <a:gd name="connsiteX1" fmla="*/ 5202 w 10138"/>
              <a:gd name="connsiteY1" fmla="*/ 101 h 10051"/>
              <a:gd name="connsiteX2" fmla="*/ 479 w 10138"/>
              <a:gd name="connsiteY2" fmla="*/ 350 h 10051"/>
              <a:gd name="connsiteX3" fmla="*/ 3 w 10138"/>
              <a:gd name="connsiteY3" fmla="*/ 4855 h 10051"/>
              <a:gd name="connsiteX4" fmla="*/ 520 w 10138"/>
              <a:gd name="connsiteY4" fmla="*/ 9492 h 10051"/>
              <a:gd name="connsiteX5" fmla="*/ 5233 w 10138"/>
              <a:gd name="connsiteY5" fmla="*/ 9912 h 10051"/>
              <a:gd name="connsiteX6" fmla="*/ 9658 w 10138"/>
              <a:gd name="connsiteY6" fmla="*/ 9691 h 10051"/>
              <a:gd name="connsiteX7" fmla="*/ 10133 w 10138"/>
              <a:gd name="connsiteY7" fmla="*/ 5095 h 10051"/>
              <a:gd name="connsiteX8" fmla="*/ 9647 w 10138"/>
              <a:gd name="connsiteY8" fmla="*/ 436 h 10051"/>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44 h 10059"/>
              <a:gd name="connsiteX1" fmla="*/ 5202 w 10138"/>
              <a:gd name="connsiteY1" fmla="*/ 109 h 10059"/>
              <a:gd name="connsiteX2" fmla="*/ 479 w 10138"/>
              <a:gd name="connsiteY2" fmla="*/ 358 h 10059"/>
              <a:gd name="connsiteX3" fmla="*/ 3 w 10138"/>
              <a:gd name="connsiteY3" fmla="*/ 4863 h 10059"/>
              <a:gd name="connsiteX4" fmla="*/ 520 w 10138"/>
              <a:gd name="connsiteY4" fmla="*/ 9500 h 10059"/>
              <a:gd name="connsiteX5" fmla="*/ 5233 w 10138"/>
              <a:gd name="connsiteY5" fmla="*/ 9920 h 10059"/>
              <a:gd name="connsiteX6" fmla="*/ 9658 w 10138"/>
              <a:gd name="connsiteY6" fmla="*/ 9699 h 10059"/>
              <a:gd name="connsiteX7" fmla="*/ 10133 w 10138"/>
              <a:gd name="connsiteY7" fmla="*/ 5103 h 10059"/>
              <a:gd name="connsiteX8" fmla="*/ 9647 w 10138"/>
              <a:gd name="connsiteY8" fmla="*/ 444 h 10059"/>
              <a:gd name="connsiteX0" fmla="*/ 9647 w 10138"/>
              <a:gd name="connsiteY0" fmla="*/ 489 h 10104"/>
              <a:gd name="connsiteX1" fmla="*/ 4976 w 10138"/>
              <a:gd name="connsiteY1" fmla="*/ 47 h 10104"/>
              <a:gd name="connsiteX2" fmla="*/ 479 w 10138"/>
              <a:gd name="connsiteY2" fmla="*/ 403 h 10104"/>
              <a:gd name="connsiteX3" fmla="*/ 3 w 10138"/>
              <a:gd name="connsiteY3" fmla="*/ 4908 h 10104"/>
              <a:gd name="connsiteX4" fmla="*/ 520 w 10138"/>
              <a:gd name="connsiteY4" fmla="*/ 9545 h 10104"/>
              <a:gd name="connsiteX5" fmla="*/ 5233 w 10138"/>
              <a:gd name="connsiteY5" fmla="*/ 9965 h 10104"/>
              <a:gd name="connsiteX6" fmla="*/ 9658 w 10138"/>
              <a:gd name="connsiteY6" fmla="*/ 9744 h 10104"/>
              <a:gd name="connsiteX7" fmla="*/ 10133 w 10138"/>
              <a:gd name="connsiteY7" fmla="*/ 5148 h 10104"/>
              <a:gd name="connsiteX8" fmla="*/ 9647 w 10138"/>
              <a:gd name="connsiteY8" fmla="*/ 489 h 10104"/>
              <a:gd name="connsiteX0" fmla="*/ 9783 w 10174"/>
              <a:gd name="connsiteY0" fmla="*/ 464 h 10122"/>
              <a:gd name="connsiteX1" fmla="*/ 4976 w 10174"/>
              <a:gd name="connsiteY1" fmla="*/ 65 h 10122"/>
              <a:gd name="connsiteX2" fmla="*/ 479 w 10174"/>
              <a:gd name="connsiteY2" fmla="*/ 421 h 10122"/>
              <a:gd name="connsiteX3" fmla="*/ 3 w 10174"/>
              <a:gd name="connsiteY3" fmla="*/ 4926 h 10122"/>
              <a:gd name="connsiteX4" fmla="*/ 520 w 10174"/>
              <a:gd name="connsiteY4" fmla="*/ 9563 h 10122"/>
              <a:gd name="connsiteX5" fmla="*/ 5233 w 10174"/>
              <a:gd name="connsiteY5" fmla="*/ 9983 h 10122"/>
              <a:gd name="connsiteX6" fmla="*/ 9658 w 10174"/>
              <a:gd name="connsiteY6" fmla="*/ 9762 h 10122"/>
              <a:gd name="connsiteX7" fmla="*/ 10133 w 10174"/>
              <a:gd name="connsiteY7" fmla="*/ 5166 h 10122"/>
              <a:gd name="connsiteX8" fmla="*/ 9783 w 10174"/>
              <a:gd name="connsiteY8" fmla="*/ 464 h 10122"/>
              <a:gd name="connsiteX0" fmla="*/ 9783 w 10325"/>
              <a:gd name="connsiteY0" fmla="*/ 464 h 10122"/>
              <a:gd name="connsiteX1" fmla="*/ 4976 w 10325"/>
              <a:gd name="connsiteY1" fmla="*/ 65 h 10122"/>
              <a:gd name="connsiteX2" fmla="*/ 479 w 10325"/>
              <a:gd name="connsiteY2" fmla="*/ 421 h 10122"/>
              <a:gd name="connsiteX3" fmla="*/ 3 w 10325"/>
              <a:gd name="connsiteY3" fmla="*/ 4926 h 10122"/>
              <a:gd name="connsiteX4" fmla="*/ 520 w 10325"/>
              <a:gd name="connsiteY4" fmla="*/ 9563 h 10122"/>
              <a:gd name="connsiteX5" fmla="*/ 5233 w 10325"/>
              <a:gd name="connsiteY5" fmla="*/ 9983 h 10122"/>
              <a:gd name="connsiteX6" fmla="*/ 9658 w 10325"/>
              <a:gd name="connsiteY6" fmla="*/ 9762 h 10122"/>
              <a:gd name="connsiteX7" fmla="*/ 10325 w 10325"/>
              <a:gd name="connsiteY7" fmla="*/ 4952 h 10122"/>
              <a:gd name="connsiteX8" fmla="*/ 9783 w 10325"/>
              <a:gd name="connsiteY8" fmla="*/ 464 h 10122"/>
              <a:gd name="connsiteX0" fmla="*/ 9783 w 10364"/>
              <a:gd name="connsiteY0" fmla="*/ 464 h 10136"/>
              <a:gd name="connsiteX1" fmla="*/ 4976 w 10364"/>
              <a:gd name="connsiteY1" fmla="*/ 65 h 10136"/>
              <a:gd name="connsiteX2" fmla="*/ 479 w 10364"/>
              <a:gd name="connsiteY2" fmla="*/ 421 h 10136"/>
              <a:gd name="connsiteX3" fmla="*/ 3 w 10364"/>
              <a:gd name="connsiteY3" fmla="*/ 4926 h 10136"/>
              <a:gd name="connsiteX4" fmla="*/ 520 w 10364"/>
              <a:gd name="connsiteY4" fmla="*/ 9563 h 10136"/>
              <a:gd name="connsiteX5" fmla="*/ 5233 w 10364"/>
              <a:gd name="connsiteY5" fmla="*/ 9983 h 10136"/>
              <a:gd name="connsiteX6" fmla="*/ 9986 w 10364"/>
              <a:gd name="connsiteY6" fmla="*/ 9527 h 10136"/>
              <a:gd name="connsiteX7" fmla="*/ 10325 w 10364"/>
              <a:gd name="connsiteY7" fmla="*/ 4952 h 10136"/>
              <a:gd name="connsiteX8" fmla="*/ 9783 w 10364"/>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325"/>
              <a:gd name="connsiteY0" fmla="*/ 464 h 10136"/>
              <a:gd name="connsiteX1" fmla="*/ 4976 w 10325"/>
              <a:gd name="connsiteY1" fmla="*/ 65 h 10136"/>
              <a:gd name="connsiteX2" fmla="*/ 479 w 10325"/>
              <a:gd name="connsiteY2" fmla="*/ 421 h 10136"/>
              <a:gd name="connsiteX3" fmla="*/ 3 w 10325"/>
              <a:gd name="connsiteY3" fmla="*/ 4926 h 10136"/>
              <a:gd name="connsiteX4" fmla="*/ 520 w 10325"/>
              <a:gd name="connsiteY4" fmla="*/ 9563 h 10136"/>
              <a:gd name="connsiteX5" fmla="*/ 5233 w 10325"/>
              <a:gd name="connsiteY5" fmla="*/ 9983 h 10136"/>
              <a:gd name="connsiteX6" fmla="*/ 9986 w 10325"/>
              <a:gd name="connsiteY6" fmla="*/ 9527 h 10136"/>
              <a:gd name="connsiteX7" fmla="*/ 10325 w 10325"/>
              <a:gd name="connsiteY7" fmla="*/ 4952 h 10136"/>
              <a:gd name="connsiteX8" fmla="*/ 9783 w 10325"/>
              <a:gd name="connsiteY8" fmla="*/ 464 h 10136"/>
              <a:gd name="connsiteX0" fmla="*/ 9783 w 10467"/>
              <a:gd name="connsiteY0" fmla="*/ 464 h 10099"/>
              <a:gd name="connsiteX1" fmla="*/ 4976 w 10467"/>
              <a:gd name="connsiteY1" fmla="*/ 65 h 10099"/>
              <a:gd name="connsiteX2" fmla="*/ 479 w 10467"/>
              <a:gd name="connsiteY2" fmla="*/ 421 h 10099"/>
              <a:gd name="connsiteX3" fmla="*/ 3 w 10467"/>
              <a:gd name="connsiteY3" fmla="*/ 4926 h 10099"/>
              <a:gd name="connsiteX4" fmla="*/ 520 w 10467"/>
              <a:gd name="connsiteY4" fmla="*/ 9563 h 10099"/>
              <a:gd name="connsiteX5" fmla="*/ 5403 w 10467"/>
              <a:gd name="connsiteY5" fmla="*/ 9897 h 10099"/>
              <a:gd name="connsiteX6" fmla="*/ 9986 w 10467"/>
              <a:gd name="connsiteY6" fmla="*/ 9527 h 10099"/>
              <a:gd name="connsiteX7" fmla="*/ 10325 w 10467"/>
              <a:gd name="connsiteY7" fmla="*/ 4952 h 10099"/>
              <a:gd name="connsiteX8" fmla="*/ 9783 w 10467"/>
              <a:gd name="connsiteY8" fmla="*/ 464 h 10099"/>
              <a:gd name="connsiteX0" fmla="*/ 9783 w 10467"/>
              <a:gd name="connsiteY0" fmla="*/ 464 h 10112"/>
              <a:gd name="connsiteX1" fmla="*/ 4976 w 10467"/>
              <a:gd name="connsiteY1" fmla="*/ 65 h 10112"/>
              <a:gd name="connsiteX2" fmla="*/ 479 w 10467"/>
              <a:gd name="connsiteY2" fmla="*/ 421 h 10112"/>
              <a:gd name="connsiteX3" fmla="*/ 3 w 10467"/>
              <a:gd name="connsiteY3" fmla="*/ 4926 h 10112"/>
              <a:gd name="connsiteX4" fmla="*/ 418 w 10467"/>
              <a:gd name="connsiteY4" fmla="*/ 9584 h 10112"/>
              <a:gd name="connsiteX5" fmla="*/ 5403 w 10467"/>
              <a:gd name="connsiteY5" fmla="*/ 9897 h 10112"/>
              <a:gd name="connsiteX6" fmla="*/ 9986 w 10467"/>
              <a:gd name="connsiteY6" fmla="*/ 9527 h 10112"/>
              <a:gd name="connsiteX7" fmla="*/ 10325 w 10467"/>
              <a:gd name="connsiteY7" fmla="*/ 4952 h 10112"/>
              <a:gd name="connsiteX8" fmla="*/ 9783 w 10467"/>
              <a:gd name="connsiteY8" fmla="*/ 464 h 10112"/>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467"/>
              <a:gd name="connsiteY0" fmla="*/ 464 h 10168"/>
              <a:gd name="connsiteX1" fmla="*/ 4976 w 10467"/>
              <a:gd name="connsiteY1" fmla="*/ 65 h 10168"/>
              <a:gd name="connsiteX2" fmla="*/ 479 w 10467"/>
              <a:gd name="connsiteY2" fmla="*/ 421 h 10168"/>
              <a:gd name="connsiteX3" fmla="*/ 3 w 10467"/>
              <a:gd name="connsiteY3" fmla="*/ 4926 h 10168"/>
              <a:gd name="connsiteX4" fmla="*/ 418 w 10467"/>
              <a:gd name="connsiteY4" fmla="*/ 9584 h 10168"/>
              <a:gd name="connsiteX5" fmla="*/ 5403 w 10467"/>
              <a:gd name="connsiteY5" fmla="*/ 10025 h 10168"/>
              <a:gd name="connsiteX6" fmla="*/ 9986 w 10467"/>
              <a:gd name="connsiteY6" fmla="*/ 9527 h 10168"/>
              <a:gd name="connsiteX7" fmla="*/ 10325 w 10467"/>
              <a:gd name="connsiteY7" fmla="*/ 4952 h 10168"/>
              <a:gd name="connsiteX8" fmla="*/ 9783 w 10467"/>
              <a:gd name="connsiteY8" fmla="*/ 464 h 10168"/>
              <a:gd name="connsiteX0" fmla="*/ 9783 w 10399"/>
              <a:gd name="connsiteY0" fmla="*/ 464 h 10244"/>
              <a:gd name="connsiteX1" fmla="*/ 4976 w 10399"/>
              <a:gd name="connsiteY1" fmla="*/ 65 h 10244"/>
              <a:gd name="connsiteX2" fmla="*/ 479 w 10399"/>
              <a:gd name="connsiteY2" fmla="*/ 421 h 10244"/>
              <a:gd name="connsiteX3" fmla="*/ 3 w 10399"/>
              <a:gd name="connsiteY3" fmla="*/ 4926 h 10244"/>
              <a:gd name="connsiteX4" fmla="*/ 418 w 10399"/>
              <a:gd name="connsiteY4" fmla="*/ 9584 h 10244"/>
              <a:gd name="connsiteX5" fmla="*/ 5403 w 10399"/>
              <a:gd name="connsiteY5" fmla="*/ 10025 h 10244"/>
              <a:gd name="connsiteX6" fmla="*/ 9850 w 10399"/>
              <a:gd name="connsiteY6" fmla="*/ 9784 h 10244"/>
              <a:gd name="connsiteX7" fmla="*/ 10325 w 10399"/>
              <a:gd name="connsiteY7" fmla="*/ 4952 h 10244"/>
              <a:gd name="connsiteX8" fmla="*/ 9783 w 10399"/>
              <a:gd name="connsiteY8" fmla="*/ 464 h 10244"/>
              <a:gd name="connsiteX0" fmla="*/ 9783 w 10399"/>
              <a:gd name="connsiteY0" fmla="*/ 464 h 10152"/>
              <a:gd name="connsiteX1" fmla="*/ 4976 w 10399"/>
              <a:gd name="connsiteY1" fmla="*/ 65 h 10152"/>
              <a:gd name="connsiteX2" fmla="*/ 479 w 10399"/>
              <a:gd name="connsiteY2" fmla="*/ 421 h 10152"/>
              <a:gd name="connsiteX3" fmla="*/ 3 w 10399"/>
              <a:gd name="connsiteY3" fmla="*/ 4926 h 10152"/>
              <a:gd name="connsiteX4" fmla="*/ 418 w 10399"/>
              <a:gd name="connsiteY4" fmla="*/ 9584 h 10152"/>
              <a:gd name="connsiteX5" fmla="*/ 5403 w 10399"/>
              <a:gd name="connsiteY5" fmla="*/ 10025 h 10152"/>
              <a:gd name="connsiteX6" fmla="*/ 9850 w 10399"/>
              <a:gd name="connsiteY6" fmla="*/ 9784 h 10152"/>
              <a:gd name="connsiteX7" fmla="*/ 10325 w 10399"/>
              <a:gd name="connsiteY7" fmla="*/ 4952 h 10152"/>
              <a:gd name="connsiteX8" fmla="*/ 9783 w 10399"/>
              <a:gd name="connsiteY8" fmla="*/ 464 h 10152"/>
              <a:gd name="connsiteX0" fmla="*/ 9783 w 10326"/>
              <a:gd name="connsiteY0" fmla="*/ 464 h 10152"/>
              <a:gd name="connsiteX1" fmla="*/ 4976 w 10326"/>
              <a:gd name="connsiteY1" fmla="*/ 65 h 10152"/>
              <a:gd name="connsiteX2" fmla="*/ 479 w 10326"/>
              <a:gd name="connsiteY2" fmla="*/ 421 h 10152"/>
              <a:gd name="connsiteX3" fmla="*/ 3 w 10326"/>
              <a:gd name="connsiteY3" fmla="*/ 4926 h 10152"/>
              <a:gd name="connsiteX4" fmla="*/ 418 w 10326"/>
              <a:gd name="connsiteY4" fmla="*/ 9584 h 10152"/>
              <a:gd name="connsiteX5" fmla="*/ 5403 w 10326"/>
              <a:gd name="connsiteY5" fmla="*/ 10025 h 10152"/>
              <a:gd name="connsiteX6" fmla="*/ 9850 w 10326"/>
              <a:gd name="connsiteY6" fmla="*/ 9784 h 10152"/>
              <a:gd name="connsiteX7" fmla="*/ 10325 w 10326"/>
              <a:gd name="connsiteY7" fmla="*/ 4952 h 10152"/>
              <a:gd name="connsiteX8" fmla="*/ 9783 w 10326"/>
              <a:gd name="connsiteY8" fmla="*/ 464 h 10152"/>
              <a:gd name="connsiteX0" fmla="*/ 9783 w 10334"/>
              <a:gd name="connsiteY0" fmla="*/ 464 h 10151"/>
              <a:gd name="connsiteX1" fmla="*/ 4976 w 10334"/>
              <a:gd name="connsiteY1" fmla="*/ 65 h 10151"/>
              <a:gd name="connsiteX2" fmla="*/ 479 w 10334"/>
              <a:gd name="connsiteY2" fmla="*/ 421 h 10151"/>
              <a:gd name="connsiteX3" fmla="*/ 3 w 10334"/>
              <a:gd name="connsiteY3" fmla="*/ 4926 h 10151"/>
              <a:gd name="connsiteX4" fmla="*/ 418 w 10334"/>
              <a:gd name="connsiteY4" fmla="*/ 9584 h 10151"/>
              <a:gd name="connsiteX5" fmla="*/ 5403 w 10334"/>
              <a:gd name="connsiteY5" fmla="*/ 10025 h 10151"/>
              <a:gd name="connsiteX6" fmla="*/ 9941 w 10334"/>
              <a:gd name="connsiteY6" fmla="*/ 9805 h 10151"/>
              <a:gd name="connsiteX7" fmla="*/ 10325 w 10334"/>
              <a:gd name="connsiteY7" fmla="*/ 4952 h 10151"/>
              <a:gd name="connsiteX8" fmla="*/ 9783 w 10334"/>
              <a:gd name="connsiteY8" fmla="*/ 464 h 10151"/>
              <a:gd name="connsiteX0" fmla="*/ 9783 w 10353"/>
              <a:gd name="connsiteY0" fmla="*/ 464 h 10151"/>
              <a:gd name="connsiteX1" fmla="*/ 4976 w 10353"/>
              <a:gd name="connsiteY1" fmla="*/ 65 h 10151"/>
              <a:gd name="connsiteX2" fmla="*/ 479 w 10353"/>
              <a:gd name="connsiteY2" fmla="*/ 421 h 10151"/>
              <a:gd name="connsiteX3" fmla="*/ 3 w 10353"/>
              <a:gd name="connsiteY3" fmla="*/ 4926 h 10151"/>
              <a:gd name="connsiteX4" fmla="*/ 418 w 10353"/>
              <a:gd name="connsiteY4" fmla="*/ 9584 h 10151"/>
              <a:gd name="connsiteX5" fmla="*/ 5403 w 10353"/>
              <a:gd name="connsiteY5" fmla="*/ 10025 h 10151"/>
              <a:gd name="connsiteX6" fmla="*/ 9941 w 10353"/>
              <a:gd name="connsiteY6" fmla="*/ 9805 h 10151"/>
              <a:gd name="connsiteX7" fmla="*/ 10348 w 10353"/>
              <a:gd name="connsiteY7" fmla="*/ 5038 h 10151"/>
              <a:gd name="connsiteX8" fmla="*/ 9783 w 10353"/>
              <a:gd name="connsiteY8" fmla="*/ 464 h 10151"/>
              <a:gd name="connsiteX0" fmla="*/ 9817 w 10353"/>
              <a:gd name="connsiteY0" fmla="*/ 454 h 10162"/>
              <a:gd name="connsiteX1" fmla="*/ 4976 w 10353"/>
              <a:gd name="connsiteY1" fmla="*/ 76 h 10162"/>
              <a:gd name="connsiteX2" fmla="*/ 479 w 10353"/>
              <a:gd name="connsiteY2" fmla="*/ 432 h 10162"/>
              <a:gd name="connsiteX3" fmla="*/ 3 w 10353"/>
              <a:gd name="connsiteY3" fmla="*/ 4937 h 10162"/>
              <a:gd name="connsiteX4" fmla="*/ 418 w 10353"/>
              <a:gd name="connsiteY4" fmla="*/ 9595 h 10162"/>
              <a:gd name="connsiteX5" fmla="*/ 5403 w 10353"/>
              <a:gd name="connsiteY5" fmla="*/ 10036 h 10162"/>
              <a:gd name="connsiteX6" fmla="*/ 9941 w 10353"/>
              <a:gd name="connsiteY6" fmla="*/ 9816 h 10162"/>
              <a:gd name="connsiteX7" fmla="*/ 10348 w 10353"/>
              <a:gd name="connsiteY7" fmla="*/ 5049 h 10162"/>
              <a:gd name="connsiteX8" fmla="*/ 9817 w 10353"/>
              <a:gd name="connsiteY8" fmla="*/ 454 h 10162"/>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46 h 10154"/>
              <a:gd name="connsiteX1" fmla="*/ 5010 w 10353"/>
              <a:gd name="connsiteY1" fmla="*/ 89 h 10154"/>
              <a:gd name="connsiteX2" fmla="*/ 479 w 10353"/>
              <a:gd name="connsiteY2" fmla="*/ 424 h 10154"/>
              <a:gd name="connsiteX3" fmla="*/ 3 w 10353"/>
              <a:gd name="connsiteY3" fmla="*/ 4929 h 10154"/>
              <a:gd name="connsiteX4" fmla="*/ 418 w 10353"/>
              <a:gd name="connsiteY4" fmla="*/ 9587 h 10154"/>
              <a:gd name="connsiteX5" fmla="*/ 5403 w 10353"/>
              <a:gd name="connsiteY5" fmla="*/ 10028 h 10154"/>
              <a:gd name="connsiteX6" fmla="*/ 9941 w 10353"/>
              <a:gd name="connsiteY6" fmla="*/ 9808 h 10154"/>
              <a:gd name="connsiteX7" fmla="*/ 10348 w 10353"/>
              <a:gd name="connsiteY7" fmla="*/ 5041 h 10154"/>
              <a:gd name="connsiteX8" fmla="*/ 9817 w 10353"/>
              <a:gd name="connsiteY8" fmla="*/ 446 h 10154"/>
              <a:gd name="connsiteX0" fmla="*/ 9817 w 10353"/>
              <a:gd name="connsiteY0" fmla="*/ 466 h 10174"/>
              <a:gd name="connsiteX1" fmla="*/ 5010 w 10353"/>
              <a:gd name="connsiteY1" fmla="*/ 109 h 10174"/>
              <a:gd name="connsiteX2" fmla="*/ 377 w 10353"/>
              <a:gd name="connsiteY2" fmla="*/ 358 h 10174"/>
              <a:gd name="connsiteX3" fmla="*/ 3 w 10353"/>
              <a:gd name="connsiteY3" fmla="*/ 4949 h 10174"/>
              <a:gd name="connsiteX4" fmla="*/ 418 w 10353"/>
              <a:gd name="connsiteY4" fmla="*/ 9607 h 10174"/>
              <a:gd name="connsiteX5" fmla="*/ 5403 w 10353"/>
              <a:gd name="connsiteY5" fmla="*/ 10048 h 10174"/>
              <a:gd name="connsiteX6" fmla="*/ 9941 w 10353"/>
              <a:gd name="connsiteY6" fmla="*/ 9828 h 10174"/>
              <a:gd name="connsiteX7" fmla="*/ 10348 w 10353"/>
              <a:gd name="connsiteY7" fmla="*/ 5061 h 10174"/>
              <a:gd name="connsiteX8" fmla="*/ 9817 w 10353"/>
              <a:gd name="connsiteY8" fmla="*/ 466 h 10174"/>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565 h 10273"/>
              <a:gd name="connsiteX1" fmla="*/ 5010 w 10353"/>
              <a:gd name="connsiteY1" fmla="*/ 208 h 10273"/>
              <a:gd name="connsiteX2" fmla="*/ 377 w 10353"/>
              <a:gd name="connsiteY2" fmla="*/ 457 h 10273"/>
              <a:gd name="connsiteX3" fmla="*/ 3 w 10353"/>
              <a:gd name="connsiteY3" fmla="*/ 5048 h 10273"/>
              <a:gd name="connsiteX4" fmla="*/ 418 w 10353"/>
              <a:gd name="connsiteY4" fmla="*/ 9706 h 10273"/>
              <a:gd name="connsiteX5" fmla="*/ 5403 w 10353"/>
              <a:gd name="connsiteY5" fmla="*/ 10147 h 10273"/>
              <a:gd name="connsiteX6" fmla="*/ 9941 w 10353"/>
              <a:gd name="connsiteY6" fmla="*/ 9927 h 10273"/>
              <a:gd name="connsiteX7" fmla="*/ 10348 w 10353"/>
              <a:gd name="connsiteY7" fmla="*/ 5160 h 10273"/>
              <a:gd name="connsiteX8" fmla="*/ 9817 w 10353"/>
              <a:gd name="connsiteY8" fmla="*/ 565 h 10273"/>
              <a:gd name="connsiteX0" fmla="*/ 9817 w 10353"/>
              <a:gd name="connsiteY0" fmla="*/ 482 h 10190"/>
              <a:gd name="connsiteX1" fmla="*/ 5010 w 10353"/>
              <a:gd name="connsiteY1" fmla="*/ 125 h 10190"/>
              <a:gd name="connsiteX2" fmla="*/ 377 w 10353"/>
              <a:gd name="connsiteY2" fmla="*/ 374 h 10190"/>
              <a:gd name="connsiteX3" fmla="*/ 3 w 10353"/>
              <a:gd name="connsiteY3" fmla="*/ 4965 h 10190"/>
              <a:gd name="connsiteX4" fmla="*/ 418 w 10353"/>
              <a:gd name="connsiteY4" fmla="*/ 9623 h 10190"/>
              <a:gd name="connsiteX5" fmla="*/ 5403 w 10353"/>
              <a:gd name="connsiteY5" fmla="*/ 10064 h 10190"/>
              <a:gd name="connsiteX6" fmla="*/ 9941 w 10353"/>
              <a:gd name="connsiteY6" fmla="*/ 9844 h 10190"/>
              <a:gd name="connsiteX7" fmla="*/ 10348 w 10353"/>
              <a:gd name="connsiteY7" fmla="*/ 5077 h 10190"/>
              <a:gd name="connsiteX8" fmla="*/ 9817 w 10353"/>
              <a:gd name="connsiteY8" fmla="*/ 482 h 10190"/>
              <a:gd name="connsiteX0" fmla="*/ 9815 w 10351"/>
              <a:gd name="connsiteY0" fmla="*/ 495 h 10203"/>
              <a:gd name="connsiteX1" fmla="*/ 5008 w 10351"/>
              <a:gd name="connsiteY1" fmla="*/ 138 h 10203"/>
              <a:gd name="connsiteX2" fmla="*/ 420 w 10351"/>
              <a:gd name="connsiteY2" fmla="*/ 366 h 10203"/>
              <a:gd name="connsiteX3" fmla="*/ 1 w 10351"/>
              <a:gd name="connsiteY3" fmla="*/ 4978 h 10203"/>
              <a:gd name="connsiteX4" fmla="*/ 416 w 10351"/>
              <a:gd name="connsiteY4" fmla="*/ 9636 h 10203"/>
              <a:gd name="connsiteX5" fmla="*/ 5401 w 10351"/>
              <a:gd name="connsiteY5" fmla="*/ 10077 h 10203"/>
              <a:gd name="connsiteX6" fmla="*/ 9939 w 10351"/>
              <a:gd name="connsiteY6" fmla="*/ 9857 h 10203"/>
              <a:gd name="connsiteX7" fmla="*/ 10346 w 10351"/>
              <a:gd name="connsiteY7" fmla="*/ 5090 h 10203"/>
              <a:gd name="connsiteX8" fmla="*/ 9815 w 10351"/>
              <a:gd name="connsiteY8" fmla="*/ 495 h 10203"/>
              <a:gd name="connsiteX0" fmla="*/ 9816 w 10352"/>
              <a:gd name="connsiteY0" fmla="*/ 495 h 10203"/>
              <a:gd name="connsiteX1" fmla="*/ 5009 w 10352"/>
              <a:gd name="connsiteY1" fmla="*/ 138 h 10203"/>
              <a:gd name="connsiteX2" fmla="*/ 421 w 10352"/>
              <a:gd name="connsiteY2" fmla="*/ 366 h 10203"/>
              <a:gd name="connsiteX3" fmla="*/ 2 w 10352"/>
              <a:gd name="connsiteY3" fmla="*/ 4978 h 10203"/>
              <a:gd name="connsiteX4" fmla="*/ 417 w 10352"/>
              <a:gd name="connsiteY4" fmla="*/ 9636 h 10203"/>
              <a:gd name="connsiteX5" fmla="*/ 5402 w 10352"/>
              <a:gd name="connsiteY5" fmla="*/ 10077 h 10203"/>
              <a:gd name="connsiteX6" fmla="*/ 9940 w 10352"/>
              <a:gd name="connsiteY6" fmla="*/ 9857 h 10203"/>
              <a:gd name="connsiteX7" fmla="*/ 10347 w 10352"/>
              <a:gd name="connsiteY7" fmla="*/ 5090 h 10203"/>
              <a:gd name="connsiteX8" fmla="*/ 9816 w 10352"/>
              <a:gd name="connsiteY8" fmla="*/ 495 h 10203"/>
              <a:gd name="connsiteX0" fmla="*/ 9818 w 10354"/>
              <a:gd name="connsiteY0" fmla="*/ 495 h 10198"/>
              <a:gd name="connsiteX1" fmla="*/ 5011 w 10354"/>
              <a:gd name="connsiteY1" fmla="*/ 138 h 10198"/>
              <a:gd name="connsiteX2" fmla="*/ 423 w 10354"/>
              <a:gd name="connsiteY2" fmla="*/ 366 h 10198"/>
              <a:gd name="connsiteX3" fmla="*/ 4 w 10354"/>
              <a:gd name="connsiteY3" fmla="*/ 4978 h 10198"/>
              <a:gd name="connsiteX4" fmla="*/ 385 w 10354"/>
              <a:gd name="connsiteY4" fmla="*/ 9572 h 10198"/>
              <a:gd name="connsiteX5" fmla="*/ 5404 w 10354"/>
              <a:gd name="connsiteY5" fmla="*/ 10077 h 10198"/>
              <a:gd name="connsiteX6" fmla="*/ 9942 w 10354"/>
              <a:gd name="connsiteY6" fmla="*/ 9857 h 10198"/>
              <a:gd name="connsiteX7" fmla="*/ 10349 w 10354"/>
              <a:gd name="connsiteY7" fmla="*/ 5090 h 10198"/>
              <a:gd name="connsiteX8" fmla="*/ 9818 w 10354"/>
              <a:gd name="connsiteY8" fmla="*/ 495 h 10198"/>
              <a:gd name="connsiteX0" fmla="*/ 9823 w 10359"/>
              <a:gd name="connsiteY0" fmla="*/ 495 h 10257"/>
              <a:gd name="connsiteX1" fmla="*/ 5016 w 10359"/>
              <a:gd name="connsiteY1" fmla="*/ 138 h 10257"/>
              <a:gd name="connsiteX2" fmla="*/ 428 w 10359"/>
              <a:gd name="connsiteY2" fmla="*/ 366 h 10257"/>
              <a:gd name="connsiteX3" fmla="*/ 9 w 10359"/>
              <a:gd name="connsiteY3" fmla="*/ 4978 h 10257"/>
              <a:gd name="connsiteX4" fmla="*/ 367 w 10359"/>
              <a:gd name="connsiteY4" fmla="*/ 9722 h 10257"/>
              <a:gd name="connsiteX5" fmla="*/ 5409 w 10359"/>
              <a:gd name="connsiteY5" fmla="*/ 10077 h 10257"/>
              <a:gd name="connsiteX6" fmla="*/ 9947 w 10359"/>
              <a:gd name="connsiteY6" fmla="*/ 9857 h 10257"/>
              <a:gd name="connsiteX7" fmla="*/ 10354 w 10359"/>
              <a:gd name="connsiteY7" fmla="*/ 5090 h 10257"/>
              <a:gd name="connsiteX8" fmla="*/ 9823 w 10359"/>
              <a:gd name="connsiteY8" fmla="*/ 495 h 10257"/>
              <a:gd name="connsiteX0" fmla="*/ 9817 w 10353"/>
              <a:gd name="connsiteY0" fmla="*/ 495 h 10285"/>
              <a:gd name="connsiteX1" fmla="*/ 5010 w 10353"/>
              <a:gd name="connsiteY1" fmla="*/ 138 h 10285"/>
              <a:gd name="connsiteX2" fmla="*/ 422 w 10353"/>
              <a:gd name="connsiteY2" fmla="*/ 366 h 10285"/>
              <a:gd name="connsiteX3" fmla="*/ 3 w 10353"/>
              <a:gd name="connsiteY3" fmla="*/ 4978 h 10285"/>
              <a:gd name="connsiteX4" fmla="*/ 395 w 10353"/>
              <a:gd name="connsiteY4" fmla="*/ 9765 h 10285"/>
              <a:gd name="connsiteX5" fmla="*/ 5403 w 10353"/>
              <a:gd name="connsiteY5" fmla="*/ 10077 h 10285"/>
              <a:gd name="connsiteX6" fmla="*/ 9941 w 10353"/>
              <a:gd name="connsiteY6" fmla="*/ 9857 h 10285"/>
              <a:gd name="connsiteX7" fmla="*/ 10348 w 10353"/>
              <a:gd name="connsiteY7" fmla="*/ 5090 h 10285"/>
              <a:gd name="connsiteX8" fmla="*/ 9817 w 10353"/>
              <a:gd name="connsiteY8" fmla="*/ 495 h 10285"/>
              <a:gd name="connsiteX0" fmla="*/ 9817 w 10353"/>
              <a:gd name="connsiteY0" fmla="*/ 495 h 10223"/>
              <a:gd name="connsiteX1" fmla="*/ 5010 w 10353"/>
              <a:gd name="connsiteY1" fmla="*/ 138 h 10223"/>
              <a:gd name="connsiteX2" fmla="*/ 422 w 10353"/>
              <a:gd name="connsiteY2" fmla="*/ 366 h 10223"/>
              <a:gd name="connsiteX3" fmla="*/ 3 w 10353"/>
              <a:gd name="connsiteY3" fmla="*/ 4978 h 10223"/>
              <a:gd name="connsiteX4" fmla="*/ 395 w 10353"/>
              <a:gd name="connsiteY4" fmla="*/ 9765 h 10223"/>
              <a:gd name="connsiteX5" fmla="*/ 5403 w 10353"/>
              <a:gd name="connsiteY5" fmla="*/ 10077 h 10223"/>
              <a:gd name="connsiteX6" fmla="*/ 9941 w 10353"/>
              <a:gd name="connsiteY6" fmla="*/ 9857 h 10223"/>
              <a:gd name="connsiteX7" fmla="*/ 10348 w 10353"/>
              <a:gd name="connsiteY7" fmla="*/ 5090 h 10223"/>
              <a:gd name="connsiteX8" fmla="*/ 9817 w 10353"/>
              <a:gd name="connsiteY8" fmla="*/ 495 h 10223"/>
              <a:gd name="connsiteX0" fmla="*/ 9818 w 10354"/>
              <a:gd name="connsiteY0" fmla="*/ 495 h 10209"/>
              <a:gd name="connsiteX1" fmla="*/ 5011 w 10354"/>
              <a:gd name="connsiteY1" fmla="*/ 138 h 10209"/>
              <a:gd name="connsiteX2" fmla="*/ 423 w 10354"/>
              <a:gd name="connsiteY2" fmla="*/ 366 h 10209"/>
              <a:gd name="connsiteX3" fmla="*/ 4 w 10354"/>
              <a:gd name="connsiteY3" fmla="*/ 4978 h 10209"/>
              <a:gd name="connsiteX4" fmla="*/ 385 w 10354"/>
              <a:gd name="connsiteY4" fmla="*/ 9744 h 10209"/>
              <a:gd name="connsiteX5" fmla="*/ 5404 w 10354"/>
              <a:gd name="connsiteY5" fmla="*/ 10077 h 10209"/>
              <a:gd name="connsiteX6" fmla="*/ 9942 w 10354"/>
              <a:gd name="connsiteY6" fmla="*/ 9857 h 10209"/>
              <a:gd name="connsiteX7" fmla="*/ 10349 w 10354"/>
              <a:gd name="connsiteY7" fmla="*/ 5090 h 10209"/>
              <a:gd name="connsiteX8" fmla="*/ 9818 w 10354"/>
              <a:gd name="connsiteY8" fmla="*/ 495 h 10209"/>
              <a:gd name="connsiteX0" fmla="*/ 9782 w 10318"/>
              <a:gd name="connsiteY0" fmla="*/ 495 h 10209"/>
              <a:gd name="connsiteX1" fmla="*/ 4975 w 10318"/>
              <a:gd name="connsiteY1" fmla="*/ 138 h 10209"/>
              <a:gd name="connsiteX2" fmla="*/ 387 w 10318"/>
              <a:gd name="connsiteY2" fmla="*/ 366 h 10209"/>
              <a:gd name="connsiteX3" fmla="*/ 13 w 10318"/>
              <a:gd name="connsiteY3" fmla="*/ 4958 h 10209"/>
              <a:gd name="connsiteX4" fmla="*/ 349 w 10318"/>
              <a:gd name="connsiteY4" fmla="*/ 9744 h 10209"/>
              <a:gd name="connsiteX5" fmla="*/ 5368 w 10318"/>
              <a:gd name="connsiteY5" fmla="*/ 10077 h 10209"/>
              <a:gd name="connsiteX6" fmla="*/ 9906 w 10318"/>
              <a:gd name="connsiteY6" fmla="*/ 9857 h 10209"/>
              <a:gd name="connsiteX7" fmla="*/ 10313 w 10318"/>
              <a:gd name="connsiteY7" fmla="*/ 5090 h 10209"/>
              <a:gd name="connsiteX8" fmla="*/ 9782 w 10318"/>
              <a:gd name="connsiteY8" fmla="*/ 495 h 10209"/>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36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197"/>
              <a:gd name="connsiteX1" fmla="*/ 4972 w 10315"/>
              <a:gd name="connsiteY1" fmla="*/ 138 h 10197"/>
              <a:gd name="connsiteX2" fmla="*/ 384 w 10315"/>
              <a:gd name="connsiteY2" fmla="*/ 366 h 10197"/>
              <a:gd name="connsiteX3" fmla="*/ 10 w 10315"/>
              <a:gd name="connsiteY3" fmla="*/ 4958 h 10197"/>
              <a:gd name="connsiteX4" fmla="*/ 369 w 10315"/>
              <a:gd name="connsiteY4" fmla="*/ 9586 h 10197"/>
              <a:gd name="connsiteX5" fmla="*/ 5105 w 10315"/>
              <a:gd name="connsiteY5" fmla="*/ 10077 h 10197"/>
              <a:gd name="connsiteX6" fmla="*/ 9903 w 10315"/>
              <a:gd name="connsiteY6" fmla="*/ 9857 h 10197"/>
              <a:gd name="connsiteX7" fmla="*/ 10310 w 10315"/>
              <a:gd name="connsiteY7" fmla="*/ 5090 h 10197"/>
              <a:gd name="connsiteX8" fmla="*/ 9779 w 10315"/>
              <a:gd name="connsiteY8" fmla="*/ 495 h 10197"/>
              <a:gd name="connsiteX0" fmla="*/ 9779 w 10315"/>
              <a:gd name="connsiteY0" fmla="*/ 495 h 10231"/>
              <a:gd name="connsiteX1" fmla="*/ 4972 w 10315"/>
              <a:gd name="connsiteY1" fmla="*/ 138 h 10231"/>
              <a:gd name="connsiteX2" fmla="*/ 384 w 10315"/>
              <a:gd name="connsiteY2" fmla="*/ 366 h 10231"/>
              <a:gd name="connsiteX3" fmla="*/ 10 w 10315"/>
              <a:gd name="connsiteY3" fmla="*/ 4958 h 10231"/>
              <a:gd name="connsiteX4" fmla="*/ 369 w 10315"/>
              <a:gd name="connsiteY4" fmla="*/ 9586 h 10231"/>
              <a:gd name="connsiteX5" fmla="*/ 5105 w 10315"/>
              <a:gd name="connsiteY5" fmla="*/ 10077 h 10231"/>
              <a:gd name="connsiteX6" fmla="*/ 9903 w 10315"/>
              <a:gd name="connsiteY6" fmla="*/ 9857 h 10231"/>
              <a:gd name="connsiteX7" fmla="*/ 10310 w 10315"/>
              <a:gd name="connsiteY7" fmla="*/ 5090 h 10231"/>
              <a:gd name="connsiteX8" fmla="*/ 9779 w 10315"/>
              <a:gd name="connsiteY8" fmla="*/ 495 h 10231"/>
              <a:gd name="connsiteX0" fmla="*/ 9779 w 10310"/>
              <a:gd name="connsiteY0" fmla="*/ 495 h 10231"/>
              <a:gd name="connsiteX1" fmla="*/ 4972 w 10310"/>
              <a:gd name="connsiteY1" fmla="*/ 138 h 10231"/>
              <a:gd name="connsiteX2" fmla="*/ 384 w 10310"/>
              <a:gd name="connsiteY2" fmla="*/ 366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71 h 10207"/>
              <a:gd name="connsiteX1" fmla="*/ 4972 w 10310"/>
              <a:gd name="connsiteY1" fmla="*/ 114 h 10207"/>
              <a:gd name="connsiteX2" fmla="*/ 441 w 10310"/>
              <a:gd name="connsiteY2" fmla="*/ 381 h 10207"/>
              <a:gd name="connsiteX3" fmla="*/ 10 w 10310"/>
              <a:gd name="connsiteY3" fmla="*/ 4934 h 10207"/>
              <a:gd name="connsiteX4" fmla="*/ 369 w 10310"/>
              <a:gd name="connsiteY4" fmla="*/ 9562 h 10207"/>
              <a:gd name="connsiteX5" fmla="*/ 5105 w 10310"/>
              <a:gd name="connsiteY5" fmla="*/ 10053 h 10207"/>
              <a:gd name="connsiteX6" fmla="*/ 9812 w 10310"/>
              <a:gd name="connsiteY6" fmla="*/ 9833 h 10207"/>
              <a:gd name="connsiteX7" fmla="*/ 10310 w 10310"/>
              <a:gd name="connsiteY7" fmla="*/ 5066 h 10207"/>
              <a:gd name="connsiteX8" fmla="*/ 9779 w 10310"/>
              <a:gd name="connsiteY8" fmla="*/ 471 h 10207"/>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79 w 10310"/>
              <a:gd name="connsiteY0" fmla="*/ 495 h 10231"/>
              <a:gd name="connsiteX1" fmla="*/ 4972 w 10310"/>
              <a:gd name="connsiteY1" fmla="*/ 138 h 10231"/>
              <a:gd name="connsiteX2" fmla="*/ 441 w 10310"/>
              <a:gd name="connsiteY2" fmla="*/ 405 h 10231"/>
              <a:gd name="connsiteX3" fmla="*/ 10 w 10310"/>
              <a:gd name="connsiteY3" fmla="*/ 4958 h 10231"/>
              <a:gd name="connsiteX4" fmla="*/ 369 w 10310"/>
              <a:gd name="connsiteY4" fmla="*/ 9586 h 10231"/>
              <a:gd name="connsiteX5" fmla="*/ 5105 w 10310"/>
              <a:gd name="connsiteY5" fmla="*/ 10077 h 10231"/>
              <a:gd name="connsiteX6" fmla="*/ 9812 w 10310"/>
              <a:gd name="connsiteY6" fmla="*/ 9857 h 10231"/>
              <a:gd name="connsiteX7" fmla="*/ 10310 w 10310"/>
              <a:gd name="connsiteY7" fmla="*/ 5090 h 10231"/>
              <a:gd name="connsiteX8" fmla="*/ 9779 w 10310"/>
              <a:gd name="connsiteY8" fmla="*/ 495 h 10231"/>
              <a:gd name="connsiteX0" fmla="*/ 9788 w 10319"/>
              <a:gd name="connsiteY0" fmla="*/ 495 h 10231"/>
              <a:gd name="connsiteX1" fmla="*/ 4981 w 10319"/>
              <a:gd name="connsiteY1" fmla="*/ 138 h 10231"/>
              <a:gd name="connsiteX2" fmla="*/ 450 w 10319"/>
              <a:gd name="connsiteY2" fmla="*/ 405 h 10231"/>
              <a:gd name="connsiteX3" fmla="*/ 8 w 10319"/>
              <a:gd name="connsiteY3" fmla="*/ 4780 h 10231"/>
              <a:gd name="connsiteX4" fmla="*/ 378 w 10319"/>
              <a:gd name="connsiteY4" fmla="*/ 9586 h 10231"/>
              <a:gd name="connsiteX5" fmla="*/ 5114 w 10319"/>
              <a:gd name="connsiteY5" fmla="*/ 10077 h 10231"/>
              <a:gd name="connsiteX6" fmla="*/ 9821 w 10319"/>
              <a:gd name="connsiteY6" fmla="*/ 9857 h 10231"/>
              <a:gd name="connsiteX7" fmla="*/ 10319 w 10319"/>
              <a:gd name="connsiteY7" fmla="*/ 5090 h 10231"/>
              <a:gd name="connsiteX8" fmla="*/ 9788 w 10319"/>
              <a:gd name="connsiteY8" fmla="*/ 495 h 10231"/>
              <a:gd name="connsiteX0" fmla="*/ 9790 w 10321"/>
              <a:gd name="connsiteY0" fmla="*/ 495 h 10231"/>
              <a:gd name="connsiteX1" fmla="*/ 4983 w 10321"/>
              <a:gd name="connsiteY1" fmla="*/ 138 h 10231"/>
              <a:gd name="connsiteX2" fmla="*/ 452 w 10321"/>
              <a:gd name="connsiteY2" fmla="*/ 405 h 10231"/>
              <a:gd name="connsiteX3" fmla="*/ 10 w 10321"/>
              <a:gd name="connsiteY3" fmla="*/ 4780 h 10231"/>
              <a:gd name="connsiteX4" fmla="*/ 380 w 10321"/>
              <a:gd name="connsiteY4" fmla="*/ 9586 h 10231"/>
              <a:gd name="connsiteX5" fmla="*/ 5116 w 10321"/>
              <a:gd name="connsiteY5" fmla="*/ 10077 h 10231"/>
              <a:gd name="connsiteX6" fmla="*/ 9823 w 10321"/>
              <a:gd name="connsiteY6" fmla="*/ 9857 h 10231"/>
              <a:gd name="connsiteX7" fmla="*/ 10321 w 10321"/>
              <a:gd name="connsiteY7" fmla="*/ 5090 h 10231"/>
              <a:gd name="connsiteX8" fmla="*/ 9790 w 10321"/>
              <a:gd name="connsiteY8" fmla="*/ 495 h 10231"/>
              <a:gd name="connsiteX0" fmla="*/ 9707 w 10321"/>
              <a:gd name="connsiteY0" fmla="*/ 365 h 10316"/>
              <a:gd name="connsiteX1" fmla="*/ 4983 w 10321"/>
              <a:gd name="connsiteY1" fmla="*/ 223 h 10316"/>
              <a:gd name="connsiteX2" fmla="*/ 452 w 10321"/>
              <a:gd name="connsiteY2" fmla="*/ 490 h 10316"/>
              <a:gd name="connsiteX3" fmla="*/ 10 w 10321"/>
              <a:gd name="connsiteY3" fmla="*/ 4865 h 10316"/>
              <a:gd name="connsiteX4" fmla="*/ 380 w 10321"/>
              <a:gd name="connsiteY4" fmla="*/ 9671 h 10316"/>
              <a:gd name="connsiteX5" fmla="*/ 5116 w 10321"/>
              <a:gd name="connsiteY5" fmla="*/ 10162 h 10316"/>
              <a:gd name="connsiteX6" fmla="*/ 9823 w 10321"/>
              <a:gd name="connsiteY6" fmla="*/ 9942 h 10316"/>
              <a:gd name="connsiteX7" fmla="*/ 10321 w 10321"/>
              <a:gd name="connsiteY7" fmla="*/ 5175 h 10316"/>
              <a:gd name="connsiteX8" fmla="*/ 9707 w 10321"/>
              <a:gd name="connsiteY8" fmla="*/ 365 h 10316"/>
              <a:gd name="connsiteX0" fmla="*/ 9707 w 10327"/>
              <a:gd name="connsiteY0" fmla="*/ 365 h 10327"/>
              <a:gd name="connsiteX1" fmla="*/ 4983 w 10327"/>
              <a:gd name="connsiteY1" fmla="*/ 223 h 10327"/>
              <a:gd name="connsiteX2" fmla="*/ 452 w 10327"/>
              <a:gd name="connsiteY2" fmla="*/ 490 h 10327"/>
              <a:gd name="connsiteX3" fmla="*/ 10 w 10327"/>
              <a:gd name="connsiteY3" fmla="*/ 4865 h 10327"/>
              <a:gd name="connsiteX4" fmla="*/ 380 w 10327"/>
              <a:gd name="connsiteY4" fmla="*/ 9671 h 10327"/>
              <a:gd name="connsiteX5" fmla="*/ 5116 w 10327"/>
              <a:gd name="connsiteY5" fmla="*/ 10162 h 10327"/>
              <a:gd name="connsiteX6" fmla="*/ 9918 w 10327"/>
              <a:gd name="connsiteY6" fmla="*/ 9749 h 10327"/>
              <a:gd name="connsiteX7" fmla="*/ 10321 w 10327"/>
              <a:gd name="connsiteY7" fmla="*/ 5175 h 10327"/>
              <a:gd name="connsiteX8" fmla="*/ 9707 w 10327"/>
              <a:gd name="connsiteY8" fmla="*/ 365 h 10327"/>
              <a:gd name="connsiteX0" fmla="*/ 9707 w 10327"/>
              <a:gd name="connsiteY0" fmla="*/ 365 h 10265"/>
              <a:gd name="connsiteX1" fmla="*/ 4983 w 10327"/>
              <a:gd name="connsiteY1" fmla="*/ 223 h 10265"/>
              <a:gd name="connsiteX2" fmla="*/ 452 w 10327"/>
              <a:gd name="connsiteY2" fmla="*/ 490 h 10265"/>
              <a:gd name="connsiteX3" fmla="*/ 10 w 10327"/>
              <a:gd name="connsiteY3" fmla="*/ 4865 h 10265"/>
              <a:gd name="connsiteX4" fmla="*/ 380 w 10327"/>
              <a:gd name="connsiteY4" fmla="*/ 9671 h 10265"/>
              <a:gd name="connsiteX5" fmla="*/ 5188 w 10327"/>
              <a:gd name="connsiteY5" fmla="*/ 10012 h 10265"/>
              <a:gd name="connsiteX6" fmla="*/ 9918 w 10327"/>
              <a:gd name="connsiteY6" fmla="*/ 9749 h 10265"/>
              <a:gd name="connsiteX7" fmla="*/ 10321 w 10327"/>
              <a:gd name="connsiteY7" fmla="*/ 5175 h 10265"/>
              <a:gd name="connsiteX8" fmla="*/ 9707 w 10327"/>
              <a:gd name="connsiteY8" fmla="*/ 365 h 10265"/>
              <a:gd name="connsiteX0" fmla="*/ 9710 w 10330"/>
              <a:gd name="connsiteY0" fmla="*/ 365 h 10251"/>
              <a:gd name="connsiteX1" fmla="*/ 4986 w 10330"/>
              <a:gd name="connsiteY1" fmla="*/ 223 h 10251"/>
              <a:gd name="connsiteX2" fmla="*/ 455 w 10330"/>
              <a:gd name="connsiteY2" fmla="*/ 490 h 10251"/>
              <a:gd name="connsiteX3" fmla="*/ 13 w 10330"/>
              <a:gd name="connsiteY3" fmla="*/ 4865 h 10251"/>
              <a:gd name="connsiteX4" fmla="*/ 562 w 10330"/>
              <a:gd name="connsiteY4" fmla="*/ 9650 h 10251"/>
              <a:gd name="connsiteX5" fmla="*/ 5191 w 10330"/>
              <a:gd name="connsiteY5" fmla="*/ 10012 h 10251"/>
              <a:gd name="connsiteX6" fmla="*/ 9921 w 10330"/>
              <a:gd name="connsiteY6" fmla="*/ 9749 h 10251"/>
              <a:gd name="connsiteX7" fmla="*/ 10324 w 10330"/>
              <a:gd name="connsiteY7" fmla="*/ 5175 h 10251"/>
              <a:gd name="connsiteX8" fmla="*/ 9710 w 10330"/>
              <a:gd name="connsiteY8" fmla="*/ 365 h 10251"/>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0 w 10330"/>
              <a:gd name="connsiteY0" fmla="*/ 365 h 10127"/>
              <a:gd name="connsiteX1" fmla="*/ 4986 w 10330"/>
              <a:gd name="connsiteY1" fmla="*/ 223 h 10127"/>
              <a:gd name="connsiteX2" fmla="*/ 455 w 10330"/>
              <a:gd name="connsiteY2" fmla="*/ 490 h 10127"/>
              <a:gd name="connsiteX3" fmla="*/ 13 w 10330"/>
              <a:gd name="connsiteY3" fmla="*/ 4865 h 10127"/>
              <a:gd name="connsiteX4" fmla="*/ 562 w 10330"/>
              <a:gd name="connsiteY4" fmla="*/ 9650 h 10127"/>
              <a:gd name="connsiteX5" fmla="*/ 5191 w 10330"/>
              <a:gd name="connsiteY5" fmla="*/ 10012 h 10127"/>
              <a:gd name="connsiteX6" fmla="*/ 9921 w 10330"/>
              <a:gd name="connsiteY6" fmla="*/ 9749 h 10127"/>
              <a:gd name="connsiteX7" fmla="*/ 10324 w 10330"/>
              <a:gd name="connsiteY7" fmla="*/ 5175 h 10127"/>
              <a:gd name="connsiteX8" fmla="*/ 9710 w 10330"/>
              <a:gd name="connsiteY8" fmla="*/ 365 h 10127"/>
              <a:gd name="connsiteX0" fmla="*/ 9712 w 10332"/>
              <a:gd name="connsiteY0" fmla="*/ 365 h 10317"/>
              <a:gd name="connsiteX1" fmla="*/ 4988 w 10332"/>
              <a:gd name="connsiteY1" fmla="*/ 223 h 10317"/>
              <a:gd name="connsiteX2" fmla="*/ 457 w 10332"/>
              <a:gd name="connsiteY2" fmla="*/ 490 h 10317"/>
              <a:gd name="connsiteX3" fmla="*/ 15 w 10332"/>
              <a:gd name="connsiteY3" fmla="*/ 4865 h 10317"/>
              <a:gd name="connsiteX4" fmla="*/ 588 w 10332"/>
              <a:gd name="connsiteY4" fmla="*/ 9929 h 10317"/>
              <a:gd name="connsiteX5" fmla="*/ 5193 w 10332"/>
              <a:gd name="connsiteY5" fmla="*/ 10012 h 10317"/>
              <a:gd name="connsiteX6" fmla="*/ 9923 w 10332"/>
              <a:gd name="connsiteY6" fmla="*/ 9749 h 10317"/>
              <a:gd name="connsiteX7" fmla="*/ 10326 w 10332"/>
              <a:gd name="connsiteY7" fmla="*/ 5175 h 10317"/>
              <a:gd name="connsiteX8" fmla="*/ 9712 w 10332"/>
              <a:gd name="connsiteY8" fmla="*/ 365 h 10317"/>
              <a:gd name="connsiteX0" fmla="*/ 9712 w 10332"/>
              <a:gd name="connsiteY0" fmla="*/ 365 h 10185"/>
              <a:gd name="connsiteX1" fmla="*/ 4988 w 10332"/>
              <a:gd name="connsiteY1" fmla="*/ 223 h 10185"/>
              <a:gd name="connsiteX2" fmla="*/ 457 w 10332"/>
              <a:gd name="connsiteY2" fmla="*/ 490 h 10185"/>
              <a:gd name="connsiteX3" fmla="*/ 15 w 10332"/>
              <a:gd name="connsiteY3" fmla="*/ 4865 h 10185"/>
              <a:gd name="connsiteX4" fmla="*/ 588 w 10332"/>
              <a:gd name="connsiteY4" fmla="*/ 9929 h 10185"/>
              <a:gd name="connsiteX5" fmla="*/ 5193 w 10332"/>
              <a:gd name="connsiteY5" fmla="*/ 10012 h 10185"/>
              <a:gd name="connsiteX6" fmla="*/ 9923 w 10332"/>
              <a:gd name="connsiteY6" fmla="*/ 9749 h 10185"/>
              <a:gd name="connsiteX7" fmla="*/ 10326 w 10332"/>
              <a:gd name="connsiteY7" fmla="*/ 5175 h 10185"/>
              <a:gd name="connsiteX8" fmla="*/ 9712 w 10332"/>
              <a:gd name="connsiteY8" fmla="*/ 365 h 10185"/>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326"/>
              <a:gd name="connsiteY0" fmla="*/ 365 h 10183"/>
              <a:gd name="connsiteX1" fmla="*/ 4988 w 10326"/>
              <a:gd name="connsiteY1" fmla="*/ 223 h 10183"/>
              <a:gd name="connsiteX2" fmla="*/ 457 w 10326"/>
              <a:gd name="connsiteY2" fmla="*/ 490 h 10183"/>
              <a:gd name="connsiteX3" fmla="*/ 15 w 10326"/>
              <a:gd name="connsiteY3" fmla="*/ 4865 h 10183"/>
              <a:gd name="connsiteX4" fmla="*/ 588 w 10326"/>
              <a:gd name="connsiteY4" fmla="*/ 9929 h 10183"/>
              <a:gd name="connsiteX5" fmla="*/ 5193 w 10326"/>
              <a:gd name="connsiteY5" fmla="*/ 10012 h 10183"/>
              <a:gd name="connsiteX6" fmla="*/ 9792 w 10326"/>
              <a:gd name="connsiteY6" fmla="*/ 9792 h 10183"/>
              <a:gd name="connsiteX7" fmla="*/ 10326 w 10326"/>
              <a:gd name="connsiteY7" fmla="*/ 5175 h 10183"/>
              <a:gd name="connsiteX8" fmla="*/ 9712 w 10326"/>
              <a:gd name="connsiteY8" fmla="*/ 365 h 10183"/>
              <a:gd name="connsiteX0" fmla="*/ 9712 w 10267"/>
              <a:gd name="connsiteY0" fmla="*/ 365 h 10183"/>
              <a:gd name="connsiteX1" fmla="*/ 4988 w 10267"/>
              <a:gd name="connsiteY1" fmla="*/ 223 h 10183"/>
              <a:gd name="connsiteX2" fmla="*/ 457 w 10267"/>
              <a:gd name="connsiteY2" fmla="*/ 490 h 10183"/>
              <a:gd name="connsiteX3" fmla="*/ 15 w 10267"/>
              <a:gd name="connsiteY3" fmla="*/ 4865 h 10183"/>
              <a:gd name="connsiteX4" fmla="*/ 588 w 10267"/>
              <a:gd name="connsiteY4" fmla="*/ 9929 h 10183"/>
              <a:gd name="connsiteX5" fmla="*/ 5193 w 10267"/>
              <a:gd name="connsiteY5" fmla="*/ 10012 h 10183"/>
              <a:gd name="connsiteX6" fmla="*/ 9792 w 10267"/>
              <a:gd name="connsiteY6" fmla="*/ 9792 h 10183"/>
              <a:gd name="connsiteX7" fmla="*/ 10266 w 10267"/>
              <a:gd name="connsiteY7" fmla="*/ 5175 h 10183"/>
              <a:gd name="connsiteX8" fmla="*/ 9712 w 10267"/>
              <a:gd name="connsiteY8" fmla="*/ 365 h 10183"/>
              <a:gd name="connsiteX0" fmla="*/ 9712 w 10288"/>
              <a:gd name="connsiteY0" fmla="*/ 365 h 10186"/>
              <a:gd name="connsiteX1" fmla="*/ 4988 w 10288"/>
              <a:gd name="connsiteY1" fmla="*/ 223 h 10186"/>
              <a:gd name="connsiteX2" fmla="*/ 457 w 10288"/>
              <a:gd name="connsiteY2" fmla="*/ 490 h 10186"/>
              <a:gd name="connsiteX3" fmla="*/ 15 w 10288"/>
              <a:gd name="connsiteY3" fmla="*/ 4865 h 10186"/>
              <a:gd name="connsiteX4" fmla="*/ 588 w 10288"/>
              <a:gd name="connsiteY4" fmla="*/ 9929 h 10186"/>
              <a:gd name="connsiteX5" fmla="*/ 5193 w 10288"/>
              <a:gd name="connsiteY5" fmla="*/ 10012 h 10186"/>
              <a:gd name="connsiteX6" fmla="*/ 9935 w 10288"/>
              <a:gd name="connsiteY6" fmla="*/ 9728 h 10186"/>
              <a:gd name="connsiteX7" fmla="*/ 10266 w 10288"/>
              <a:gd name="connsiteY7" fmla="*/ 5175 h 10186"/>
              <a:gd name="connsiteX8" fmla="*/ 9712 w 10288"/>
              <a:gd name="connsiteY8" fmla="*/ 365 h 10186"/>
              <a:gd name="connsiteX0" fmla="*/ 9712 w 10288"/>
              <a:gd name="connsiteY0" fmla="*/ 435 h 10256"/>
              <a:gd name="connsiteX1" fmla="*/ 4988 w 10288"/>
              <a:gd name="connsiteY1" fmla="*/ 100 h 10256"/>
              <a:gd name="connsiteX2" fmla="*/ 457 w 10288"/>
              <a:gd name="connsiteY2" fmla="*/ 560 h 10256"/>
              <a:gd name="connsiteX3" fmla="*/ 15 w 10288"/>
              <a:gd name="connsiteY3" fmla="*/ 4935 h 10256"/>
              <a:gd name="connsiteX4" fmla="*/ 588 w 10288"/>
              <a:gd name="connsiteY4" fmla="*/ 9999 h 10256"/>
              <a:gd name="connsiteX5" fmla="*/ 5193 w 10288"/>
              <a:gd name="connsiteY5" fmla="*/ 10082 h 10256"/>
              <a:gd name="connsiteX6" fmla="*/ 9935 w 10288"/>
              <a:gd name="connsiteY6" fmla="*/ 9798 h 10256"/>
              <a:gd name="connsiteX7" fmla="*/ 10266 w 10288"/>
              <a:gd name="connsiteY7" fmla="*/ 5245 h 10256"/>
              <a:gd name="connsiteX8" fmla="*/ 9712 w 10288"/>
              <a:gd name="connsiteY8" fmla="*/ 435 h 10256"/>
              <a:gd name="connsiteX0" fmla="*/ 9749 w 10325"/>
              <a:gd name="connsiteY0" fmla="*/ 435 h 10256"/>
              <a:gd name="connsiteX1" fmla="*/ 5025 w 10325"/>
              <a:gd name="connsiteY1" fmla="*/ 100 h 10256"/>
              <a:gd name="connsiteX2" fmla="*/ 387 w 10325"/>
              <a:gd name="connsiteY2" fmla="*/ 431 h 10256"/>
              <a:gd name="connsiteX3" fmla="*/ 52 w 10325"/>
              <a:gd name="connsiteY3" fmla="*/ 4935 h 10256"/>
              <a:gd name="connsiteX4" fmla="*/ 625 w 10325"/>
              <a:gd name="connsiteY4" fmla="*/ 9999 h 10256"/>
              <a:gd name="connsiteX5" fmla="*/ 5230 w 10325"/>
              <a:gd name="connsiteY5" fmla="*/ 10082 h 10256"/>
              <a:gd name="connsiteX6" fmla="*/ 9972 w 10325"/>
              <a:gd name="connsiteY6" fmla="*/ 9798 h 10256"/>
              <a:gd name="connsiteX7" fmla="*/ 10303 w 10325"/>
              <a:gd name="connsiteY7" fmla="*/ 5245 h 10256"/>
              <a:gd name="connsiteX8" fmla="*/ 9749 w 10325"/>
              <a:gd name="connsiteY8" fmla="*/ 435 h 10256"/>
              <a:gd name="connsiteX0" fmla="*/ 9821 w 10325"/>
              <a:gd name="connsiteY0" fmla="*/ 401 h 10308"/>
              <a:gd name="connsiteX1" fmla="*/ 5025 w 10325"/>
              <a:gd name="connsiteY1" fmla="*/ 152 h 10308"/>
              <a:gd name="connsiteX2" fmla="*/ 387 w 10325"/>
              <a:gd name="connsiteY2" fmla="*/ 483 h 10308"/>
              <a:gd name="connsiteX3" fmla="*/ 52 w 10325"/>
              <a:gd name="connsiteY3" fmla="*/ 4987 h 10308"/>
              <a:gd name="connsiteX4" fmla="*/ 625 w 10325"/>
              <a:gd name="connsiteY4" fmla="*/ 10051 h 10308"/>
              <a:gd name="connsiteX5" fmla="*/ 5230 w 10325"/>
              <a:gd name="connsiteY5" fmla="*/ 10134 h 10308"/>
              <a:gd name="connsiteX6" fmla="*/ 9972 w 10325"/>
              <a:gd name="connsiteY6" fmla="*/ 9850 h 10308"/>
              <a:gd name="connsiteX7" fmla="*/ 10303 w 10325"/>
              <a:gd name="connsiteY7" fmla="*/ 5297 h 10308"/>
              <a:gd name="connsiteX8" fmla="*/ 9821 w 10325"/>
              <a:gd name="connsiteY8" fmla="*/ 401 h 10308"/>
              <a:gd name="connsiteX0" fmla="*/ 9821 w 10325"/>
              <a:gd name="connsiteY0" fmla="*/ 444 h 10351"/>
              <a:gd name="connsiteX1" fmla="*/ 5120 w 10325"/>
              <a:gd name="connsiteY1" fmla="*/ 88 h 10351"/>
              <a:gd name="connsiteX2" fmla="*/ 387 w 10325"/>
              <a:gd name="connsiteY2" fmla="*/ 526 h 10351"/>
              <a:gd name="connsiteX3" fmla="*/ 52 w 10325"/>
              <a:gd name="connsiteY3" fmla="*/ 5030 h 10351"/>
              <a:gd name="connsiteX4" fmla="*/ 625 w 10325"/>
              <a:gd name="connsiteY4" fmla="*/ 10094 h 10351"/>
              <a:gd name="connsiteX5" fmla="*/ 5230 w 10325"/>
              <a:gd name="connsiteY5" fmla="*/ 10177 h 10351"/>
              <a:gd name="connsiteX6" fmla="*/ 9972 w 10325"/>
              <a:gd name="connsiteY6" fmla="*/ 9893 h 10351"/>
              <a:gd name="connsiteX7" fmla="*/ 10303 w 10325"/>
              <a:gd name="connsiteY7" fmla="*/ 5340 h 10351"/>
              <a:gd name="connsiteX8" fmla="*/ 9821 w 10325"/>
              <a:gd name="connsiteY8" fmla="*/ 444 h 10351"/>
              <a:gd name="connsiteX0" fmla="*/ 9939 w 10443"/>
              <a:gd name="connsiteY0" fmla="*/ 444 h 10504"/>
              <a:gd name="connsiteX1" fmla="*/ 5238 w 10443"/>
              <a:gd name="connsiteY1" fmla="*/ 88 h 10504"/>
              <a:gd name="connsiteX2" fmla="*/ 505 w 10443"/>
              <a:gd name="connsiteY2" fmla="*/ 526 h 10504"/>
              <a:gd name="connsiteX3" fmla="*/ 15 w 10443"/>
              <a:gd name="connsiteY3" fmla="*/ 5051 h 10504"/>
              <a:gd name="connsiteX4" fmla="*/ 743 w 10443"/>
              <a:gd name="connsiteY4" fmla="*/ 10094 h 10504"/>
              <a:gd name="connsiteX5" fmla="*/ 5348 w 10443"/>
              <a:gd name="connsiteY5" fmla="*/ 10177 h 10504"/>
              <a:gd name="connsiteX6" fmla="*/ 10090 w 10443"/>
              <a:gd name="connsiteY6" fmla="*/ 9893 h 10504"/>
              <a:gd name="connsiteX7" fmla="*/ 10421 w 10443"/>
              <a:gd name="connsiteY7" fmla="*/ 5340 h 10504"/>
              <a:gd name="connsiteX8" fmla="*/ 9939 w 10443"/>
              <a:gd name="connsiteY8" fmla="*/ 444 h 10504"/>
              <a:gd name="connsiteX0" fmla="*/ 9989 w 10493"/>
              <a:gd name="connsiteY0" fmla="*/ 444 h 10473"/>
              <a:gd name="connsiteX1" fmla="*/ 5288 w 10493"/>
              <a:gd name="connsiteY1" fmla="*/ 88 h 10473"/>
              <a:gd name="connsiteX2" fmla="*/ 555 w 10493"/>
              <a:gd name="connsiteY2" fmla="*/ 526 h 10473"/>
              <a:gd name="connsiteX3" fmla="*/ 65 w 10493"/>
              <a:gd name="connsiteY3" fmla="*/ 5051 h 10473"/>
              <a:gd name="connsiteX4" fmla="*/ 602 w 10493"/>
              <a:gd name="connsiteY4" fmla="*/ 10051 h 10473"/>
              <a:gd name="connsiteX5" fmla="*/ 5398 w 10493"/>
              <a:gd name="connsiteY5" fmla="*/ 10177 h 10473"/>
              <a:gd name="connsiteX6" fmla="*/ 10140 w 10493"/>
              <a:gd name="connsiteY6" fmla="*/ 9893 h 10473"/>
              <a:gd name="connsiteX7" fmla="*/ 10471 w 10493"/>
              <a:gd name="connsiteY7" fmla="*/ 5340 h 10473"/>
              <a:gd name="connsiteX8" fmla="*/ 9989 w 10493"/>
              <a:gd name="connsiteY8" fmla="*/ 444 h 10473"/>
              <a:gd name="connsiteX0" fmla="*/ 9928 w 10432"/>
              <a:gd name="connsiteY0" fmla="*/ 444 h 10484"/>
              <a:gd name="connsiteX1" fmla="*/ 5227 w 10432"/>
              <a:gd name="connsiteY1" fmla="*/ 88 h 10484"/>
              <a:gd name="connsiteX2" fmla="*/ 494 w 10432"/>
              <a:gd name="connsiteY2" fmla="*/ 526 h 10484"/>
              <a:gd name="connsiteX3" fmla="*/ 4 w 10432"/>
              <a:gd name="connsiteY3" fmla="*/ 5051 h 10484"/>
              <a:gd name="connsiteX4" fmla="*/ 541 w 10432"/>
              <a:gd name="connsiteY4" fmla="*/ 10051 h 10484"/>
              <a:gd name="connsiteX5" fmla="*/ 5337 w 10432"/>
              <a:gd name="connsiteY5" fmla="*/ 10177 h 10484"/>
              <a:gd name="connsiteX6" fmla="*/ 10079 w 10432"/>
              <a:gd name="connsiteY6" fmla="*/ 9893 h 10484"/>
              <a:gd name="connsiteX7" fmla="*/ 10410 w 10432"/>
              <a:gd name="connsiteY7" fmla="*/ 5340 h 10484"/>
              <a:gd name="connsiteX8" fmla="*/ 9928 w 10432"/>
              <a:gd name="connsiteY8" fmla="*/ 444 h 10484"/>
              <a:gd name="connsiteX0" fmla="*/ 9988 w 10492"/>
              <a:gd name="connsiteY0" fmla="*/ 444 h 10557"/>
              <a:gd name="connsiteX1" fmla="*/ 5287 w 10492"/>
              <a:gd name="connsiteY1" fmla="*/ 88 h 10557"/>
              <a:gd name="connsiteX2" fmla="*/ 554 w 10492"/>
              <a:gd name="connsiteY2" fmla="*/ 526 h 10557"/>
              <a:gd name="connsiteX3" fmla="*/ 64 w 10492"/>
              <a:gd name="connsiteY3" fmla="*/ 5051 h 10557"/>
              <a:gd name="connsiteX4" fmla="*/ 601 w 10492"/>
              <a:gd name="connsiteY4" fmla="*/ 10051 h 10557"/>
              <a:gd name="connsiteX5" fmla="*/ 5385 w 10492"/>
              <a:gd name="connsiteY5" fmla="*/ 10370 h 10557"/>
              <a:gd name="connsiteX6" fmla="*/ 10139 w 10492"/>
              <a:gd name="connsiteY6" fmla="*/ 9893 h 10557"/>
              <a:gd name="connsiteX7" fmla="*/ 10470 w 10492"/>
              <a:gd name="connsiteY7" fmla="*/ 5340 h 10557"/>
              <a:gd name="connsiteX8" fmla="*/ 9988 w 10492"/>
              <a:gd name="connsiteY8" fmla="*/ 444 h 10557"/>
              <a:gd name="connsiteX0" fmla="*/ 9928 w 10432"/>
              <a:gd name="connsiteY0" fmla="*/ 444 h 10515"/>
              <a:gd name="connsiteX1" fmla="*/ 5227 w 10432"/>
              <a:gd name="connsiteY1" fmla="*/ 88 h 10515"/>
              <a:gd name="connsiteX2" fmla="*/ 494 w 10432"/>
              <a:gd name="connsiteY2" fmla="*/ 526 h 10515"/>
              <a:gd name="connsiteX3" fmla="*/ 4 w 10432"/>
              <a:gd name="connsiteY3" fmla="*/ 5051 h 10515"/>
              <a:gd name="connsiteX4" fmla="*/ 541 w 10432"/>
              <a:gd name="connsiteY4" fmla="*/ 10051 h 10515"/>
              <a:gd name="connsiteX5" fmla="*/ 5325 w 10432"/>
              <a:gd name="connsiteY5" fmla="*/ 10370 h 10515"/>
              <a:gd name="connsiteX6" fmla="*/ 10079 w 10432"/>
              <a:gd name="connsiteY6" fmla="*/ 9893 h 10515"/>
              <a:gd name="connsiteX7" fmla="*/ 10410 w 10432"/>
              <a:gd name="connsiteY7" fmla="*/ 5340 h 10515"/>
              <a:gd name="connsiteX8" fmla="*/ 9928 w 10432"/>
              <a:gd name="connsiteY8" fmla="*/ 444 h 10515"/>
              <a:gd name="connsiteX0" fmla="*/ 9934 w 10438"/>
              <a:gd name="connsiteY0" fmla="*/ 444 h 10584"/>
              <a:gd name="connsiteX1" fmla="*/ 5233 w 10438"/>
              <a:gd name="connsiteY1" fmla="*/ 88 h 10584"/>
              <a:gd name="connsiteX2" fmla="*/ 500 w 10438"/>
              <a:gd name="connsiteY2" fmla="*/ 526 h 10584"/>
              <a:gd name="connsiteX3" fmla="*/ 10 w 10438"/>
              <a:gd name="connsiteY3" fmla="*/ 5051 h 10584"/>
              <a:gd name="connsiteX4" fmla="*/ 666 w 10438"/>
              <a:gd name="connsiteY4" fmla="*/ 10158 h 10584"/>
              <a:gd name="connsiteX5" fmla="*/ 5331 w 10438"/>
              <a:gd name="connsiteY5" fmla="*/ 10370 h 10584"/>
              <a:gd name="connsiteX6" fmla="*/ 10085 w 10438"/>
              <a:gd name="connsiteY6" fmla="*/ 9893 h 10584"/>
              <a:gd name="connsiteX7" fmla="*/ 10416 w 10438"/>
              <a:gd name="connsiteY7" fmla="*/ 5340 h 10584"/>
              <a:gd name="connsiteX8" fmla="*/ 9934 w 10438"/>
              <a:gd name="connsiteY8" fmla="*/ 444 h 10584"/>
              <a:gd name="connsiteX0" fmla="*/ 9934 w 10438"/>
              <a:gd name="connsiteY0" fmla="*/ 444 h 10605"/>
              <a:gd name="connsiteX1" fmla="*/ 5233 w 10438"/>
              <a:gd name="connsiteY1" fmla="*/ 88 h 10605"/>
              <a:gd name="connsiteX2" fmla="*/ 500 w 10438"/>
              <a:gd name="connsiteY2" fmla="*/ 526 h 10605"/>
              <a:gd name="connsiteX3" fmla="*/ 10 w 10438"/>
              <a:gd name="connsiteY3" fmla="*/ 5051 h 10605"/>
              <a:gd name="connsiteX4" fmla="*/ 666 w 10438"/>
              <a:gd name="connsiteY4" fmla="*/ 10158 h 10605"/>
              <a:gd name="connsiteX5" fmla="*/ 5331 w 10438"/>
              <a:gd name="connsiteY5" fmla="*/ 10370 h 10605"/>
              <a:gd name="connsiteX6" fmla="*/ 10085 w 10438"/>
              <a:gd name="connsiteY6" fmla="*/ 9893 h 10605"/>
              <a:gd name="connsiteX7" fmla="*/ 10416 w 10438"/>
              <a:gd name="connsiteY7" fmla="*/ 5340 h 10605"/>
              <a:gd name="connsiteX8" fmla="*/ 9934 w 10438"/>
              <a:gd name="connsiteY8" fmla="*/ 444 h 10605"/>
              <a:gd name="connsiteX0" fmla="*/ 9934 w 10438"/>
              <a:gd name="connsiteY0" fmla="*/ 444 h 10497"/>
              <a:gd name="connsiteX1" fmla="*/ 5233 w 10438"/>
              <a:gd name="connsiteY1" fmla="*/ 88 h 10497"/>
              <a:gd name="connsiteX2" fmla="*/ 500 w 10438"/>
              <a:gd name="connsiteY2" fmla="*/ 526 h 10497"/>
              <a:gd name="connsiteX3" fmla="*/ 10 w 10438"/>
              <a:gd name="connsiteY3" fmla="*/ 5051 h 10497"/>
              <a:gd name="connsiteX4" fmla="*/ 666 w 10438"/>
              <a:gd name="connsiteY4" fmla="*/ 10158 h 10497"/>
              <a:gd name="connsiteX5" fmla="*/ 5331 w 10438"/>
              <a:gd name="connsiteY5" fmla="*/ 10370 h 10497"/>
              <a:gd name="connsiteX6" fmla="*/ 10085 w 10438"/>
              <a:gd name="connsiteY6" fmla="*/ 9893 h 10497"/>
              <a:gd name="connsiteX7" fmla="*/ 10416 w 10438"/>
              <a:gd name="connsiteY7" fmla="*/ 5340 h 10497"/>
              <a:gd name="connsiteX8" fmla="*/ 9934 w 10438"/>
              <a:gd name="connsiteY8" fmla="*/ 444 h 10497"/>
              <a:gd name="connsiteX0" fmla="*/ 9934 w 10455"/>
              <a:gd name="connsiteY0" fmla="*/ 444 h 10491"/>
              <a:gd name="connsiteX1" fmla="*/ 5233 w 10455"/>
              <a:gd name="connsiteY1" fmla="*/ 88 h 10491"/>
              <a:gd name="connsiteX2" fmla="*/ 500 w 10455"/>
              <a:gd name="connsiteY2" fmla="*/ 526 h 10491"/>
              <a:gd name="connsiteX3" fmla="*/ 10 w 10455"/>
              <a:gd name="connsiteY3" fmla="*/ 5051 h 10491"/>
              <a:gd name="connsiteX4" fmla="*/ 666 w 10455"/>
              <a:gd name="connsiteY4" fmla="*/ 10158 h 10491"/>
              <a:gd name="connsiteX5" fmla="*/ 5331 w 10455"/>
              <a:gd name="connsiteY5" fmla="*/ 10370 h 10491"/>
              <a:gd name="connsiteX6" fmla="*/ 10133 w 10455"/>
              <a:gd name="connsiteY6" fmla="*/ 10000 h 10491"/>
              <a:gd name="connsiteX7" fmla="*/ 10416 w 10455"/>
              <a:gd name="connsiteY7" fmla="*/ 5340 h 10491"/>
              <a:gd name="connsiteX8" fmla="*/ 9934 w 10455"/>
              <a:gd name="connsiteY8" fmla="*/ 444 h 10491"/>
              <a:gd name="connsiteX0" fmla="*/ 9994 w 10455"/>
              <a:gd name="connsiteY0" fmla="*/ 435 h 10503"/>
              <a:gd name="connsiteX1" fmla="*/ 5233 w 10455"/>
              <a:gd name="connsiteY1" fmla="*/ 100 h 10503"/>
              <a:gd name="connsiteX2" fmla="*/ 500 w 10455"/>
              <a:gd name="connsiteY2" fmla="*/ 538 h 10503"/>
              <a:gd name="connsiteX3" fmla="*/ 10 w 10455"/>
              <a:gd name="connsiteY3" fmla="*/ 5063 h 10503"/>
              <a:gd name="connsiteX4" fmla="*/ 666 w 10455"/>
              <a:gd name="connsiteY4" fmla="*/ 10170 h 10503"/>
              <a:gd name="connsiteX5" fmla="*/ 5331 w 10455"/>
              <a:gd name="connsiteY5" fmla="*/ 10382 h 10503"/>
              <a:gd name="connsiteX6" fmla="*/ 10133 w 10455"/>
              <a:gd name="connsiteY6" fmla="*/ 10012 h 10503"/>
              <a:gd name="connsiteX7" fmla="*/ 10416 w 10455"/>
              <a:gd name="connsiteY7" fmla="*/ 5352 h 10503"/>
              <a:gd name="connsiteX8" fmla="*/ 9994 w 10455"/>
              <a:gd name="connsiteY8" fmla="*/ 435 h 10503"/>
              <a:gd name="connsiteX0" fmla="*/ 9994 w 10541"/>
              <a:gd name="connsiteY0" fmla="*/ 435 h 10503"/>
              <a:gd name="connsiteX1" fmla="*/ 5233 w 10541"/>
              <a:gd name="connsiteY1" fmla="*/ 100 h 10503"/>
              <a:gd name="connsiteX2" fmla="*/ 500 w 10541"/>
              <a:gd name="connsiteY2" fmla="*/ 538 h 10503"/>
              <a:gd name="connsiteX3" fmla="*/ 10 w 10541"/>
              <a:gd name="connsiteY3" fmla="*/ 5063 h 10503"/>
              <a:gd name="connsiteX4" fmla="*/ 666 w 10541"/>
              <a:gd name="connsiteY4" fmla="*/ 10170 h 10503"/>
              <a:gd name="connsiteX5" fmla="*/ 5331 w 10541"/>
              <a:gd name="connsiteY5" fmla="*/ 10382 h 10503"/>
              <a:gd name="connsiteX6" fmla="*/ 10133 w 10541"/>
              <a:gd name="connsiteY6" fmla="*/ 10012 h 10503"/>
              <a:gd name="connsiteX7" fmla="*/ 10535 w 10541"/>
              <a:gd name="connsiteY7" fmla="*/ 5331 h 10503"/>
              <a:gd name="connsiteX8" fmla="*/ 9994 w 10541"/>
              <a:gd name="connsiteY8" fmla="*/ 435 h 10503"/>
              <a:gd name="connsiteX0" fmla="*/ 9994 w 10550"/>
              <a:gd name="connsiteY0" fmla="*/ 435 h 10500"/>
              <a:gd name="connsiteX1" fmla="*/ 5233 w 10550"/>
              <a:gd name="connsiteY1" fmla="*/ 100 h 10500"/>
              <a:gd name="connsiteX2" fmla="*/ 500 w 10550"/>
              <a:gd name="connsiteY2" fmla="*/ 538 h 10500"/>
              <a:gd name="connsiteX3" fmla="*/ 10 w 10550"/>
              <a:gd name="connsiteY3" fmla="*/ 5063 h 10500"/>
              <a:gd name="connsiteX4" fmla="*/ 666 w 10550"/>
              <a:gd name="connsiteY4" fmla="*/ 10170 h 10500"/>
              <a:gd name="connsiteX5" fmla="*/ 5331 w 10550"/>
              <a:gd name="connsiteY5" fmla="*/ 10382 h 10500"/>
              <a:gd name="connsiteX6" fmla="*/ 10181 w 10550"/>
              <a:gd name="connsiteY6" fmla="*/ 10055 h 10500"/>
              <a:gd name="connsiteX7" fmla="*/ 10535 w 10550"/>
              <a:gd name="connsiteY7" fmla="*/ 5331 h 10500"/>
              <a:gd name="connsiteX8" fmla="*/ 9994 w 10550"/>
              <a:gd name="connsiteY8" fmla="*/ 435 h 10500"/>
              <a:gd name="connsiteX0" fmla="*/ 9994 w 10550"/>
              <a:gd name="connsiteY0" fmla="*/ 435 h 10528"/>
              <a:gd name="connsiteX1" fmla="*/ 5233 w 10550"/>
              <a:gd name="connsiteY1" fmla="*/ 100 h 10528"/>
              <a:gd name="connsiteX2" fmla="*/ 500 w 10550"/>
              <a:gd name="connsiteY2" fmla="*/ 538 h 10528"/>
              <a:gd name="connsiteX3" fmla="*/ 10 w 10550"/>
              <a:gd name="connsiteY3" fmla="*/ 5063 h 10528"/>
              <a:gd name="connsiteX4" fmla="*/ 666 w 10550"/>
              <a:gd name="connsiteY4" fmla="*/ 10213 h 10528"/>
              <a:gd name="connsiteX5" fmla="*/ 5331 w 10550"/>
              <a:gd name="connsiteY5" fmla="*/ 10382 h 10528"/>
              <a:gd name="connsiteX6" fmla="*/ 10181 w 10550"/>
              <a:gd name="connsiteY6" fmla="*/ 10055 h 10528"/>
              <a:gd name="connsiteX7" fmla="*/ 10535 w 10550"/>
              <a:gd name="connsiteY7" fmla="*/ 5331 h 10528"/>
              <a:gd name="connsiteX8" fmla="*/ 9994 w 10550"/>
              <a:gd name="connsiteY8" fmla="*/ 435 h 10528"/>
              <a:gd name="connsiteX0" fmla="*/ 9991 w 10547"/>
              <a:gd name="connsiteY0" fmla="*/ 435 h 10528"/>
              <a:gd name="connsiteX1" fmla="*/ 5230 w 10547"/>
              <a:gd name="connsiteY1" fmla="*/ 100 h 10528"/>
              <a:gd name="connsiteX2" fmla="*/ 497 w 10547"/>
              <a:gd name="connsiteY2" fmla="*/ 538 h 10528"/>
              <a:gd name="connsiteX3" fmla="*/ 7 w 10547"/>
              <a:gd name="connsiteY3" fmla="*/ 5063 h 10528"/>
              <a:gd name="connsiteX4" fmla="*/ 663 w 10547"/>
              <a:gd name="connsiteY4" fmla="*/ 10213 h 10528"/>
              <a:gd name="connsiteX5" fmla="*/ 5328 w 10547"/>
              <a:gd name="connsiteY5" fmla="*/ 10382 h 10528"/>
              <a:gd name="connsiteX6" fmla="*/ 10178 w 10547"/>
              <a:gd name="connsiteY6" fmla="*/ 10055 h 10528"/>
              <a:gd name="connsiteX7" fmla="*/ 10532 w 10547"/>
              <a:gd name="connsiteY7" fmla="*/ 5331 h 10528"/>
              <a:gd name="connsiteX8" fmla="*/ 9991 w 10547"/>
              <a:gd name="connsiteY8" fmla="*/ 435 h 10528"/>
              <a:gd name="connsiteX0" fmla="*/ 9999 w 10555"/>
              <a:gd name="connsiteY0" fmla="*/ 435 h 10528"/>
              <a:gd name="connsiteX1" fmla="*/ 5238 w 10555"/>
              <a:gd name="connsiteY1" fmla="*/ 100 h 10528"/>
              <a:gd name="connsiteX2" fmla="*/ 481 w 10555"/>
              <a:gd name="connsiteY2" fmla="*/ 559 h 10528"/>
              <a:gd name="connsiteX3" fmla="*/ 15 w 10555"/>
              <a:gd name="connsiteY3" fmla="*/ 5063 h 10528"/>
              <a:gd name="connsiteX4" fmla="*/ 671 w 10555"/>
              <a:gd name="connsiteY4" fmla="*/ 10213 h 10528"/>
              <a:gd name="connsiteX5" fmla="*/ 5336 w 10555"/>
              <a:gd name="connsiteY5" fmla="*/ 10382 h 10528"/>
              <a:gd name="connsiteX6" fmla="*/ 10186 w 10555"/>
              <a:gd name="connsiteY6" fmla="*/ 10055 h 10528"/>
              <a:gd name="connsiteX7" fmla="*/ 10540 w 10555"/>
              <a:gd name="connsiteY7" fmla="*/ 5331 h 10528"/>
              <a:gd name="connsiteX8" fmla="*/ 9999 w 10555"/>
              <a:gd name="connsiteY8" fmla="*/ 435 h 10528"/>
              <a:gd name="connsiteX0" fmla="*/ 9999 w 10555"/>
              <a:gd name="connsiteY0" fmla="*/ 457 h 10550"/>
              <a:gd name="connsiteX1" fmla="*/ 5238 w 10555"/>
              <a:gd name="connsiteY1" fmla="*/ 122 h 10550"/>
              <a:gd name="connsiteX2" fmla="*/ 481 w 10555"/>
              <a:gd name="connsiteY2" fmla="*/ 581 h 10550"/>
              <a:gd name="connsiteX3" fmla="*/ 15 w 10555"/>
              <a:gd name="connsiteY3" fmla="*/ 5085 h 10550"/>
              <a:gd name="connsiteX4" fmla="*/ 671 w 10555"/>
              <a:gd name="connsiteY4" fmla="*/ 10235 h 10550"/>
              <a:gd name="connsiteX5" fmla="*/ 5336 w 10555"/>
              <a:gd name="connsiteY5" fmla="*/ 10404 h 10550"/>
              <a:gd name="connsiteX6" fmla="*/ 10186 w 10555"/>
              <a:gd name="connsiteY6" fmla="*/ 10077 h 10550"/>
              <a:gd name="connsiteX7" fmla="*/ 10540 w 10555"/>
              <a:gd name="connsiteY7" fmla="*/ 5353 h 10550"/>
              <a:gd name="connsiteX8" fmla="*/ 9999 w 10555"/>
              <a:gd name="connsiteY8" fmla="*/ 457 h 10550"/>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55"/>
              <a:gd name="connsiteY0" fmla="*/ 409 h 10566"/>
              <a:gd name="connsiteX1" fmla="*/ 5238 w 10555"/>
              <a:gd name="connsiteY1" fmla="*/ 138 h 10566"/>
              <a:gd name="connsiteX2" fmla="*/ 481 w 10555"/>
              <a:gd name="connsiteY2" fmla="*/ 597 h 10566"/>
              <a:gd name="connsiteX3" fmla="*/ 15 w 10555"/>
              <a:gd name="connsiteY3" fmla="*/ 5101 h 10566"/>
              <a:gd name="connsiteX4" fmla="*/ 671 w 10555"/>
              <a:gd name="connsiteY4" fmla="*/ 10251 h 10566"/>
              <a:gd name="connsiteX5" fmla="*/ 5336 w 10555"/>
              <a:gd name="connsiteY5" fmla="*/ 10420 h 10566"/>
              <a:gd name="connsiteX6" fmla="*/ 10186 w 10555"/>
              <a:gd name="connsiteY6" fmla="*/ 10093 h 10566"/>
              <a:gd name="connsiteX7" fmla="*/ 10540 w 10555"/>
              <a:gd name="connsiteY7" fmla="*/ 5369 h 10566"/>
              <a:gd name="connsiteX8" fmla="*/ 9987 w 10555"/>
              <a:gd name="connsiteY8" fmla="*/ 409 h 10566"/>
              <a:gd name="connsiteX0" fmla="*/ 9987 w 10547"/>
              <a:gd name="connsiteY0" fmla="*/ 409 h 10564"/>
              <a:gd name="connsiteX1" fmla="*/ 5238 w 10547"/>
              <a:gd name="connsiteY1" fmla="*/ 138 h 10564"/>
              <a:gd name="connsiteX2" fmla="*/ 481 w 10547"/>
              <a:gd name="connsiteY2" fmla="*/ 597 h 10564"/>
              <a:gd name="connsiteX3" fmla="*/ 15 w 10547"/>
              <a:gd name="connsiteY3" fmla="*/ 5101 h 10564"/>
              <a:gd name="connsiteX4" fmla="*/ 671 w 10547"/>
              <a:gd name="connsiteY4" fmla="*/ 10251 h 10564"/>
              <a:gd name="connsiteX5" fmla="*/ 5336 w 10547"/>
              <a:gd name="connsiteY5" fmla="*/ 10420 h 10564"/>
              <a:gd name="connsiteX6" fmla="*/ 10150 w 10547"/>
              <a:gd name="connsiteY6" fmla="*/ 10136 h 10564"/>
              <a:gd name="connsiteX7" fmla="*/ 10540 w 10547"/>
              <a:gd name="connsiteY7" fmla="*/ 5369 h 10564"/>
              <a:gd name="connsiteX8" fmla="*/ 9987 w 10547"/>
              <a:gd name="connsiteY8" fmla="*/ 409 h 10564"/>
              <a:gd name="connsiteX0" fmla="*/ 9987 w 10547"/>
              <a:gd name="connsiteY0" fmla="*/ 454 h 10609"/>
              <a:gd name="connsiteX1" fmla="*/ 5238 w 10547"/>
              <a:gd name="connsiteY1" fmla="*/ 76 h 10609"/>
              <a:gd name="connsiteX2" fmla="*/ 481 w 10547"/>
              <a:gd name="connsiteY2" fmla="*/ 642 h 10609"/>
              <a:gd name="connsiteX3" fmla="*/ 15 w 10547"/>
              <a:gd name="connsiteY3" fmla="*/ 5146 h 10609"/>
              <a:gd name="connsiteX4" fmla="*/ 671 w 10547"/>
              <a:gd name="connsiteY4" fmla="*/ 10296 h 10609"/>
              <a:gd name="connsiteX5" fmla="*/ 5336 w 10547"/>
              <a:gd name="connsiteY5" fmla="*/ 10465 h 10609"/>
              <a:gd name="connsiteX6" fmla="*/ 10150 w 10547"/>
              <a:gd name="connsiteY6" fmla="*/ 10181 h 10609"/>
              <a:gd name="connsiteX7" fmla="*/ 10540 w 10547"/>
              <a:gd name="connsiteY7" fmla="*/ 5414 h 10609"/>
              <a:gd name="connsiteX8" fmla="*/ 9987 w 10547"/>
              <a:gd name="connsiteY8" fmla="*/ 454 h 10609"/>
              <a:gd name="connsiteX0" fmla="*/ 9981 w 10541"/>
              <a:gd name="connsiteY0" fmla="*/ 454 h 10623"/>
              <a:gd name="connsiteX1" fmla="*/ 5232 w 10541"/>
              <a:gd name="connsiteY1" fmla="*/ 76 h 10623"/>
              <a:gd name="connsiteX2" fmla="*/ 475 w 10541"/>
              <a:gd name="connsiteY2" fmla="*/ 642 h 10623"/>
              <a:gd name="connsiteX3" fmla="*/ 9 w 10541"/>
              <a:gd name="connsiteY3" fmla="*/ 5146 h 10623"/>
              <a:gd name="connsiteX4" fmla="*/ 570 w 10541"/>
              <a:gd name="connsiteY4" fmla="*/ 10317 h 10623"/>
              <a:gd name="connsiteX5" fmla="*/ 5330 w 10541"/>
              <a:gd name="connsiteY5" fmla="*/ 10465 h 10623"/>
              <a:gd name="connsiteX6" fmla="*/ 10144 w 10541"/>
              <a:gd name="connsiteY6" fmla="*/ 10181 h 10623"/>
              <a:gd name="connsiteX7" fmla="*/ 10534 w 10541"/>
              <a:gd name="connsiteY7" fmla="*/ 5414 h 10623"/>
              <a:gd name="connsiteX8" fmla="*/ 9981 w 10541"/>
              <a:gd name="connsiteY8" fmla="*/ 454 h 1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41" h="10623">
                <a:moveTo>
                  <a:pt x="9981" y="454"/>
                </a:moveTo>
                <a:cubicBezTo>
                  <a:pt x="9093" y="-310"/>
                  <a:pt x="6898" y="133"/>
                  <a:pt x="5232" y="76"/>
                </a:cubicBezTo>
                <a:cubicBezTo>
                  <a:pt x="3658" y="159"/>
                  <a:pt x="953" y="-371"/>
                  <a:pt x="475" y="642"/>
                </a:cubicBezTo>
                <a:cubicBezTo>
                  <a:pt x="-56" y="1496"/>
                  <a:pt x="-7" y="3534"/>
                  <a:pt x="9" y="5146"/>
                </a:cubicBezTo>
                <a:cubicBezTo>
                  <a:pt x="25" y="6758"/>
                  <a:pt x="-40" y="9771"/>
                  <a:pt x="570" y="10317"/>
                </a:cubicBezTo>
                <a:cubicBezTo>
                  <a:pt x="1211" y="10891"/>
                  <a:pt x="3734" y="10488"/>
                  <a:pt x="5330" y="10465"/>
                </a:cubicBezTo>
                <a:cubicBezTo>
                  <a:pt x="6926" y="10442"/>
                  <a:pt x="9763" y="10642"/>
                  <a:pt x="10144" y="10181"/>
                </a:cubicBezTo>
                <a:cubicBezTo>
                  <a:pt x="10613" y="9764"/>
                  <a:pt x="10541" y="6952"/>
                  <a:pt x="10534" y="5414"/>
                </a:cubicBezTo>
                <a:cubicBezTo>
                  <a:pt x="10527" y="3877"/>
                  <a:pt x="10549" y="989"/>
                  <a:pt x="9981" y="454"/>
                </a:cubicBezTo>
                <a:close/>
              </a:path>
            </a:pathLst>
          </a:custGeom>
          <a:noFill/>
          <a:ln w="9525">
            <a:solidFill>
              <a:schemeClr val="tx1"/>
            </a:solidFill>
            <a:prstDash val="dash"/>
          </a:ln>
        </p:spPr>
        <p:txBody>
          <a:bodyPr vert="horz" wrap="square" lIns="162560" tIns="81280" rIns="162560" bIns="81280" numCol="1" anchor="t" anchorCtr="0" compatLnSpc="1">
            <a:prstTxWarp prst="textNoShape">
              <a:avLst/>
            </a:prstTxWarp>
          </a:bodyPr>
          <a:lstStyle/>
          <a:p>
            <a:endParaRPr lang="en-US" sz="2489"/>
          </a:p>
        </p:txBody>
      </p:sp>
    </p:spTree>
    <p:extLst>
      <p:ext uri="{BB962C8B-B14F-4D97-AF65-F5344CB8AC3E}">
        <p14:creationId xmlns:p14="http://schemas.microsoft.com/office/powerpoint/2010/main" val="381839397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365567916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171127594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411781877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3A1C593-65D0-4073-BCC9-577B9352EA97}"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423848750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3A1C593-65D0-4073-BCC9-577B9352EA97}" type="datetimeFigureOut">
              <a:rPr lang="en-US" smtClean="0"/>
              <a:t>11/8/2021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343411087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1" name="Picture 100"/>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869345" y="364703"/>
            <a:ext cx="2069886" cy="1034943"/>
          </a:xfrm>
          <a:prstGeom prst="rect">
            <a:avLst/>
          </a:prstGeom>
        </p:spPr>
      </p:pic>
    </p:spTree>
    <p:extLst>
      <p:ext uri="{BB962C8B-B14F-4D97-AF65-F5344CB8AC3E}">
        <p14:creationId xmlns:p14="http://schemas.microsoft.com/office/powerpoint/2010/main" val="1232382912"/>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3A1C593-65D0-4073-BCC9-577B9352EA97}" type="datetimeFigureOut">
              <a:rPr lang="en-US" smtClean="0"/>
              <a:t>11/8/2021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2976930728"/>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3A1C593-65D0-4073-BCC9-577B9352EA97}" type="datetimeFigureOut">
              <a:rPr lang="en-US" smtClean="0"/>
              <a:t>11/8/2021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2506270277"/>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3A1C593-65D0-4073-BCC9-577B9352EA97}"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59380862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63A1C593-65D0-4073-BCC9-577B9352EA97}"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278878523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253191326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3A1C593-65D0-4073-BCC9-577B9352EA97}"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B618960-8005-486C-9A75-10CB2AAC16F9}" type="slidenum">
              <a:rPr lang="en-US" smtClean="0"/>
              <a:t>‹#›</a:t>
            </a:fld>
            <a:endParaRPr lang="en-US"/>
          </a:p>
        </p:txBody>
      </p:sp>
    </p:spTree>
    <p:extLst>
      <p:ext uri="{BB962C8B-B14F-4D97-AF65-F5344CB8AC3E}">
        <p14:creationId xmlns:p14="http://schemas.microsoft.com/office/powerpoint/2010/main" val="35825485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6">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D2819940-F204-450A-ACE4-C1FAA7496E24}"/>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398678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5" name="TextBox 234">
            <a:extLst>
              <a:ext uri="{FF2B5EF4-FFF2-40B4-BE49-F238E27FC236}">
                <a16:creationId xmlns:a16="http://schemas.microsoft.com/office/drawing/2014/main" id="{1E4DED0B-3FCF-4DB8-8C88-6AED41C3D872}"/>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970831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911862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235" name="TextBox 234">
            <a:extLst>
              <a:ext uri="{FF2B5EF4-FFF2-40B4-BE49-F238E27FC236}">
                <a16:creationId xmlns:a16="http://schemas.microsoft.com/office/drawing/2014/main" id="{1E4DED0B-3FCF-4DB8-8C88-6AED41C3D872}"/>
              </a:ext>
            </a:extLst>
          </p:cNvPr>
          <p:cNvSpPr txBox="1"/>
          <p:nvPr userDrawn="1"/>
        </p:nvSpPr>
        <p:spPr>
          <a:xfrm>
            <a:off x="3615997" y="15575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546642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1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7" name="Picture 96" descr="C:\Users\TUAN\Downloads\Luyện tập 1.png">
            <a:extLst>
              <a:ext uri="{FF2B5EF4-FFF2-40B4-BE49-F238E27FC236}">
                <a16:creationId xmlns:a16="http://schemas.microsoft.com/office/drawing/2014/main" id="{439545A9-2DD8-4B85-AB11-A53FA02BA774}"/>
              </a:ext>
            </a:extLst>
          </p:cNvPr>
          <p:cNvPicPr>
            <a:picLocks noChangeAspect="1" noChangeArrowheads="1"/>
          </p:cNvPicPr>
          <p:nvPr userDrawn="1"/>
        </p:nvPicPr>
        <p:blipFill>
          <a:blip r:embed="rId2" cstate="print"/>
          <a:srcRect/>
          <a:stretch>
            <a:fillRect/>
          </a:stretch>
        </p:blipFill>
        <p:spPr bwMode="auto">
          <a:xfrm>
            <a:off x="785396" y="450429"/>
            <a:ext cx="2237784" cy="863493"/>
          </a:xfrm>
          <a:prstGeom prst="rect">
            <a:avLst/>
          </a:prstGeom>
          <a:noFill/>
        </p:spPr>
      </p:pic>
    </p:spTree>
    <p:extLst>
      <p:ext uri="{BB962C8B-B14F-4D97-AF65-F5344CB8AC3E}">
        <p14:creationId xmlns:p14="http://schemas.microsoft.com/office/powerpoint/2010/main" val="107717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7"/>
                                        </p:tgtEl>
                                        <p:attrNameLst>
                                          <p:attrName>style.visibility</p:attrName>
                                        </p:attrNameLst>
                                      </p:cBhvr>
                                      <p:to>
                                        <p:strVal val="visible"/>
                                      </p:to>
                                    </p:set>
                                    <p:animEffect transition="in" filter="barn(inVertical)">
                                      <p:cBhvr>
                                        <p:cTn id="7"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2_Title and Content">
    <p:bg>
      <p:bgPr>
        <a:solidFill>
          <a:schemeClr val="accent6">
            <a:lumMod val="75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613611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_Title Slide">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5">
              <a:lumMod val="75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40156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3333548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14543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42720" y="1503378"/>
            <a:ext cx="4728208" cy="3631763"/>
          </a:xfrm>
          <a:prstGeom prst="rect">
            <a:avLst/>
          </a:prstGeom>
          <a:noFill/>
        </p:spPr>
        <p:txBody>
          <a:bodyPr wrap="square" rtlCol="0">
            <a:spAutoFit/>
          </a:bodyPr>
          <a:lstStyle/>
          <a:p>
            <a:pPr algn="ctr"/>
            <a:r>
              <a:rPr lang="vi-VN" sz="11500" dirty="0">
                <a:solidFill>
                  <a:srgbClr val="002060"/>
                </a:solidFill>
                <a:latin typeface="+mj-lt"/>
              </a:rPr>
              <a:t>LUYỆN TẬP</a:t>
            </a:r>
          </a:p>
        </p:txBody>
      </p:sp>
    </p:spTree>
    <p:extLst>
      <p:ext uri="{BB962C8B-B14F-4D97-AF65-F5344CB8AC3E}">
        <p14:creationId xmlns:p14="http://schemas.microsoft.com/office/powerpoint/2010/main" val="3761856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629396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2_Title Slide">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3">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290556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6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937318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7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245277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8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604226" y="1596479"/>
            <a:ext cx="47520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12882828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3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0" name="Picture 6" descr="Không có mô tả.">
            <a:extLst>
              <a:ext uri="{FF2B5EF4-FFF2-40B4-BE49-F238E27FC236}">
                <a16:creationId xmlns:a16="http://schemas.microsoft.com/office/drawing/2014/main" id="{9B856AB9-7D07-45DD-A088-BE4905E45470}"/>
              </a:ext>
            </a:extLst>
          </p:cNvPr>
          <p:cNvPicPr>
            <a:picLocks noChangeAspect="1" noChangeArrowheads="1"/>
          </p:cNvPicPr>
          <p:nvPr userDrawn="1"/>
        </p:nvPicPr>
        <p:blipFill>
          <a:blip r:embed="rId2">
            <a:clrChange>
              <a:clrFrom>
                <a:srgbClr val="F7FBFB"/>
              </a:clrFrom>
              <a:clrTo>
                <a:srgbClr val="F7FBFB">
                  <a:alpha val="0"/>
                </a:srgbClr>
              </a:clrTo>
            </a:clrChange>
            <a:extLst>
              <a:ext uri="{BEBA8EAE-BF5A-486C-A8C5-ECC9F3942E4B}">
                <a14:imgProps xmlns:a14="http://schemas.microsoft.com/office/drawing/2010/main">
                  <a14:imgLayer r:embed="rId3">
                    <a14:imgEffect>
                      <a14:sharpenSoften amount="25000"/>
                    </a14:imgEffect>
                    <a14:imgEffect>
                      <a14:saturation sat="200000"/>
                    </a14:imgEffect>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a:off x="739013" y="438261"/>
            <a:ext cx="2330549" cy="8878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166532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4_Title and Content">
    <p:bg>
      <p:bgPr>
        <a:solidFill>
          <a:schemeClr val="accent3">
            <a:lumMod val="50000"/>
          </a:schemeClr>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559604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3_Title Slide">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chemeClr val="accent4">
              <a:lumMod val="60000"/>
              <a:lumOff val="40000"/>
            </a:schemeClr>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300315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9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2987487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0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463465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11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05562" y="1647225"/>
            <a:ext cx="4484883"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25451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5_Title and Content">
    <p:bg>
      <p:bgPr>
        <a:solidFill>
          <a:srgbClr val="7030A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7095867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4_Title Slide">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912FF248-73E2-4B5D-9669-D05536B13110}"/>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grpSp>
        <p:nvGrpSpPr>
          <p:cNvPr id="30" name="Google Shape;1016;p14">
            <a:extLst>
              <a:ext uri="{FF2B5EF4-FFF2-40B4-BE49-F238E27FC236}">
                <a16:creationId xmlns:a16="http://schemas.microsoft.com/office/drawing/2014/main" id="{327BF5F6-D034-4620-B2B7-7F2179C531EB}"/>
              </a:ext>
            </a:extLst>
          </p:cNvPr>
          <p:cNvGrpSpPr/>
          <p:nvPr userDrawn="1"/>
        </p:nvGrpSpPr>
        <p:grpSpPr>
          <a:xfrm>
            <a:off x="989192" y="5645930"/>
            <a:ext cx="615189" cy="535538"/>
            <a:chOff x="2495125" y="2142250"/>
            <a:chExt cx="444275" cy="398525"/>
          </a:xfrm>
        </p:grpSpPr>
        <p:sp>
          <p:nvSpPr>
            <p:cNvPr id="31" name="Google Shape;1017;p14">
              <a:extLst>
                <a:ext uri="{FF2B5EF4-FFF2-40B4-BE49-F238E27FC236}">
                  <a16:creationId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018;p14">
              <a:extLst>
                <a:ext uri="{FF2B5EF4-FFF2-40B4-BE49-F238E27FC236}">
                  <a16:creationId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 name="Google Shape;1019;p14">
            <a:extLst>
              <a:ext uri="{FF2B5EF4-FFF2-40B4-BE49-F238E27FC236}">
                <a16:creationId xmlns:a16="http://schemas.microsoft.com/office/drawing/2014/main" id="{D53CFA2D-5D0C-4A67-9094-88F183BFE612}"/>
              </a:ext>
            </a:extLst>
          </p:cNvPr>
          <p:cNvGrpSpPr/>
          <p:nvPr userDrawn="1"/>
        </p:nvGrpSpPr>
        <p:grpSpPr>
          <a:xfrm>
            <a:off x="10177821" y="427685"/>
            <a:ext cx="403468" cy="378112"/>
            <a:chOff x="3243875" y="2372825"/>
            <a:chExt cx="291375" cy="281375"/>
          </a:xfrm>
        </p:grpSpPr>
        <p:sp>
          <p:nvSpPr>
            <p:cNvPr id="34" name="Google Shape;1020;p14">
              <a:extLst>
                <a:ext uri="{FF2B5EF4-FFF2-40B4-BE49-F238E27FC236}">
                  <a16:creationId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021;p14">
              <a:extLst>
                <a:ext uri="{FF2B5EF4-FFF2-40B4-BE49-F238E27FC236}">
                  <a16:creationId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022;p14">
              <a:extLst>
                <a:ext uri="{FF2B5EF4-FFF2-40B4-BE49-F238E27FC236}">
                  <a16:creationId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023;p14">
              <a:extLst>
                <a:ext uri="{FF2B5EF4-FFF2-40B4-BE49-F238E27FC236}">
                  <a16:creationId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024;p14">
              <a:extLst>
                <a:ext uri="{FF2B5EF4-FFF2-40B4-BE49-F238E27FC236}">
                  <a16:creationId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025;p14">
              <a:extLst>
                <a:ext uri="{FF2B5EF4-FFF2-40B4-BE49-F238E27FC236}">
                  <a16:creationId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026;p14">
              <a:extLst>
                <a:ext uri="{FF2B5EF4-FFF2-40B4-BE49-F238E27FC236}">
                  <a16:creationId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027;p14">
              <a:extLst>
                <a:ext uri="{FF2B5EF4-FFF2-40B4-BE49-F238E27FC236}">
                  <a16:creationId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028;p14">
              <a:extLst>
                <a:ext uri="{FF2B5EF4-FFF2-40B4-BE49-F238E27FC236}">
                  <a16:creationId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029;p14">
              <a:extLst>
                <a:ext uri="{FF2B5EF4-FFF2-40B4-BE49-F238E27FC236}">
                  <a16:creationId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 name="Google Shape;1030;p14">
            <a:extLst>
              <a:ext uri="{FF2B5EF4-FFF2-40B4-BE49-F238E27FC236}">
                <a16:creationId xmlns:a16="http://schemas.microsoft.com/office/drawing/2014/main" id="{AC4C02C6-8357-4A9D-9FE8-73BED3D677DA}"/>
              </a:ext>
            </a:extLst>
          </p:cNvPr>
          <p:cNvGrpSpPr/>
          <p:nvPr userDrawn="1"/>
        </p:nvGrpSpPr>
        <p:grpSpPr>
          <a:xfrm>
            <a:off x="11004071" y="1043373"/>
            <a:ext cx="230796" cy="226531"/>
            <a:chOff x="4954425" y="2036375"/>
            <a:chExt cx="166675" cy="168575"/>
          </a:xfrm>
        </p:grpSpPr>
        <p:sp>
          <p:nvSpPr>
            <p:cNvPr id="45" name="Google Shape;1031;p14">
              <a:extLst>
                <a:ext uri="{FF2B5EF4-FFF2-40B4-BE49-F238E27FC236}">
                  <a16:creationId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32;p14">
              <a:extLst>
                <a:ext uri="{FF2B5EF4-FFF2-40B4-BE49-F238E27FC236}">
                  <a16:creationId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 name="Google Shape;1033;p14">
            <a:extLst>
              <a:ext uri="{FF2B5EF4-FFF2-40B4-BE49-F238E27FC236}">
                <a16:creationId xmlns:a16="http://schemas.microsoft.com/office/drawing/2014/main" id="{9C058F19-0AE8-4DE1-A824-EE065CCDBD8D}"/>
              </a:ext>
            </a:extLst>
          </p:cNvPr>
          <p:cNvSpPr/>
          <p:nvPr userDrawn="1"/>
        </p:nvSpPr>
        <p:spPr>
          <a:xfrm>
            <a:off x="2054612" y="6264683"/>
            <a:ext cx="164953" cy="109117"/>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34;p14">
            <a:extLst>
              <a:ext uri="{FF2B5EF4-FFF2-40B4-BE49-F238E27FC236}">
                <a16:creationId xmlns:a16="http://schemas.microsoft.com/office/drawing/2014/main" id="{F39F1339-6652-4316-AEAE-58755DC68066}"/>
              </a:ext>
            </a:extLst>
          </p:cNvPr>
          <p:cNvSpPr/>
          <p:nvPr userDrawn="1"/>
        </p:nvSpPr>
        <p:spPr>
          <a:xfrm>
            <a:off x="10995521" y="6181468"/>
            <a:ext cx="120469" cy="8321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1035;p14">
            <a:extLst>
              <a:ext uri="{FF2B5EF4-FFF2-40B4-BE49-F238E27FC236}">
                <a16:creationId xmlns:a16="http://schemas.microsoft.com/office/drawing/2014/main" id="{B0CF15ED-922C-4751-B1DA-9089B1988ECC}"/>
              </a:ext>
            </a:extLst>
          </p:cNvPr>
          <p:cNvGrpSpPr/>
          <p:nvPr userDrawn="1"/>
        </p:nvGrpSpPr>
        <p:grpSpPr>
          <a:xfrm>
            <a:off x="817359" y="5192331"/>
            <a:ext cx="230796" cy="226531"/>
            <a:chOff x="4954425" y="2036375"/>
            <a:chExt cx="166675" cy="168575"/>
          </a:xfrm>
        </p:grpSpPr>
        <p:sp>
          <p:nvSpPr>
            <p:cNvPr id="50" name="Google Shape;1036;p14">
              <a:extLst>
                <a:ext uri="{FF2B5EF4-FFF2-40B4-BE49-F238E27FC236}">
                  <a16:creationId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37;p14">
              <a:extLst>
                <a:ext uri="{FF2B5EF4-FFF2-40B4-BE49-F238E27FC236}">
                  <a16:creationId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 name="Google Shape;1082;p14">
            <a:extLst>
              <a:ext uri="{FF2B5EF4-FFF2-40B4-BE49-F238E27FC236}">
                <a16:creationId xmlns:a16="http://schemas.microsoft.com/office/drawing/2014/main" id="{95018CA8-A1C2-47FD-890D-549D7B4AC236}"/>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083;p14">
            <a:extLst>
              <a:ext uri="{FF2B5EF4-FFF2-40B4-BE49-F238E27FC236}">
                <a16:creationId xmlns:a16="http://schemas.microsoft.com/office/drawing/2014/main" id="{B936ECCA-F1FD-46EC-B26D-DE3BF7D0C273}"/>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084;p14">
            <a:extLst>
              <a:ext uri="{FF2B5EF4-FFF2-40B4-BE49-F238E27FC236}">
                <a16:creationId xmlns:a16="http://schemas.microsoft.com/office/drawing/2014/main" id="{03D9643B-BC02-476E-ABF0-0F13D9275EA3}"/>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085;p14">
            <a:extLst>
              <a:ext uri="{FF2B5EF4-FFF2-40B4-BE49-F238E27FC236}">
                <a16:creationId xmlns:a16="http://schemas.microsoft.com/office/drawing/2014/main" id="{E4F6C8FF-3CF3-45F6-8706-79866A8801F6}"/>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86;p14">
            <a:extLst>
              <a:ext uri="{FF2B5EF4-FFF2-40B4-BE49-F238E27FC236}">
                <a16:creationId xmlns:a16="http://schemas.microsoft.com/office/drawing/2014/main" id="{1BF2058A-58A5-400D-B987-EA9281BD464C}"/>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82;p14">
            <a:extLst>
              <a:ext uri="{FF2B5EF4-FFF2-40B4-BE49-F238E27FC236}">
                <a16:creationId xmlns:a16="http://schemas.microsoft.com/office/drawing/2014/main" id="{3B878202-51EA-4466-A893-7046CA4B0564}"/>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83;p14">
            <a:extLst>
              <a:ext uri="{FF2B5EF4-FFF2-40B4-BE49-F238E27FC236}">
                <a16:creationId xmlns:a16="http://schemas.microsoft.com/office/drawing/2014/main" id="{8AE3EC7F-38CF-4238-A1D3-36A00E1CDB4B}"/>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84;p14">
            <a:extLst>
              <a:ext uri="{FF2B5EF4-FFF2-40B4-BE49-F238E27FC236}">
                <a16:creationId xmlns:a16="http://schemas.microsoft.com/office/drawing/2014/main" id="{A109E879-FF69-420F-8594-E4E350138FE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85;p14">
            <a:extLst>
              <a:ext uri="{FF2B5EF4-FFF2-40B4-BE49-F238E27FC236}">
                <a16:creationId xmlns:a16="http://schemas.microsoft.com/office/drawing/2014/main" id="{D728BFA8-D828-48D9-B813-EB0070A3F849}"/>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86;p14">
            <a:extLst>
              <a:ext uri="{FF2B5EF4-FFF2-40B4-BE49-F238E27FC236}">
                <a16:creationId xmlns:a16="http://schemas.microsoft.com/office/drawing/2014/main" id="{AAD00854-B92E-4943-95A5-C96E52F3DC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82;p14">
            <a:extLst>
              <a:ext uri="{FF2B5EF4-FFF2-40B4-BE49-F238E27FC236}">
                <a16:creationId xmlns:a16="http://schemas.microsoft.com/office/drawing/2014/main" id="{A9BB0978-9312-4447-80AB-41294A409ED1}"/>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3;p14">
            <a:extLst>
              <a:ext uri="{FF2B5EF4-FFF2-40B4-BE49-F238E27FC236}">
                <a16:creationId xmlns:a16="http://schemas.microsoft.com/office/drawing/2014/main" id="{61FF21EF-8FF4-4964-B264-5FF3E4B83CCE}"/>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84;p14">
            <a:extLst>
              <a:ext uri="{FF2B5EF4-FFF2-40B4-BE49-F238E27FC236}">
                <a16:creationId xmlns:a16="http://schemas.microsoft.com/office/drawing/2014/main" id="{2A3A52D1-7028-4394-92D4-70E60315E66B}"/>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085;p14">
            <a:extLst>
              <a:ext uri="{FF2B5EF4-FFF2-40B4-BE49-F238E27FC236}">
                <a16:creationId xmlns:a16="http://schemas.microsoft.com/office/drawing/2014/main" id="{2B402ED8-8890-4BBD-BD4A-317F62877C5F}"/>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086;p14">
            <a:extLst>
              <a:ext uri="{FF2B5EF4-FFF2-40B4-BE49-F238E27FC236}">
                <a16:creationId xmlns:a16="http://schemas.microsoft.com/office/drawing/2014/main" id="{4FDB29D0-7164-4DBA-A2E6-84221CCDCFD4}"/>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082;p14">
            <a:extLst>
              <a:ext uri="{FF2B5EF4-FFF2-40B4-BE49-F238E27FC236}">
                <a16:creationId xmlns:a16="http://schemas.microsoft.com/office/drawing/2014/main" id="{76F446C8-2BE2-457E-A059-3FBDE50A2DAB}"/>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083;p14">
            <a:extLst>
              <a:ext uri="{FF2B5EF4-FFF2-40B4-BE49-F238E27FC236}">
                <a16:creationId xmlns:a16="http://schemas.microsoft.com/office/drawing/2014/main" id="{543F1EC7-1C51-46E0-ACF5-20C5F0905E39}"/>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084;p14">
            <a:extLst>
              <a:ext uri="{FF2B5EF4-FFF2-40B4-BE49-F238E27FC236}">
                <a16:creationId xmlns:a16="http://schemas.microsoft.com/office/drawing/2014/main" id="{4E6B9D33-57F3-4A75-9293-3C04278D772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085;p14">
            <a:extLst>
              <a:ext uri="{FF2B5EF4-FFF2-40B4-BE49-F238E27FC236}">
                <a16:creationId xmlns:a16="http://schemas.microsoft.com/office/drawing/2014/main" id="{46B5E075-E226-4895-9493-A4CA9A703FD3}"/>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086;p14">
            <a:extLst>
              <a:ext uri="{FF2B5EF4-FFF2-40B4-BE49-F238E27FC236}">
                <a16:creationId xmlns:a16="http://schemas.microsoft.com/office/drawing/2014/main" id="{56534FCD-AD06-4E33-8FD5-4A0CA24C6414}"/>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082;p14">
            <a:extLst>
              <a:ext uri="{FF2B5EF4-FFF2-40B4-BE49-F238E27FC236}">
                <a16:creationId xmlns:a16="http://schemas.microsoft.com/office/drawing/2014/main" id="{13F8C6C7-68B9-45D6-8F01-F8260F297A7E}"/>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083;p14">
            <a:extLst>
              <a:ext uri="{FF2B5EF4-FFF2-40B4-BE49-F238E27FC236}">
                <a16:creationId xmlns:a16="http://schemas.microsoft.com/office/drawing/2014/main" id="{3C93F6CB-9B31-4CE5-A4E7-7E978C24989B}"/>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084;p14">
            <a:extLst>
              <a:ext uri="{FF2B5EF4-FFF2-40B4-BE49-F238E27FC236}">
                <a16:creationId xmlns:a16="http://schemas.microsoft.com/office/drawing/2014/main" id="{73CA4133-52E1-4CA4-9B02-C32EF64DCA79}"/>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085;p14">
            <a:extLst>
              <a:ext uri="{FF2B5EF4-FFF2-40B4-BE49-F238E27FC236}">
                <a16:creationId xmlns:a16="http://schemas.microsoft.com/office/drawing/2014/main" id="{68B32AF3-395D-4C97-B3AC-6748065FE197}"/>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086;p14">
            <a:extLst>
              <a:ext uri="{FF2B5EF4-FFF2-40B4-BE49-F238E27FC236}">
                <a16:creationId xmlns:a16="http://schemas.microsoft.com/office/drawing/2014/main" id="{F2737C08-B20B-4DD3-8C2B-6D9629DF844C}"/>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082;p14">
            <a:extLst>
              <a:ext uri="{FF2B5EF4-FFF2-40B4-BE49-F238E27FC236}">
                <a16:creationId xmlns:a16="http://schemas.microsoft.com/office/drawing/2014/main" id="{C67ED233-4DA4-4D61-B819-CA361C34FFD3}"/>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083;p14">
            <a:extLst>
              <a:ext uri="{FF2B5EF4-FFF2-40B4-BE49-F238E27FC236}">
                <a16:creationId xmlns:a16="http://schemas.microsoft.com/office/drawing/2014/main" id="{DB6F480F-12E0-4FF2-94FC-7455618F43E4}"/>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084;p14">
            <a:extLst>
              <a:ext uri="{FF2B5EF4-FFF2-40B4-BE49-F238E27FC236}">
                <a16:creationId xmlns:a16="http://schemas.microsoft.com/office/drawing/2014/main" id="{FB8875DE-94FC-4821-827E-F05F343D19DD}"/>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085;p14">
            <a:extLst>
              <a:ext uri="{FF2B5EF4-FFF2-40B4-BE49-F238E27FC236}">
                <a16:creationId xmlns:a16="http://schemas.microsoft.com/office/drawing/2014/main" id="{E65EE193-261C-47D2-90E2-CA9711A2BA94}"/>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086;p14">
            <a:extLst>
              <a:ext uri="{FF2B5EF4-FFF2-40B4-BE49-F238E27FC236}">
                <a16:creationId xmlns:a16="http://schemas.microsoft.com/office/drawing/2014/main" id="{750B5385-9383-49D9-B37E-8AFC31139A9F}"/>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082;p14">
            <a:extLst>
              <a:ext uri="{FF2B5EF4-FFF2-40B4-BE49-F238E27FC236}">
                <a16:creationId xmlns:a16="http://schemas.microsoft.com/office/drawing/2014/main" id="{F3257D7D-B01D-4B31-A19B-AE3EC8A76CBF}"/>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083;p14">
            <a:extLst>
              <a:ext uri="{FF2B5EF4-FFF2-40B4-BE49-F238E27FC236}">
                <a16:creationId xmlns:a16="http://schemas.microsoft.com/office/drawing/2014/main" id="{8E8AEB58-46B0-42AC-876C-D39BC069B58E}"/>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084;p14">
            <a:extLst>
              <a:ext uri="{FF2B5EF4-FFF2-40B4-BE49-F238E27FC236}">
                <a16:creationId xmlns:a16="http://schemas.microsoft.com/office/drawing/2014/main" id="{98A058F8-5048-4E43-81F6-E2A9D68F5787}"/>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085;p14">
            <a:extLst>
              <a:ext uri="{FF2B5EF4-FFF2-40B4-BE49-F238E27FC236}">
                <a16:creationId xmlns:a16="http://schemas.microsoft.com/office/drawing/2014/main" id="{163FF619-D1D7-43D9-961D-4D8377AFE91D}"/>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086;p14">
            <a:extLst>
              <a:ext uri="{FF2B5EF4-FFF2-40B4-BE49-F238E27FC236}">
                <a16:creationId xmlns:a16="http://schemas.microsoft.com/office/drawing/2014/main" id="{B5048DB8-1C0A-4C5F-97C4-0B01226065BF}"/>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082;p14">
            <a:extLst>
              <a:ext uri="{FF2B5EF4-FFF2-40B4-BE49-F238E27FC236}">
                <a16:creationId xmlns:a16="http://schemas.microsoft.com/office/drawing/2014/main" id="{09146345-B88A-4221-8479-754909293DEC}"/>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083;p14">
            <a:extLst>
              <a:ext uri="{FF2B5EF4-FFF2-40B4-BE49-F238E27FC236}">
                <a16:creationId xmlns:a16="http://schemas.microsoft.com/office/drawing/2014/main" id="{69A8F20E-CA52-4FFA-9E27-AAA9CA116197}"/>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084;p14">
            <a:extLst>
              <a:ext uri="{FF2B5EF4-FFF2-40B4-BE49-F238E27FC236}">
                <a16:creationId xmlns:a16="http://schemas.microsoft.com/office/drawing/2014/main" id="{EB5F0B58-A764-4EE5-8968-0C2DD1B536DE}"/>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085;p14">
            <a:extLst>
              <a:ext uri="{FF2B5EF4-FFF2-40B4-BE49-F238E27FC236}">
                <a16:creationId xmlns:a16="http://schemas.microsoft.com/office/drawing/2014/main" id="{5366DC7B-ACAB-4BCC-97E2-465D277AFFCF}"/>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086;p14">
            <a:extLst>
              <a:ext uri="{FF2B5EF4-FFF2-40B4-BE49-F238E27FC236}">
                <a16:creationId xmlns:a16="http://schemas.microsoft.com/office/drawing/2014/main" id="{0033D128-1983-4502-AB2A-1E6443704D03}"/>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082;p14">
            <a:extLst>
              <a:ext uri="{FF2B5EF4-FFF2-40B4-BE49-F238E27FC236}">
                <a16:creationId xmlns:a16="http://schemas.microsoft.com/office/drawing/2014/main" id="{79616093-3DF5-4B1F-8962-5D6B7DDDE673}"/>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083;p14">
            <a:extLst>
              <a:ext uri="{FF2B5EF4-FFF2-40B4-BE49-F238E27FC236}">
                <a16:creationId xmlns:a16="http://schemas.microsoft.com/office/drawing/2014/main" id="{2D25397A-7136-493A-B17D-5C3117972727}"/>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084;p14">
            <a:extLst>
              <a:ext uri="{FF2B5EF4-FFF2-40B4-BE49-F238E27FC236}">
                <a16:creationId xmlns:a16="http://schemas.microsoft.com/office/drawing/2014/main" id="{E70275CF-BEEF-4134-8FC1-FA98BAD2A6F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085;p14">
            <a:extLst>
              <a:ext uri="{FF2B5EF4-FFF2-40B4-BE49-F238E27FC236}">
                <a16:creationId xmlns:a16="http://schemas.microsoft.com/office/drawing/2014/main" id="{3E3D4E28-9C07-4484-A1DF-F77BBBFD1538}"/>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086;p14">
            <a:extLst>
              <a:ext uri="{FF2B5EF4-FFF2-40B4-BE49-F238E27FC236}">
                <a16:creationId xmlns:a16="http://schemas.microsoft.com/office/drawing/2014/main" id="{0BF03047-9E59-4CF4-B825-EA2C74E97B63}"/>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7" name="Google Shape;2356;p30">
            <a:extLst>
              <a:ext uri="{FF2B5EF4-FFF2-40B4-BE49-F238E27FC236}">
                <a16:creationId xmlns:a16="http://schemas.microsoft.com/office/drawing/2014/main" id="{FF3093F1-70FF-4A92-A939-256BC49F43A6}"/>
              </a:ext>
            </a:extLst>
          </p:cNvPr>
          <p:cNvGrpSpPr/>
          <p:nvPr userDrawn="1"/>
        </p:nvGrpSpPr>
        <p:grpSpPr>
          <a:xfrm>
            <a:off x="745412" y="1491606"/>
            <a:ext cx="9867486" cy="4773077"/>
            <a:chOff x="623255" y="927125"/>
            <a:chExt cx="7691377" cy="3871900"/>
          </a:xfrm>
          <a:solidFill>
            <a:srgbClr val="F35757"/>
          </a:solidFill>
        </p:grpSpPr>
        <p:sp>
          <p:nvSpPr>
            <p:cNvPr id="148" name="Google Shape;2357;p30">
              <a:extLst>
                <a:ext uri="{FF2B5EF4-FFF2-40B4-BE49-F238E27FC236}">
                  <a16:creationId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 name="Google Shape;2358;p30">
              <a:extLst>
                <a:ext uri="{FF2B5EF4-FFF2-40B4-BE49-F238E27FC236}">
                  <a16:creationId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1" name="Google Shape;2360;p30">
                <a:extLst>
                  <a:ext uri="{FF2B5EF4-FFF2-40B4-BE49-F238E27FC236}">
                    <a16:creationId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52" name="Google Shape;2361;p30">
                <a:extLst>
                  <a:ext uri="{FF2B5EF4-FFF2-40B4-BE49-F238E27FC236}">
                    <a16:creationId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 name="Google Shape;447;p27">
            <a:extLst>
              <a:ext uri="{FF2B5EF4-FFF2-40B4-BE49-F238E27FC236}">
                <a16:creationId xmlns:a16="http://schemas.microsoft.com/office/drawing/2014/main" id="{9368DEE6-4134-4E61-9FBC-094C8ED3D5D5}"/>
              </a:ext>
            </a:extLst>
          </p:cNvPr>
          <p:cNvGrpSpPr/>
          <p:nvPr userDrawn="1"/>
        </p:nvGrpSpPr>
        <p:grpSpPr>
          <a:xfrm>
            <a:off x="8391927" y="4047629"/>
            <a:ext cx="2301388" cy="1593766"/>
            <a:chOff x="4799733" y="3457797"/>
            <a:chExt cx="2301388" cy="1593766"/>
          </a:xfrm>
        </p:grpSpPr>
        <p:sp>
          <p:nvSpPr>
            <p:cNvPr id="154" name="Google Shape;448;p27">
              <a:extLst>
                <a:ext uri="{FF2B5EF4-FFF2-40B4-BE49-F238E27FC236}">
                  <a16:creationId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449;p27">
              <a:extLst>
                <a:ext uri="{FF2B5EF4-FFF2-40B4-BE49-F238E27FC236}">
                  <a16:creationId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450;p27">
              <a:extLst>
                <a:ext uri="{FF2B5EF4-FFF2-40B4-BE49-F238E27FC236}">
                  <a16:creationId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451;p27">
              <a:extLst>
                <a:ext uri="{FF2B5EF4-FFF2-40B4-BE49-F238E27FC236}">
                  <a16:creationId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452;p27">
              <a:extLst>
                <a:ext uri="{FF2B5EF4-FFF2-40B4-BE49-F238E27FC236}">
                  <a16:creationId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453;p27">
              <a:extLst>
                <a:ext uri="{FF2B5EF4-FFF2-40B4-BE49-F238E27FC236}">
                  <a16:creationId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454;p27">
              <a:extLst>
                <a:ext uri="{FF2B5EF4-FFF2-40B4-BE49-F238E27FC236}">
                  <a16:creationId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455;p27">
              <a:extLst>
                <a:ext uri="{FF2B5EF4-FFF2-40B4-BE49-F238E27FC236}">
                  <a16:creationId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456;p27">
              <a:extLst>
                <a:ext uri="{FF2B5EF4-FFF2-40B4-BE49-F238E27FC236}">
                  <a16:creationId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457;p27">
              <a:extLst>
                <a:ext uri="{FF2B5EF4-FFF2-40B4-BE49-F238E27FC236}">
                  <a16:creationId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458;p27">
              <a:extLst>
                <a:ext uri="{FF2B5EF4-FFF2-40B4-BE49-F238E27FC236}">
                  <a16:creationId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459;p27">
              <a:extLst>
                <a:ext uri="{FF2B5EF4-FFF2-40B4-BE49-F238E27FC236}">
                  <a16:creationId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460;p27">
              <a:extLst>
                <a:ext uri="{FF2B5EF4-FFF2-40B4-BE49-F238E27FC236}">
                  <a16:creationId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461;p27">
              <a:extLst>
                <a:ext uri="{FF2B5EF4-FFF2-40B4-BE49-F238E27FC236}">
                  <a16:creationId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462;p27">
              <a:extLst>
                <a:ext uri="{FF2B5EF4-FFF2-40B4-BE49-F238E27FC236}">
                  <a16:creationId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463;p27">
              <a:extLst>
                <a:ext uri="{FF2B5EF4-FFF2-40B4-BE49-F238E27FC236}">
                  <a16:creationId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464;p27">
              <a:extLst>
                <a:ext uri="{FF2B5EF4-FFF2-40B4-BE49-F238E27FC236}">
                  <a16:creationId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465;p27">
              <a:extLst>
                <a:ext uri="{FF2B5EF4-FFF2-40B4-BE49-F238E27FC236}">
                  <a16:creationId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466;p27">
              <a:extLst>
                <a:ext uri="{FF2B5EF4-FFF2-40B4-BE49-F238E27FC236}">
                  <a16:creationId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467;p27">
              <a:extLst>
                <a:ext uri="{FF2B5EF4-FFF2-40B4-BE49-F238E27FC236}">
                  <a16:creationId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468;p27">
              <a:extLst>
                <a:ext uri="{FF2B5EF4-FFF2-40B4-BE49-F238E27FC236}">
                  <a16:creationId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469;p27">
              <a:extLst>
                <a:ext uri="{FF2B5EF4-FFF2-40B4-BE49-F238E27FC236}">
                  <a16:creationId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470;p27">
              <a:extLst>
                <a:ext uri="{FF2B5EF4-FFF2-40B4-BE49-F238E27FC236}">
                  <a16:creationId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471;p27">
              <a:extLst>
                <a:ext uri="{FF2B5EF4-FFF2-40B4-BE49-F238E27FC236}">
                  <a16:creationId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472;p27">
              <a:extLst>
                <a:ext uri="{FF2B5EF4-FFF2-40B4-BE49-F238E27FC236}">
                  <a16:creationId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473;p27">
              <a:extLst>
                <a:ext uri="{FF2B5EF4-FFF2-40B4-BE49-F238E27FC236}">
                  <a16:creationId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474;p27">
              <a:extLst>
                <a:ext uri="{FF2B5EF4-FFF2-40B4-BE49-F238E27FC236}">
                  <a16:creationId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475;p27">
              <a:extLst>
                <a:ext uri="{FF2B5EF4-FFF2-40B4-BE49-F238E27FC236}">
                  <a16:creationId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476;p27">
              <a:extLst>
                <a:ext uri="{FF2B5EF4-FFF2-40B4-BE49-F238E27FC236}">
                  <a16:creationId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477;p27">
              <a:extLst>
                <a:ext uri="{FF2B5EF4-FFF2-40B4-BE49-F238E27FC236}">
                  <a16:creationId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478;p27">
              <a:extLst>
                <a:ext uri="{FF2B5EF4-FFF2-40B4-BE49-F238E27FC236}">
                  <a16:creationId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479;p27">
              <a:extLst>
                <a:ext uri="{FF2B5EF4-FFF2-40B4-BE49-F238E27FC236}">
                  <a16:creationId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480;p27">
              <a:extLst>
                <a:ext uri="{FF2B5EF4-FFF2-40B4-BE49-F238E27FC236}">
                  <a16:creationId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481;p27">
              <a:extLst>
                <a:ext uri="{FF2B5EF4-FFF2-40B4-BE49-F238E27FC236}">
                  <a16:creationId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482;p27">
              <a:extLst>
                <a:ext uri="{FF2B5EF4-FFF2-40B4-BE49-F238E27FC236}">
                  <a16:creationId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89" name="Google Shape;483;p27">
              <a:extLst>
                <a:ext uri="{FF2B5EF4-FFF2-40B4-BE49-F238E27FC236}">
                  <a16:creationId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484;p27">
              <a:extLst>
                <a:ext uri="{FF2B5EF4-FFF2-40B4-BE49-F238E27FC236}">
                  <a16:creationId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485;p27">
              <a:extLst>
                <a:ext uri="{FF2B5EF4-FFF2-40B4-BE49-F238E27FC236}">
                  <a16:creationId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486;p27">
              <a:extLst>
                <a:ext uri="{FF2B5EF4-FFF2-40B4-BE49-F238E27FC236}">
                  <a16:creationId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487;p27">
              <a:extLst>
                <a:ext uri="{FF2B5EF4-FFF2-40B4-BE49-F238E27FC236}">
                  <a16:creationId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488;p27">
              <a:extLst>
                <a:ext uri="{FF2B5EF4-FFF2-40B4-BE49-F238E27FC236}">
                  <a16:creationId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489;p27">
              <a:extLst>
                <a:ext uri="{FF2B5EF4-FFF2-40B4-BE49-F238E27FC236}">
                  <a16:creationId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490;p27">
              <a:extLst>
                <a:ext uri="{FF2B5EF4-FFF2-40B4-BE49-F238E27FC236}">
                  <a16:creationId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491;p27">
              <a:extLst>
                <a:ext uri="{FF2B5EF4-FFF2-40B4-BE49-F238E27FC236}">
                  <a16:creationId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492;p27">
              <a:extLst>
                <a:ext uri="{FF2B5EF4-FFF2-40B4-BE49-F238E27FC236}">
                  <a16:creationId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493;p27">
              <a:extLst>
                <a:ext uri="{FF2B5EF4-FFF2-40B4-BE49-F238E27FC236}">
                  <a16:creationId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494;p27">
              <a:extLst>
                <a:ext uri="{FF2B5EF4-FFF2-40B4-BE49-F238E27FC236}">
                  <a16:creationId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495;p27">
              <a:extLst>
                <a:ext uri="{FF2B5EF4-FFF2-40B4-BE49-F238E27FC236}">
                  <a16:creationId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496;p27">
              <a:extLst>
                <a:ext uri="{FF2B5EF4-FFF2-40B4-BE49-F238E27FC236}">
                  <a16:creationId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497;p27">
              <a:extLst>
                <a:ext uri="{FF2B5EF4-FFF2-40B4-BE49-F238E27FC236}">
                  <a16:creationId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498;p27">
              <a:extLst>
                <a:ext uri="{FF2B5EF4-FFF2-40B4-BE49-F238E27FC236}">
                  <a16:creationId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499;p27">
              <a:extLst>
                <a:ext uri="{FF2B5EF4-FFF2-40B4-BE49-F238E27FC236}">
                  <a16:creationId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500;p27">
              <a:extLst>
                <a:ext uri="{FF2B5EF4-FFF2-40B4-BE49-F238E27FC236}">
                  <a16:creationId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501;p27">
              <a:extLst>
                <a:ext uri="{FF2B5EF4-FFF2-40B4-BE49-F238E27FC236}">
                  <a16:creationId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502;p27">
              <a:extLst>
                <a:ext uri="{FF2B5EF4-FFF2-40B4-BE49-F238E27FC236}">
                  <a16:creationId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503;p27">
              <a:extLst>
                <a:ext uri="{FF2B5EF4-FFF2-40B4-BE49-F238E27FC236}">
                  <a16:creationId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roup 291">
            <a:extLst>
              <a:ext uri="{FF2B5EF4-FFF2-40B4-BE49-F238E27FC236}">
                <a16:creationId xmlns:a16="http://schemas.microsoft.com/office/drawing/2014/main" id="{81AB7299-1143-40B8-A113-516BAE18D37E}"/>
              </a:ext>
            </a:extLst>
          </p:cNvPr>
          <p:cNvGrpSpPr/>
          <p:nvPr userDrawn="1"/>
        </p:nvGrpSpPr>
        <p:grpSpPr>
          <a:xfrm>
            <a:off x="1598355" y="3608289"/>
            <a:ext cx="2204156" cy="2018295"/>
            <a:chOff x="1598355" y="3608289"/>
            <a:chExt cx="2204156" cy="2018295"/>
          </a:xfrm>
        </p:grpSpPr>
        <p:grpSp>
          <p:nvGrpSpPr>
            <p:cNvPr id="211" name="Google Shape;505;p27">
              <a:extLst>
                <a:ext uri="{FF2B5EF4-FFF2-40B4-BE49-F238E27FC236}">
                  <a16:creationId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 name="Google Shape;507;p27">
                <a:extLst>
                  <a:ext uri="{FF2B5EF4-FFF2-40B4-BE49-F238E27FC236}">
                    <a16:creationId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509;p27">
                  <a:extLst>
                    <a:ext uri="{FF2B5EF4-FFF2-40B4-BE49-F238E27FC236}">
                      <a16:creationId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510;p27">
                  <a:extLst>
                    <a:ext uri="{FF2B5EF4-FFF2-40B4-BE49-F238E27FC236}">
                      <a16:creationId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511;p27">
                  <a:extLst>
                    <a:ext uri="{FF2B5EF4-FFF2-40B4-BE49-F238E27FC236}">
                      <a16:creationId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512;p27">
                  <a:extLst>
                    <a:ext uri="{FF2B5EF4-FFF2-40B4-BE49-F238E27FC236}">
                      <a16:creationId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513;p27">
                  <a:extLst>
                    <a:ext uri="{FF2B5EF4-FFF2-40B4-BE49-F238E27FC236}">
                      <a16:creationId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514;p27">
                  <a:extLst>
                    <a:ext uri="{FF2B5EF4-FFF2-40B4-BE49-F238E27FC236}">
                      <a16:creationId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515;p27">
                  <a:extLst>
                    <a:ext uri="{FF2B5EF4-FFF2-40B4-BE49-F238E27FC236}">
                      <a16:creationId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516;p27">
                  <a:extLst>
                    <a:ext uri="{FF2B5EF4-FFF2-40B4-BE49-F238E27FC236}">
                      <a16:creationId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517;p27">
                  <a:extLst>
                    <a:ext uri="{FF2B5EF4-FFF2-40B4-BE49-F238E27FC236}">
                      <a16:creationId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518;p27">
                  <a:extLst>
                    <a:ext uri="{FF2B5EF4-FFF2-40B4-BE49-F238E27FC236}">
                      <a16:creationId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519;p27">
                  <a:extLst>
                    <a:ext uri="{FF2B5EF4-FFF2-40B4-BE49-F238E27FC236}">
                      <a16:creationId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520;p27">
                  <a:extLst>
                    <a:ext uri="{FF2B5EF4-FFF2-40B4-BE49-F238E27FC236}">
                      <a16:creationId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521;p27">
                  <a:extLst>
                    <a:ext uri="{FF2B5EF4-FFF2-40B4-BE49-F238E27FC236}">
                      <a16:creationId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522;p27">
                  <a:extLst>
                    <a:ext uri="{FF2B5EF4-FFF2-40B4-BE49-F238E27FC236}">
                      <a16:creationId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523;p27">
                  <a:extLst>
                    <a:ext uri="{FF2B5EF4-FFF2-40B4-BE49-F238E27FC236}">
                      <a16:creationId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524;p27">
                  <a:extLst>
                    <a:ext uri="{FF2B5EF4-FFF2-40B4-BE49-F238E27FC236}">
                      <a16:creationId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525;p27">
                  <a:extLst>
                    <a:ext uri="{FF2B5EF4-FFF2-40B4-BE49-F238E27FC236}">
                      <a16:creationId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526;p27">
                  <a:extLst>
                    <a:ext uri="{FF2B5EF4-FFF2-40B4-BE49-F238E27FC236}">
                      <a16:creationId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527;p27">
                  <a:extLst>
                    <a:ext uri="{FF2B5EF4-FFF2-40B4-BE49-F238E27FC236}">
                      <a16:creationId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528;p27">
                  <a:extLst>
                    <a:ext uri="{FF2B5EF4-FFF2-40B4-BE49-F238E27FC236}">
                      <a16:creationId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529;p27">
                  <a:extLst>
                    <a:ext uri="{FF2B5EF4-FFF2-40B4-BE49-F238E27FC236}">
                      <a16:creationId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530;p27">
                  <a:extLst>
                    <a:ext uri="{FF2B5EF4-FFF2-40B4-BE49-F238E27FC236}">
                      <a16:creationId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531;p27">
                  <a:extLst>
                    <a:ext uri="{FF2B5EF4-FFF2-40B4-BE49-F238E27FC236}">
                      <a16:creationId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2" name="Google Shape;532;p27">
              <a:extLst>
                <a:ext uri="{FF2B5EF4-FFF2-40B4-BE49-F238E27FC236}">
                  <a16:creationId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533;p27">
              <a:extLst>
                <a:ext uri="{FF2B5EF4-FFF2-40B4-BE49-F238E27FC236}">
                  <a16:creationId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534;p27">
              <a:extLst>
                <a:ext uri="{FF2B5EF4-FFF2-40B4-BE49-F238E27FC236}">
                  <a16:creationId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535;p27">
              <a:extLst>
                <a:ext uri="{FF2B5EF4-FFF2-40B4-BE49-F238E27FC236}">
                  <a16:creationId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536;p27">
              <a:extLst>
                <a:ext uri="{FF2B5EF4-FFF2-40B4-BE49-F238E27FC236}">
                  <a16:creationId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537;p27">
              <a:extLst>
                <a:ext uri="{FF2B5EF4-FFF2-40B4-BE49-F238E27FC236}">
                  <a16:creationId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538;p27">
              <a:extLst>
                <a:ext uri="{FF2B5EF4-FFF2-40B4-BE49-F238E27FC236}">
                  <a16:creationId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539;p27">
              <a:extLst>
                <a:ext uri="{FF2B5EF4-FFF2-40B4-BE49-F238E27FC236}">
                  <a16:creationId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540;p27">
              <a:extLst>
                <a:ext uri="{FF2B5EF4-FFF2-40B4-BE49-F238E27FC236}">
                  <a16:creationId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541;p27">
              <a:extLst>
                <a:ext uri="{FF2B5EF4-FFF2-40B4-BE49-F238E27FC236}">
                  <a16:creationId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542;p27">
              <a:extLst>
                <a:ext uri="{FF2B5EF4-FFF2-40B4-BE49-F238E27FC236}">
                  <a16:creationId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543;p27">
              <a:extLst>
                <a:ext uri="{FF2B5EF4-FFF2-40B4-BE49-F238E27FC236}">
                  <a16:creationId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544;p27">
              <a:extLst>
                <a:ext uri="{FF2B5EF4-FFF2-40B4-BE49-F238E27FC236}">
                  <a16:creationId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545;p27">
              <a:extLst>
                <a:ext uri="{FF2B5EF4-FFF2-40B4-BE49-F238E27FC236}">
                  <a16:creationId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546;p27">
              <a:extLst>
                <a:ext uri="{FF2B5EF4-FFF2-40B4-BE49-F238E27FC236}">
                  <a16:creationId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547;p27">
              <a:extLst>
                <a:ext uri="{FF2B5EF4-FFF2-40B4-BE49-F238E27FC236}">
                  <a16:creationId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548;p27">
              <a:extLst>
                <a:ext uri="{FF2B5EF4-FFF2-40B4-BE49-F238E27FC236}">
                  <a16:creationId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549;p27">
              <a:extLst>
                <a:ext uri="{FF2B5EF4-FFF2-40B4-BE49-F238E27FC236}">
                  <a16:creationId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550;p27">
              <a:extLst>
                <a:ext uri="{FF2B5EF4-FFF2-40B4-BE49-F238E27FC236}">
                  <a16:creationId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51;p27">
              <a:extLst>
                <a:ext uri="{FF2B5EF4-FFF2-40B4-BE49-F238E27FC236}">
                  <a16:creationId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52;p27">
              <a:extLst>
                <a:ext uri="{FF2B5EF4-FFF2-40B4-BE49-F238E27FC236}">
                  <a16:creationId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53;p27">
              <a:extLst>
                <a:ext uri="{FF2B5EF4-FFF2-40B4-BE49-F238E27FC236}">
                  <a16:creationId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54;p27">
              <a:extLst>
                <a:ext uri="{FF2B5EF4-FFF2-40B4-BE49-F238E27FC236}">
                  <a16:creationId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555;p27">
              <a:extLst>
                <a:ext uri="{FF2B5EF4-FFF2-40B4-BE49-F238E27FC236}">
                  <a16:creationId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556;p27">
              <a:extLst>
                <a:ext uri="{FF2B5EF4-FFF2-40B4-BE49-F238E27FC236}">
                  <a16:creationId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557;p27">
              <a:extLst>
                <a:ext uri="{FF2B5EF4-FFF2-40B4-BE49-F238E27FC236}">
                  <a16:creationId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558;p27">
              <a:extLst>
                <a:ext uri="{FF2B5EF4-FFF2-40B4-BE49-F238E27FC236}">
                  <a16:creationId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559;p27">
              <a:extLst>
                <a:ext uri="{FF2B5EF4-FFF2-40B4-BE49-F238E27FC236}">
                  <a16:creationId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560;p27">
              <a:extLst>
                <a:ext uri="{FF2B5EF4-FFF2-40B4-BE49-F238E27FC236}">
                  <a16:creationId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561;p27">
              <a:extLst>
                <a:ext uri="{FF2B5EF4-FFF2-40B4-BE49-F238E27FC236}">
                  <a16:creationId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562;p27">
              <a:extLst>
                <a:ext uri="{FF2B5EF4-FFF2-40B4-BE49-F238E27FC236}">
                  <a16:creationId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563;p27">
              <a:extLst>
                <a:ext uri="{FF2B5EF4-FFF2-40B4-BE49-F238E27FC236}">
                  <a16:creationId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564;p27">
              <a:extLst>
                <a:ext uri="{FF2B5EF4-FFF2-40B4-BE49-F238E27FC236}">
                  <a16:creationId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565;p27">
              <a:extLst>
                <a:ext uri="{FF2B5EF4-FFF2-40B4-BE49-F238E27FC236}">
                  <a16:creationId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566;p27">
              <a:extLst>
                <a:ext uri="{FF2B5EF4-FFF2-40B4-BE49-F238E27FC236}">
                  <a16:creationId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567;p27">
              <a:extLst>
                <a:ext uri="{FF2B5EF4-FFF2-40B4-BE49-F238E27FC236}">
                  <a16:creationId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568;p27">
              <a:extLst>
                <a:ext uri="{FF2B5EF4-FFF2-40B4-BE49-F238E27FC236}">
                  <a16:creationId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569;p27">
              <a:extLst>
                <a:ext uri="{FF2B5EF4-FFF2-40B4-BE49-F238E27FC236}">
                  <a16:creationId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570;p27">
              <a:extLst>
                <a:ext uri="{FF2B5EF4-FFF2-40B4-BE49-F238E27FC236}">
                  <a16:creationId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51" name="Google Shape;571;p27">
              <a:extLst>
                <a:ext uri="{FF2B5EF4-FFF2-40B4-BE49-F238E27FC236}">
                  <a16:creationId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572;p27">
              <a:extLst>
                <a:ext uri="{FF2B5EF4-FFF2-40B4-BE49-F238E27FC236}">
                  <a16:creationId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574;p27">
                <a:extLst>
                  <a:ext uri="{FF2B5EF4-FFF2-40B4-BE49-F238E27FC236}">
                    <a16:creationId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575;p27">
                <a:extLst>
                  <a:ext uri="{FF2B5EF4-FFF2-40B4-BE49-F238E27FC236}">
                    <a16:creationId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 name="Google Shape;576;p27">
              <a:extLst>
                <a:ext uri="{FF2B5EF4-FFF2-40B4-BE49-F238E27FC236}">
                  <a16:creationId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 name="Google Shape;578;p27">
            <a:extLst>
              <a:ext uri="{FF2B5EF4-FFF2-40B4-BE49-F238E27FC236}">
                <a16:creationId xmlns:a16="http://schemas.microsoft.com/office/drawing/2014/main" id="{27AAD147-CCE9-43EB-8C97-269689984BB9}"/>
              </a:ext>
            </a:extLst>
          </p:cNvPr>
          <p:cNvSpPr/>
          <p:nvPr/>
        </p:nvSpPr>
        <p:spPr>
          <a:xfrm>
            <a:off x="3307961" y="6418000"/>
            <a:ext cx="265628" cy="164649"/>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 name="Group 1">
            <a:extLst>
              <a:ext uri="{FF2B5EF4-FFF2-40B4-BE49-F238E27FC236}">
                <a16:creationId xmlns:a16="http://schemas.microsoft.com/office/drawing/2014/main" id="{F72B040B-9D26-4535-81AC-224AA70D44B5}"/>
              </a:ext>
            </a:extLst>
          </p:cNvPr>
          <p:cNvGrpSpPr/>
          <p:nvPr userDrawn="1"/>
        </p:nvGrpSpPr>
        <p:grpSpPr>
          <a:xfrm>
            <a:off x="1524301" y="5626805"/>
            <a:ext cx="9320239" cy="1231195"/>
            <a:chOff x="1524301" y="5626805"/>
            <a:chExt cx="9320239" cy="1231195"/>
          </a:xfrm>
        </p:grpSpPr>
        <p:sp>
          <p:nvSpPr>
            <p:cNvPr id="254" name="Google Shape;577;p27">
              <a:extLst>
                <a:ext uri="{FF2B5EF4-FFF2-40B4-BE49-F238E27FC236}">
                  <a16:creationId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579;p27">
              <a:extLst>
                <a:ext uri="{FF2B5EF4-FFF2-40B4-BE49-F238E27FC236}">
                  <a16:creationId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581;p27">
                <a:extLst>
                  <a:ext uri="{FF2B5EF4-FFF2-40B4-BE49-F238E27FC236}">
                    <a16:creationId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582;p27">
                <a:extLst>
                  <a:ext uri="{FF2B5EF4-FFF2-40B4-BE49-F238E27FC236}">
                    <a16:creationId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583;p27">
                <a:extLst>
                  <a:ext uri="{FF2B5EF4-FFF2-40B4-BE49-F238E27FC236}">
                    <a16:creationId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584;p27">
                <a:extLst>
                  <a:ext uri="{FF2B5EF4-FFF2-40B4-BE49-F238E27FC236}">
                    <a16:creationId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585;p27">
                <a:extLst>
                  <a:ext uri="{FF2B5EF4-FFF2-40B4-BE49-F238E27FC236}">
                    <a16:creationId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220804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6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00" name="Google Shape;211;p3">
            <a:extLst>
              <a:ext uri="{FF2B5EF4-FFF2-40B4-BE49-F238E27FC236}">
                <a16:creationId xmlns:a16="http://schemas.microsoft.com/office/drawing/2014/main" id="{3EE8E1EA-42BA-40F4-91B8-92E720E0C7B3}"/>
              </a:ext>
            </a:extLst>
          </p:cNvPr>
          <p:cNvGrpSpPr/>
          <p:nvPr userDrawn="1"/>
        </p:nvGrpSpPr>
        <p:grpSpPr>
          <a:xfrm>
            <a:off x="1030175" y="1581350"/>
            <a:ext cx="444275" cy="398525"/>
            <a:chOff x="2495125" y="2142250"/>
            <a:chExt cx="444275" cy="398525"/>
          </a:xfrm>
        </p:grpSpPr>
        <p:sp>
          <p:nvSpPr>
            <p:cNvPr id="101" name="Google Shape;212;p3">
              <a:extLst>
                <a:ext uri="{FF2B5EF4-FFF2-40B4-BE49-F238E27FC236}">
                  <a16:creationId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02" name="Google Shape;213;p3">
              <a:extLst>
                <a:ext uri="{FF2B5EF4-FFF2-40B4-BE49-F238E27FC236}">
                  <a16:creationId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214;p3">
            <a:extLst>
              <a:ext uri="{FF2B5EF4-FFF2-40B4-BE49-F238E27FC236}">
                <a16:creationId xmlns:a16="http://schemas.microsoft.com/office/drawing/2014/main" id="{6B26BBFF-8A4A-4D77-8E20-7565D314876E}"/>
              </a:ext>
            </a:extLst>
          </p:cNvPr>
          <p:cNvGrpSpPr/>
          <p:nvPr userDrawn="1"/>
        </p:nvGrpSpPr>
        <p:grpSpPr>
          <a:xfrm>
            <a:off x="10561107" y="5038641"/>
            <a:ext cx="291375" cy="281375"/>
            <a:chOff x="3243875" y="2372825"/>
            <a:chExt cx="291375" cy="281375"/>
          </a:xfrm>
        </p:grpSpPr>
        <p:sp>
          <p:nvSpPr>
            <p:cNvPr id="104" name="Google Shape;215;p3">
              <a:extLst>
                <a:ext uri="{FF2B5EF4-FFF2-40B4-BE49-F238E27FC236}">
                  <a16:creationId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16;p3">
              <a:extLst>
                <a:ext uri="{FF2B5EF4-FFF2-40B4-BE49-F238E27FC236}">
                  <a16:creationId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17;p3">
              <a:extLst>
                <a:ext uri="{FF2B5EF4-FFF2-40B4-BE49-F238E27FC236}">
                  <a16:creationId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18;p3">
              <a:extLst>
                <a:ext uri="{FF2B5EF4-FFF2-40B4-BE49-F238E27FC236}">
                  <a16:creationId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19;p3">
              <a:extLst>
                <a:ext uri="{FF2B5EF4-FFF2-40B4-BE49-F238E27FC236}">
                  <a16:creationId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20;p3">
              <a:extLst>
                <a:ext uri="{FF2B5EF4-FFF2-40B4-BE49-F238E27FC236}">
                  <a16:creationId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21;p3">
              <a:extLst>
                <a:ext uri="{FF2B5EF4-FFF2-40B4-BE49-F238E27FC236}">
                  <a16:creationId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11" name="Google Shape;222;p3">
              <a:extLst>
                <a:ext uri="{FF2B5EF4-FFF2-40B4-BE49-F238E27FC236}">
                  <a16:creationId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23;p3">
              <a:extLst>
                <a:ext uri="{FF2B5EF4-FFF2-40B4-BE49-F238E27FC236}">
                  <a16:creationId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24;p3">
              <a:extLst>
                <a:ext uri="{FF2B5EF4-FFF2-40B4-BE49-F238E27FC236}">
                  <a16:creationId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 name="Google Shape;225;p3">
            <a:extLst>
              <a:ext uri="{FF2B5EF4-FFF2-40B4-BE49-F238E27FC236}">
                <a16:creationId xmlns:a16="http://schemas.microsoft.com/office/drawing/2014/main" id="{8349EE9D-865C-4187-8F2A-C8D67A315C95}"/>
              </a:ext>
            </a:extLst>
          </p:cNvPr>
          <p:cNvGrpSpPr/>
          <p:nvPr userDrawn="1"/>
        </p:nvGrpSpPr>
        <p:grpSpPr>
          <a:xfrm>
            <a:off x="10778557" y="714860"/>
            <a:ext cx="166675" cy="168575"/>
            <a:chOff x="4954425" y="2036375"/>
            <a:chExt cx="166675" cy="168575"/>
          </a:xfrm>
        </p:grpSpPr>
        <p:sp>
          <p:nvSpPr>
            <p:cNvPr id="115" name="Google Shape;226;p3">
              <a:extLst>
                <a:ext uri="{FF2B5EF4-FFF2-40B4-BE49-F238E27FC236}">
                  <a16:creationId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27;p3">
              <a:extLst>
                <a:ext uri="{FF2B5EF4-FFF2-40B4-BE49-F238E27FC236}">
                  <a16:creationId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228;p3">
            <a:extLst>
              <a:ext uri="{FF2B5EF4-FFF2-40B4-BE49-F238E27FC236}">
                <a16:creationId xmlns:a16="http://schemas.microsoft.com/office/drawing/2014/main" id="{DE8A01B2-77F0-42CA-BCD0-4D9A98E4E84B}"/>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29;p3">
            <a:extLst>
              <a:ext uri="{FF2B5EF4-FFF2-40B4-BE49-F238E27FC236}">
                <a16:creationId xmlns:a16="http://schemas.microsoft.com/office/drawing/2014/main" id="{040941FA-39DE-4897-9957-4F8E125A8F2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 name="Google Shape;230;p3">
            <a:extLst>
              <a:ext uri="{FF2B5EF4-FFF2-40B4-BE49-F238E27FC236}">
                <a16:creationId xmlns:a16="http://schemas.microsoft.com/office/drawing/2014/main" id="{39E1EAF3-ED4F-4E40-A591-87F74A538B8E}"/>
              </a:ext>
            </a:extLst>
          </p:cNvPr>
          <p:cNvGrpSpPr/>
          <p:nvPr userDrawn="1"/>
        </p:nvGrpSpPr>
        <p:grpSpPr>
          <a:xfrm>
            <a:off x="1274794" y="5541495"/>
            <a:ext cx="166675" cy="168575"/>
            <a:chOff x="4954425" y="2036375"/>
            <a:chExt cx="166675" cy="168575"/>
          </a:xfrm>
        </p:grpSpPr>
        <p:sp>
          <p:nvSpPr>
            <p:cNvPr id="120" name="Google Shape;231;p3">
              <a:extLst>
                <a:ext uri="{FF2B5EF4-FFF2-40B4-BE49-F238E27FC236}">
                  <a16:creationId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2;p3">
              <a:extLst>
                <a:ext uri="{FF2B5EF4-FFF2-40B4-BE49-F238E27FC236}">
                  <a16:creationId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769;p31">
            <a:extLst>
              <a:ext uri="{FF2B5EF4-FFF2-40B4-BE49-F238E27FC236}">
                <a16:creationId xmlns:a16="http://schemas.microsoft.com/office/drawing/2014/main" id="{9BC6E0ED-AB1D-4836-B4E8-0379D97072CC}"/>
              </a:ext>
            </a:extLst>
          </p:cNvPr>
          <p:cNvGrpSpPr/>
          <p:nvPr userDrawn="1"/>
        </p:nvGrpSpPr>
        <p:grpSpPr>
          <a:xfrm>
            <a:off x="2548289" y="3588080"/>
            <a:ext cx="2599446" cy="2521829"/>
            <a:chOff x="5641385" y="2381306"/>
            <a:chExt cx="2599446" cy="2521829"/>
          </a:xfrm>
        </p:grpSpPr>
        <p:sp>
          <p:nvSpPr>
            <p:cNvPr id="123" name="Google Shape;770;p31">
              <a:extLst>
                <a:ext uri="{FF2B5EF4-FFF2-40B4-BE49-F238E27FC236}">
                  <a16:creationId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 name="Google Shape;771;p31">
              <a:extLst>
                <a:ext uri="{FF2B5EF4-FFF2-40B4-BE49-F238E27FC236}">
                  <a16:creationId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73;p31">
                <a:extLst>
                  <a:ext uri="{FF2B5EF4-FFF2-40B4-BE49-F238E27FC236}">
                    <a16:creationId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774;p31">
                <a:extLst>
                  <a:ext uri="{FF2B5EF4-FFF2-40B4-BE49-F238E27FC236}">
                    <a16:creationId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775;p31">
                <a:extLst>
                  <a:ext uri="{FF2B5EF4-FFF2-40B4-BE49-F238E27FC236}">
                    <a16:creationId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76;p31">
                <a:extLst>
                  <a:ext uri="{FF2B5EF4-FFF2-40B4-BE49-F238E27FC236}">
                    <a16:creationId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77;p31">
                <a:extLst>
                  <a:ext uri="{FF2B5EF4-FFF2-40B4-BE49-F238E27FC236}">
                    <a16:creationId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78;p31">
                <a:extLst>
                  <a:ext uri="{FF2B5EF4-FFF2-40B4-BE49-F238E27FC236}">
                    <a16:creationId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79;p31">
                <a:extLst>
                  <a:ext uri="{FF2B5EF4-FFF2-40B4-BE49-F238E27FC236}">
                    <a16:creationId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80;p31">
                <a:extLst>
                  <a:ext uri="{FF2B5EF4-FFF2-40B4-BE49-F238E27FC236}">
                    <a16:creationId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81;p31">
                <a:extLst>
                  <a:ext uri="{FF2B5EF4-FFF2-40B4-BE49-F238E27FC236}">
                    <a16:creationId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82;p31">
                <a:extLst>
                  <a:ext uri="{FF2B5EF4-FFF2-40B4-BE49-F238E27FC236}">
                    <a16:creationId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83;p31">
                <a:extLst>
                  <a:ext uri="{FF2B5EF4-FFF2-40B4-BE49-F238E27FC236}">
                    <a16:creationId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84;p31">
                <a:extLst>
                  <a:ext uri="{FF2B5EF4-FFF2-40B4-BE49-F238E27FC236}">
                    <a16:creationId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85;p31">
                <a:extLst>
                  <a:ext uri="{FF2B5EF4-FFF2-40B4-BE49-F238E27FC236}">
                    <a16:creationId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86;p31">
                <a:extLst>
                  <a:ext uri="{FF2B5EF4-FFF2-40B4-BE49-F238E27FC236}">
                    <a16:creationId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87;p31">
                <a:extLst>
                  <a:ext uri="{FF2B5EF4-FFF2-40B4-BE49-F238E27FC236}">
                    <a16:creationId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88;p31">
                <a:extLst>
                  <a:ext uri="{FF2B5EF4-FFF2-40B4-BE49-F238E27FC236}">
                    <a16:creationId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89;p31">
                <a:extLst>
                  <a:ext uri="{FF2B5EF4-FFF2-40B4-BE49-F238E27FC236}">
                    <a16:creationId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90;p31">
                <a:extLst>
                  <a:ext uri="{FF2B5EF4-FFF2-40B4-BE49-F238E27FC236}">
                    <a16:creationId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91;p31">
                <a:extLst>
                  <a:ext uri="{FF2B5EF4-FFF2-40B4-BE49-F238E27FC236}">
                    <a16:creationId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92;p31">
                <a:extLst>
                  <a:ext uri="{FF2B5EF4-FFF2-40B4-BE49-F238E27FC236}">
                    <a16:creationId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93;p31">
                <a:extLst>
                  <a:ext uri="{FF2B5EF4-FFF2-40B4-BE49-F238E27FC236}">
                    <a16:creationId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94;p31">
                <a:extLst>
                  <a:ext uri="{FF2B5EF4-FFF2-40B4-BE49-F238E27FC236}">
                    <a16:creationId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95;p31">
                <a:extLst>
                  <a:ext uri="{FF2B5EF4-FFF2-40B4-BE49-F238E27FC236}">
                    <a16:creationId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96;p31">
                <a:extLst>
                  <a:ext uri="{FF2B5EF4-FFF2-40B4-BE49-F238E27FC236}">
                    <a16:creationId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97;p31">
                <a:extLst>
                  <a:ext uri="{FF2B5EF4-FFF2-40B4-BE49-F238E27FC236}">
                    <a16:creationId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98;p31">
                <a:extLst>
                  <a:ext uri="{FF2B5EF4-FFF2-40B4-BE49-F238E27FC236}">
                    <a16:creationId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99;p31">
                <a:extLst>
                  <a:ext uri="{FF2B5EF4-FFF2-40B4-BE49-F238E27FC236}">
                    <a16:creationId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800;p31">
                <a:extLst>
                  <a:ext uri="{FF2B5EF4-FFF2-40B4-BE49-F238E27FC236}">
                    <a16:creationId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01;p31">
                <a:extLst>
                  <a:ext uri="{FF2B5EF4-FFF2-40B4-BE49-F238E27FC236}">
                    <a16:creationId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02;p31">
                <a:extLst>
                  <a:ext uri="{FF2B5EF4-FFF2-40B4-BE49-F238E27FC236}">
                    <a16:creationId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03;p31">
                <a:extLst>
                  <a:ext uri="{FF2B5EF4-FFF2-40B4-BE49-F238E27FC236}">
                    <a16:creationId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04;p31">
                <a:extLst>
                  <a:ext uri="{FF2B5EF4-FFF2-40B4-BE49-F238E27FC236}">
                    <a16:creationId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05;p31">
                <a:extLst>
                  <a:ext uri="{FF2B5EF4-FFF2-40B4-BE49-F238E27FC236}">
                    <a16:creationId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06;p31">
                <a:extLst>
                  <a:ext uri="{FF2B5EF4-FFF2-40B4-BE49-F238E27FC236}">
                    <a16:creationId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07;p31">
                <a:extLst>
                  <a:ext uri="{FF2B5EF4-FFF2-40B4-BE49-F238E27FC236}">
                    <a16:creationId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08;p31">
                <a:extLst>
                  <a:ext uri="{FF2B5EF4-FFF2-40B4-BE49-F238E27FC236}">
                    <a16:creationId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09;p31">
                <a:extLst>
                  <a:ext uri="{FF2B5EF4-FFF2-40B4-BE49-F238E27FC236}">
                    <a16:creationId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10;p31">
                <a:extLst>
                  <a:ext uri="{FF2B5EF4-FFF2-40B4-BE49-F238E27FC236}">
                    <a16:creationId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11;p31">
                <a:extLst>
                  <a:ext uri="{FF2B5EF4-FFF2-40B4-BE49-F238E27FC236}">
                    <a16:creationId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12;p31">
                <a:extLst>
                  <a:ext uri="{FF2B5EF4-FFF2-40B4-BE49-F238E27FC236}">
                    <a16:creationId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13;p31">
                <a:extLst>
                  <a:ext uri="{FF2B5EF4-FFF2-40B4-BE49-F238E27FC236}">
                    <a16:creationId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14;p31">
                <a:extLst>
                  <a:ext uri="{FF2B5EF4-FFF2-40B4-BE49-F238E27FC236}">
                    <a16:creationId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15;p31">
                <a:extLst>
                  <a:ext uri="{FF2B5EF4-FFF2-40B4-BE49-F238E27FC236}">
                    <a16:creationId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16;p31">
                <a:extLst>
                  <a:ext uri="{FF2B5EF4-FFF2-40B4-BE49-F238E27FC236}">
                    <a16:creationId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17;p31">
                <a:extLst>
                  <a:ext uri="{FF2B5EF4-FFF2-40B4-BE49-F238E27FC236}">
                    <a16:creationId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18;p31">
                <a:extLst>
                  <a:ext uri="{FF2B5EF4-FFF2-40B4-BE49-F238E27FC236}">
                    <a16:creationId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19;p31">
                <a:extLst>
                  <a:ext uri="{FF2B5EF4-FFF2-40B4-BE49-F238E27FC236}">
                    <a16:creationId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20;p31">
                <a:extLst>
                  <a:ext uri="{FF2B5EF4-FFF2-40B4-BE49-F238E27FC236}">
                    <a16:creationId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21;p31">
                <a:extLst>
                  <a:ext uri="{FF2B5EF4-FFF2-40B4-BE49-F238E27FC236}">
                    <a16:creationId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22;p31">
                <a:extLst>
                  <a:ext uri="{FF2B5EF4-FFF2-40B4-BE49-F238E27FC236}">
                    <a16:creationId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23;p31">
                <a:extLst>
                  <a:ext uri="{FF2B5EF4-FFF2-40B4-BE49-F238E27FC236}">
                    <a16:creationId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24;p31">
                <a:extLst>
                  <a:ext uri="{FF2B5EF4-FFF2-40B4-BE49-F238E27FC236}">
                    <a16:creationId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25;p31">
                <a:extLst>
                  <a:ext uri="{FF2B5EF4-FFF2-40B4-BE49-F238E27FC236}">
                    <a16:creationId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26;p31">
                <a:extLst>
                  <a:ext uri="{FF2B5EF4-FFF2-40B4-BE49-F238E27FC236}">
                    <a16:creationId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27;p31">
                <a:extLst>
                  <a:ext uri="{FF2B5EF4-FFF2-40B4-BE49-F238E27FC236}">
                    <a16:creationId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 name="Google Shape;828;p31">
              <a:extLst>
                <a:ext uri="{FF2B5EF4-FFF2-40B4-BE49-F238E27FC236}">
                  <a16:creationId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829;p31">
              <a:extLst>
                <a:ext uri="{FF2B5EF4-FFF2-40B4-BE49-F238E27FC236}">
                  <a16:creationId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830;p31">
              <a:extLst>
                <a:ext uri="{FF2B5EF4-FFF2-40B4-BE49-F238E27FC236}">
                  <a16:creationId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831;p31">
              <a:extLst>
                <a:ext uri="{FF2B5EF4-FFF2-40B4-BE49-F238E27FC236}">
                  <a16:creationId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832;p31">
              <a:extLst>
                <a:ext uri="{FF2B5EF4-FFF2-40B4-BE49-F238E27FC236}">
                  <a16:creationId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833;p31">
              <a:extLst>
                <a:ext uri="{FF2B5EF4-FFF2-40B4-BE49-F238E27FC236}">
                  <a16:creationId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834;p31">
              <a:extLst>
                <a:ext uri="{FF2B5EF4-FFF2-40B4-BE49-F238E27FC236}">
                  <a16:creationId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835;p31">
              <a:extLst>
                <a:ext uri="{FF2B5EF4-FFF2-40B4-BE49-F238E27FC236}">
                  <a16:creationId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836;p31">
              <a:extLst>
                <a:ext uri="{FF2B5EF4-FFF2-40B4-BE49-F238E27FC236}">
                  <a16:creationId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837;p31">
              <a:extLst>
                <a:ext uri="{FF2B5EF4-FFF2-40B4-BE49-F238E27FC236}">
                  <a16:creationId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838;p31">
              <a:extLst>
                <a:ext uri="{FF2B5EF4-FFF2-40B4-BE49-F238E27FC236}">
                  <a16:creationId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839;p31">
              <a:extLst>
                <a:ext uri="{FF2B5EF4-FFF2-40B4-BE49-F238E27FC236}">
                  <a16:creationId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840;p31">
              <a:extLst>
                <a:ext uri="{FF2B5EF4-FFF2-40B4-BE49-F238E27FC236}">
                  <a16:creationId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841;p31">
              <a:extLst>
                <a:ext uri="{FF2B5EF4-FFF2-40B4-BE49-F238E27FC236}">
                  <a16:creationId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842;p31">
              <a:extLst>
                <a:ext uri="{FF2B5EF4-FFF2-40B4-BE49-F238E27FC236}">
                  <a16:creationId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843;p31">
              <a:extLst>
                <a:ext uri="{FF2B5EF4-FFF2-40B4-BE49-F238E27FC236}">
                  <a16:creationId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844;p31">
              <a:extLst>
                <a:ext uri="{FF2B5EF4-FFF2-40B4-BE49-F238E27FC236}">
                  <a16:creationId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845;p31">
              <a:extLst>
                <a:ext uri="{FF2B5EF4-FFF2-40B4-BE49-F238E27FC236}">
                  <a16:creationId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846;p31">
              <a:extLst>
                <a:ext uri="{FF2B5EF4-FFF2-40B4-BE49-F238E27FC236}">
                  <a16:creationId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847;p31">
              <a:extLst>
                <a:ext uri="{FF2B5EF4-FFF2-40B4-BE49-F238E27FC236}">
                  <a16:creationId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848;p31">
              <a:extLst>
                <a:ext uri="{FF2B5EF4-FFF2-40B4-BE49-F238E27FC236}">
                  <a16:creationId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849;p31">
              <a:extLst>
                <a:ext uri="{FF2B5EF4-FFF2-40B4-BE49-F238E27FC236}">
                  <a16:creationId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850;p31">
              <a:extLst>
                <a:ext uri="{FF2B5EF4-FFF2-40B4-BE49-F238E27FC236}">
                  <a16:creationId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851;p31">
              <a:extLst>
                <a:ext uri="{FF2B5EF4-FFF2-40B4-BE49-F238E27FC236}">
                  <a16:creationId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852;p31">
              <a:extLst>
                <a:ext uri="{FF2B5EF4-FFF2-40B4-BE49-F238E27FC236}">
                  <a16:creationId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853;p31">
              <a:extLst>
                <a:ext uri="{FF2B5EF4-FFF2-40B4-BE49-F238E27FC236}">
                  <a16:creationId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854;p31">
              <a:extLst>
                <a:ext uri="{FF2B5EF4-FFF2-40B4-BE49-F238E27FC236}">
                  <a16:creationId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855;p31">
              <a:extLst>
                <a:ext uri="{FF2B5EF4-FFF2-40B4-BE49-F238E27FC236}">
                  <a16:creationId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856;p31">
              <a:extLst>
                <a:ext uri="{FF2B5EF4-FFF2-40B4-BE49-F238E27FC236}">
                  <a16:creationId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857;p31">
              <a:extLst>
                <a:ext uri="{FF2B5EF4-FFF2-40B4-BE49-F238E27FC236}">
                  <a16:creationId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858;p31">
              <a:extLst>
                <a:ext uri="{FF2B5EF4-FFF2-40B4-BE49-F238E27FC236}">
                  <a16:creationId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859;p31">
              <a:extLst>
                <a:ext uri="{FF2B5EF4-FFF2-40B4-BE49-F238E27FC236}">
                  <a16:creationId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860;p31">
              <a:extLst>
                <a:ext uri="{FF2B5EF4-FFF2-40B4-BE49-F238E27FC236}">
                  <a16:creationId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861;p31">
              <a:extLst>
                <a:ext uri="{FF2B5EF4-FFF2-40B4-BE49-F238E27FC236}">
                  <a16:creationId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862;p31">
              <a:extLst>
                <a:ext uri="{FF2B5EF4-FFF2-40B4-BE49-F238E27FC236}">
                  <a16:creationId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863;p31">
              <a:extLst>
                <a:ext uri="{FF2B5EF4-FFF2-40B4-BE49-F238E27FC236}">
                  <a16:creationId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864;p31">
              <a:extLst>
                <a:ext uri="{FF2B5EF4-FFF2-40B4-BE49-F238E27FC236}">
                  <a16:creationId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865;p31">
              <a:extLst>
                <a:ext uri="{FF2B5EF4-FFF2-40B4-BE49-F238E27FC236}">
                  <a16:creationId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866;p31">
              <a:extLst>
                <a:ext uri="{FF2B5EF4-FFF2-40B4-BE49-F238E27FC236}">
                  <a16:creationId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867;p31">
              <a:extLst>
                <a:ext uri="{FF2B5EF4-FFF2-40B4-BE49-F238E27FC236}">
                  <a16:creationId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868;p31">
              <a:extLst>
                <a:ext uri="{FF2B5EF4-FFF2-40B4-BE49-F238E27FC236}">
                  <a16:creationId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869;p31">
              <a:extLst>
                <a:ext uri="{FF2B5EF4-FFF2-40B4-BE49-F238E27FC236}">
                  <a16:creationId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870;p31">
              <a:extLst>
                <a:ext uri="{FF2B5EF4-FFF2-40B4-BE49-F238E27FC236}">
                  <a16:creationId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871;p31">
              <a:extLst>
                <a:ext uri="{FF2B5EF4-FFF2-40B4-BE49-F238E27FC236}">
                  <a16:creationId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872;p31">
              <a:extLst>
                <a:ext uri="{FF2B5EF4-FFF2-40B4-BE49-F238E27FC236}">
                  <a16:creationId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873;p31">
              <a:extLst>
                <a:ext uri="{FF2B5EF4-FFF2-40B4-BE49-F238E27FC236}">
                  <a16:creationId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874;p31">
              <a:extLst>
                <a:ext uri="{FF2B5EF4-FFF2-40B4-BE49-F238E27FC236}">
                  <a16:creationId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875;p31">
              <a:extLst>
                <a:ext uri="{FF2B5EF4-FFF2-40B4-BE49-F238E27FC236}">
                  <a16:creationId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876;p31">
              <a:extLst>
                <a:ext uri="{FF2B5EF4-FFF2-40B4-BE49-F238E27FC236}">
                  <a16:creationId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877;p31">
              <a:extLst>
                <a:ext uri="{FF2B5EF4-FFF2-40B4-BE49-F238E27FC236}">
                  <a16:creationId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878;p31">
              <a:extLst>
                <a:ext uri="{FF2B5EF4-FFF2-40B4-BE49-F238E27FC236}">
                  <a16:creationId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879;p31">
              <a:extLst>
                <a:ext uri="{FF2B5EF4-FFF2-40B4-BE49-F238E27FC236}">
                  <a16:creationId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880;p31">
              <a:extLst>
                <a:ext uri="{FF2B5EF4-FFF2-40B4-BE49-F238E27FC236}">
                  <a16:creationId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881;p31">
              <a:extLst>
                <a:ext uri="{FF2B5EF4-FFF2-40B4-BE49-F238E27FC236}">
                  <a16:creationId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 name="TextBox 235">
            <a:extLst>
              <a:ext uri="{FF2B5EF4-FFF2-40B4-BE49-F238E27FC236}">
                <a16:creationId xmlns:a16="http://schemas.microsoft.com/office/drawing/2014/main" id="{BD5E5673-0E4E-473F-B799-62CE61F371DC}"/>
              </a:ext>
            </a:extLst>
          </p:cNvPr>
          <p:cNvSpPr txBox="1"/>
          <p:nvPr userDrawn="1"/>
        </p:nvSpPr>
        <p:spPr>
          <a:xfrm>
            <a:off x="4334110" y="1572168"/>
            <a:ext cx="3725448" cy="3631763"/>
          </a:xfrm>
          <a:prstGeom prst="rect">
            <a:avLst/>
          </a:prstGeom>
          <a:noFill/>
        </p:spPr>
        <p:txBody>
          <a:bodyPr wrap="square" rtlCol="0">
            <a:spAutoFit/>
          </a:bodyPr>
          <a:lstStyle/>
          <a:p>
            <a:pPr algn="ctr"/>
            <a:r>
              <a:rPr lang="vi-VN" sz="11500" dirty="0">
                <a:solidFill>
                  <a:schemeClr val="accent6">
                    <a:lumMod val="50000"/>
                  </a:schemeClr>
                </a:solidFill>
                <a:latin typeface="+mj-lt"/>
              </a:rPr>
              <a:t>KHÁM PHÁ</a:t>
            </a:r>
          </a:p>
        </p:txBody>
      </p:sp>
    </p:spTree>
    <p:extLst>
      <p:ext uri="{BB962C8B-B14F-4D97-AF65-F5344CB8AC3E}">
        <p14:creationId xmlns:p14="http://schemas.microsoft.com/office/powerpoint/2010/main" val="1714973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7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6">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236" name="Google Shape;631;p30">
            <a:extLst>
              <a:ext uri="{FF2B5EF4-FFF2-40B4-BE49-F238E27FC236}">
                <a16:creationId xmlns:a16="http://schemas.microsoft.com/office/drawing/2014/main" id="{CD1EBE97-8F9B-460E-9BC5-FD02CD5043DA}"/>
              </a:ext>
            </a:extLst>
          </p:cNvPr>
          <p:cNvGrpSpPr/>
          <p:nvPr userDrawn="1"/>
        </p:nvGrpSpPr>
        <p:grpSpPr>
          <a:xfrm>
            <a:off x="7672546" y="3622312"/>
            <a:ext cx="1309691" cy="2486166"/>
            <a:chOff x="961250" y="234750"/>
            <a:chExt cx="1222525" cy="2320700"/>
          </a:xfrm>
        </p:grpSpPr>
        <p:sp>
          <p:nvSpPr>
            <p:cNvPr id="237" name="Google Shape;632;p30">
              <a:extLst>
                <a:ext uri="{FF2B5EF4-FFF2-40B4-BE49-F238E27FC236}">
                  <a16:creationId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33;p30">
              <a:extLst>
                <a:ext uri="{FF2B5EF4-FFF2-40B4-BE49-F238E27FC236}">
                  <a16:creationId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34;p30">
              <a:extLst>
                <a:ext uri="{FF2B5EF4-FFF2-40B4-BE49-F238E27FC236}">
                  <a16:creationId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35;p30">
              <a:extLst>
                <a:ext uri="{FF2B5EF4-FFF2-40B4-BE49-F238E27FC236}">
                  <a16:creationId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36;p30">
              <a:extLst>
                <a:ext uri="{FF2B5EF4-FFF2-40B4-BE49-F238E27FC236}">
                  <a16:creationId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37;p30">
              <a:extLst>
                <a:ext uri="{FF2B5EF4-FFF2-40B4-BE49-F238E27FC236}">
                  <a16:creationId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38;p30">
              <a:extLst>
                <a:ext uri="{FF2B5EF4-FFF2-40B4-BE49-F238E27FC236}">
                  <a16:creationId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639;p30">
              <a:extLst>
                <a:ext uri="{FF2B5EF4-FFF2-40B4-BE49-F238E27FC236}">
                  <a16:creationId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40;p30">
              <a:extLst>
                <a:ext uri="{FF2B5EF4-FFF2-40B4-BE49-F238E27FC236}">
                  <a16:creationId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41;p30">
              <a:extLst>
                <a:ext uri="{FF2B5EF4-FFF2-40B4-BE49-F238E27FC236}">
                  <a16:creationId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642;p30">
              <a:extLst>
                <a:ext uri="{FF2B5EF4-FFF2-40B4-BE49-F238E27FC236}">
                  <a16:creationId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643;p30">
              <a:extLst>
                <a:ext uri="{FF2B5EF4-FFF2-40B4-BE49-F238E27FC236}">
                  <a16:creationId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644;p30">
              <a:extLst>
                <a:ext uri="{FF2B5EF4-FFF2-40B4-BE49-F238E27FC236}">
                  <a16:creationId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645;p30">
              <a:extLst>
                <a:ext uri="{FF2B5EF4-FFF2-40B4-BE49-F238E27FC236}">
                  <a16:creationId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646;p30">
              <a:extLst>
                <a:ext uri="{FF2B5EF4-FFF2-40B4-BE49-F238E27FC236}">
                  <a16:creationId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647;p30">
              <a:extLst>
                <a:ext uri="{FF2B5EF4-FFF2-40B4-BE49-F238E27FC236}">
                  <a16:creationId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648;p30">
              <a:extLst>
                <a:ext uri="{FF2B5EF4-FFF2-40B4-BE49-F238E27FC236}">
                  <a16:creationId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649;p30">
              <a:extLst>
                <a:ext uri="{FF2B5EF4-FFF2-40B4-BE49-F238E27FC236}">
                  <a16:creationId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650;p30">
              <a:extLst>
                <a:ext uri="{FF2B5EF4-FFF2-40B4-BE49-F238E27FC236}">
                  <a16:creationId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651;p30">
              <a:extLst>
                <a:ext uri="{FF2B5EF4-FFF2-40B4-BE49-F238E27FC236}">
                  <a16:creationId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652;p30">
              <a:extLst>
                <a:ext uri="{FF2B5EF4-FFF2-40B4-BE49-F238E27FC236}">
                  <a16:creationId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653;p30">
              <a:extLst>
                <a:ext uri="{FF2B5EF4-FFF2-40B4-BE49-F238E27FC236}">
                  <a16:creationId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654;p30">
              <a:extLst>
                <a:ext uri="{FF2B5EF4-FFF2-40B4-BE49-F238E27FC236}">
                  <a16:creationId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655;p30">
              <a:extLst>
                <a:ext uri="{FF2B5EF4-FFF2-40B4-BE49-F238E27FC236}">
                  <a16:creationId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61" name="Google Shape;656;p30">
              <a:extLst>
                <a:ext uri="{FF2B5EF4-FFF2-40B4-BE49-F238E27FC236}">
                  <a16:creationId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657;p30">
              <a:extLst>
                <a:ext uri="{FF2B5EF4-FFF2-40B4-BE49-F238E27FC236}">
                  <a16:creationId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658;p30">
              <a:extLst>
                <a:ext uri="{FF2B5EF4-FFF2-40B4-BE49-F238E27FC236}">
                  <a16:creationId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659;p30">
              <a:extLst>
                <a:ext uri="{FF2B5EF4-FFF2-40B4-BE49-F238E27FC236}">
                  <a16:creationId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660;p30">
              <a:extLst>
                <a:ext uri="{FF2B5EF4-FFF2-40B4-BE49-F238E27FC236}">
                  <a16:creationId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661;p30">
              <a:extLst>
                <a:ext uri="{FF2B5EF4-FFF2-40B4-BE49-F238E27FC236}">
                  <a16:creationId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662;p30">
              <a:extLst>
                <a:ext uri="{FF2B5EF4-FFF2-40B4-BE49-F238E27FC236}">
                  <a16:creationId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663;p30">
              <a:extLst>
                <a:ext uri="{FF2B5EF4-FFF2-40B4-BE49-F238E27FC236}">
                  <a16:creationId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664;p30">
              <a:extLst>
                <a:ext uri="{FF2B5EF4-FFF2-40B4-BE49-F238E27FC236}">
                  <a16:creationId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665;p30">
              <a:extLst>
                <a:ext uri="{FF2B5EF4-FFF2-40B4-BE49-F238E27FC236}">
                  <a16:creationId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666;p30">
              <a:extLst>
                <a:ext uri="{FF2B5EF4-FFF2-40B4-BE49-F238E27FC236}">
                  <a16:creationId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667;p30">
              <a:extLst>
                <a:ext uri="{FF2B5EF4-FFF2-40B4-BE49-F238E27FC236}">
                  <a16:creationId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668;p30">
              <a:extLst>
                <a:ext uri="{FF2B5EF4-FFF2-40B4-BE49-F238E27FC236}">
                  <a16:creationId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669;p30">
              <a:extLst>
                <a:ext uri="{FF2B5EF4-FFF2-40B4-BE49-F238E27FC236}">
                  <a16:creationId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670;p30">
              <a:extLst>
                <a:ext uri="{FF2B5EF4-FFF2-40B4-BE49-F238E27FC236}">
                  <a16:creationId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671;p30">
              <a:extLst>
                <a:ext uri="{FF2B5EF4-FFF2-40B4-BE49-F238E27FC236}">
                  <a16:creationId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672;p30">
              <a:extLst>
                <a:ext uri="{FF2B5EF4-FFF2-40B4-BE49-F238E27FC236}">
                  <a16:creationId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 name="Google Shape;211;p3">
            <a:extLst>
              <a:ext uri="{FF2B5EF4-FFF2-40B4-BE49-F238E27FC236}">
                <a16:creationId xmlns:a16="http://schemas.microsoft.com/office/drawing/2014/main" id="{C0855F1D-93D4-4849-83E1-706E437C7250}"/>
              </a:ext>
            </a:extLst>
          </p:cNvPr>
          <p:cNvGrpSpPr/>
          <p:nvPr userDrawn="1"/>
        </p:nvGrpSpPr>
        <p:grpSpPr>
          <a:xfrm>
            <a:off x="1030175" y="1581350"/>
            <a:ext cx="444275" cy="398525"/>
            <a:chOff x="2495125" y="2142250"/>
            <a:chExt cx="444275" cy="398525"/>
          </a:xfrm>
        </p:grpSpPr>
        <p:sp>
          <p:nvSpPr>
            <p:cNvPr id="279" name="Google Shape;212;p3">
              <a:extLst>
                <a:ext uri="{FF2B5EF4-FFF2-40B4-BE49-F238E27FC236}">
                  <a16:creationId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0" name="Google Shape;213;p3">
              <a:extLst>
                <a:ext uri="{FF2B5EF4-FFF2-40B4-BE49-F238E27FC236}">
                  <a16:creationId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214;p3">
            <a:extLst>
              <a:ext uri="{FF2B5EF4-FFF2-40B4-BE49-F238E27FC236}">
                <a16:creationId xmlns:a16="http://schemas.microsoft.com/office/drawing/2014/main" id="{1EFB947C-860E-4AA2-A5A2-1CEEEFC38B34}"/>
              </a:ext>
            </a:extLst>
          </p:cNvPr>
          <p:cNvGrpSpPr/>
          <p:nvPr userDrawn="1"/>
        </p:nvGrpSpPr>
        <p:grpSpPr>
          <a:xfrm>
            <a:off x="10561107" y="5038641"/>
            <a:ext cx="291375" cy="281375"/>
            <a:chOff x="3243875" y="2372825"/>
            <a:chExt cx="291375" cy="281375"/>
          </a:xfrm>
        </p:grpSpPr>
        <p:sp>
          <p:nvSpPr>
            <p:cNvPr id="282" name="Google Shape;215;p3">
              <a:extLst>
                <a:ext uri="{FF2B5EF4-FFF2-40B4-BE49-F238E27FC236}">
                  <a16:creationId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16;p3">
              <a:extLst>
                <a:ext uri="{FF2B5EF4-FFF2-40B4-BE49-F238E27FC236}">
                  <a16:creationId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17;p3">
              <a:extLst>
                <a:ext uri="{FF2B5EF4-FFF2-40B4-BE49-F238E27FC236}">
                  <a16:creationId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18;p3">
              <a:extLst>
                <a:ext uri="{FF2B5EF4-FFF2-40B4-BE49-F238E27FC236}">
                  <a16:creationId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19;p3">
              <a:extLst>
                <a:ext uri="{FF2B5EF4-FFF2-40B4-BE49-F238E27FC236}">
                  <a16:creationId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20;p3">
              <a:extLst>
                <a:ext uri="{FF2B5EF4-FFF2-40B4-BE49-F238E27FC236}">
                  <a16:creationId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21;p3">
              <a:extLst>
                <a:ext uri="{FF2B5EF4-FFF2-40B4-BE49-F238E27FC236}">
                  <a16:creationId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89" name="Google Shape;222;p3">
              <a:extLst>
                <a:ext uri="{FF2B5EF4-FFF2-40B4-BE49-F238E27FC236}">
                  <a16:creationId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23;p3">
              <a:extLst>
                <a:ext uri="{FF2B5EF4-FFF2-40B4-BE49-F238E27FC236}">
                  <a16:creationId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24;p3">
              <a:extLst>
                <a:ext uri="{FF2B5EF4-FFF2-40B4-BE49-F238E27FC236}">
                  <a16:creationId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25;p3">
            <a:extLst>
              <a:ext uri="{FF2B5EF4-FFF2-40B4-BE49-F238E27FC236}">
                <a16:creationId xmlns:a16="http://schemas.microsoft.com/office/drawing/2014/main" id="{925CC097-8D38-4AEA-9306-D2D703E51FEC}"/>
              </a:ext>
            </a:extLst>
          </p:cNvPr>
          <p:cNvGrpSpPr/>
          <p:nvPr userDrawn="1"/>
        </p:nvGrpSpPr>
        <p:grpSpPr>
          <a:xfrm>
            <a:off x="10778557" y="714860"/>
            <a:ext cx="166675" cy="168575"/>
            <a:chOff x="4954425" y="2036375"/>
            <a:chExt cx="166675" cy="168575"/>
          </a:xfrm>
        </p:grpSpPr>
        <p:sp>
          <p:nvSpPr>
            <p:cNvPr id="293" name="Google Shape;226;p3">
              <a:extLst>
                <a:ext uri="{FF2B5EF4-FFF2-40B4-BE49-F238E27FC236}">
                  <a16:creationId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27;p3">
              <a:extLst>
                <a:ext uri="{FF2B5EF4-FFF2-40B4-BE49-F238E27FC236}">
                  <a16:creationId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 name="Google Shape;228;p3">
            <a:extLst>
              <a:ext uri="{FF2B5EF4-FFF2-40B4-BE49-F238E27FC236}">
                <a16:creationId xmlns:a16="http://schemas.microsoft.com/office/drawing/2014/main" id="{8DF4CFA5-C6E8-4AA5-9916-0D14D265DA7D}"/>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29;p3">
            <a:extLst>
              <a:ext uri="{FF2B5EF4-FFF2-40B4-BE49-F238E27FC236}">
                <a16:creationId xmlns:a16="http://schemas.microsoft.com/office/drawing/2014/main" id="{262FDB6E-6024-4D2F-A6EC-321BB317347C}"/>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 name="Google Shape;230;p3">
            <a:extLst>
              <a:ext uri="{FF2B5EF4-FFF2-40B4-BE49-F238E27FC236}">
                <a16:creationId xmlns:a16="http://schemas.microsoft.com/office/drawing/2014/main" id="{BD5ADFCE-F28A-43D5-9CFF-31FD0A1CC4F9}"/>
              </a:ext>
            </a:extLst>
          </p:cNvPr>
          <p:cNvGrpSpPr/>
          <p:nvPr userDrawn="1"/>
        </p:nvGrpSpPr>
        <p:grpSpPr>
          <a:xfrm>
            <a:off x="1274794" y="5541495"/>
            <a:ext cx="166675" cy="168575"/>
            <a:chOff x="4954425" y="2036375"/>
            <a:chExt cx="166675" cy="168575"/>
          </a:xfrm>
        </p:grpSpPr>
        <p:sp>
          <p:nvSpPr>
            <p:cNvPr id="298" name="Google Shape;231;p3">
              <a:extLst>
                <a:ext uri="{FF2B5EF4-FFF2-40B4-BE49-F238E27FC236}">
                  <a16:creationId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32;p3">
              <a:extLst>
                <a:ext uri="{FF2B5EF4-FFF2-40B4-BE49-F238E27FC236}">
                  <a16:creationId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 name="TextBox 137">
            <a:extLst>
              <a:ext uri="{FF2B5EF4-FFF2-40B4-BE49-F238E27FC236}">
                <a16:creationId xmlns:a16="http://schemas.microsoft.com/office/drawing/2014/main" id="{F3E5FC39-98FC-4CBA-B958-5F648514C390}"/>
              </a:ext>
            </a:extLst>
          </p:cNvPr>
          <p:cNvSpPr txBox="1"/>
          <p:nvPr userDrawn="1"/>
        </p:nvSpPr>
        <p:spPr>
          <a:xfrm>
            <a:off x="3558840" y="1522374"/>
            <a:ext cx="4518031" cy="3631763"/>
          </a:xfrm>
          <a:prstGeom prst="rect">
            <a:avLst/>
          </a:prstGeom>
          <a:noFill/>
        </p:spPr>
        <p:txBody>
          <a:bodyPr wrap="square" rtlCol="0">
            <a:spAutoFit/>
          </a:bodyPr>
          <a:lstStyle/>
          <a:p>
            <a:pPr algn="ctr"/>
            <a:r>
              <a:rPr lang="vi-VN" sz="11500" dirty="0">
                <a:solidFill>
                  <a:srgbClr val="C00000"/>
                </a:solidFill>
                <a:latin typeface="+mj-lt"/>
              </a:rPr>
              <a:t>HOẠT ĐỘNG</a:t>
            </a:r>
          </a:p>
        </p:txBody>
      </p:sp>
    </p:spTree>
    <p:extLst>
      <p:ext uri="{BB962C8B-B14F-4D97-AF65-F5344CB8AC3E}">
        <p14:creationId xmlns:p14="http://schemas.microsoft.com/office/powerpoint/2010/main" val="3651077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8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765;p26">
            <a:extLst>
              <a:ext uri="{FF2B5EF4-FFF2-40B4-BE49-F238E27FC236}">
                <a16:creationId xmlns:a16="http://schemas.microsoft.com/office/drawing/2014/main" id="{106E0AA7-7E27-451B-A779-C16D0C6F7959}"/>
              </a:ext>
            </a:extLst>
          </p:cNvPr>
          <p:cNvSpPr/>
          <p:nvPr userDrawn="1"/>
        </p:nvSpPr>
        <p:spPr>
          <a:xfrm rot="126755">
            <a:off x="3091462" y="1090110"/>
            <a:ext cx="5550035" cy="4730758"/>
          </a:xfrm>
          <a:prstGeom prst="rect">
            <a:avLst/>
          </a:pr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dirty="0"/>
          </a:p>
        </p:txBody>
      </p:sp>
      <p:sp>
        <p:nvSpPr>
          <p:cNvPr id="98" name="Google Shape;1766;p26">
            <a:extLst>
              <a:ext uri="{FF2B5EF4-FFF2-40B4-BE49-F238E27FC236}">
                <a16:creationId xmlns:a16="http://schemas.microsoft.com/office/drawing/2014/main" id="{96C763DA-0530-4345-8869-27D84192065D}"/>
              </a:ext>
            </a:extLst>
          </p:cNvPr>
          <p:cNvSpPr/>
          <p:nvPr userDrawn="1"/>
        </p:nvSpPr>
        <p:spPr>
          <a:xfrm rot="-135875">
            <a:off x="2811048" y="772938"/>
            <a:ext cx="1284031" cy="13368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sp>
        <p:nvSpPr>
          <p:cNvPr id="99" name="Google Shape;1767;p26">
            <a:extLst>
              <a:ext uri="{FF2B5EF4-FFF2-40B4-BE49-F238E27FC236}">
                <a16:creationId xmlns:a16="http://schemas.microsoft.com/office/drawing/2014/main" id="{68C3693C-60D7-4DAB-95E4-7D0140ED723C}"/>
              </a:ext>
            </a:extLst>
          </p:cNvPr>
          <p:cNvSpPr/>
          <p:nvPr userDrawn="1"/>
        </p:nvSpPr>
        <p:spPr>
          <a:xfrm rot="4829593">
            <a:off x="7640070" y="1029487"/>
            <a:ext cx="1546974" cy="1109544"/>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500"/>
          </a:p>
        </p:txBody>
      </p:sp>
      <p:grpSp>
        <p:nvGrpSpPr>
          <p:cNvPr id="138" name="Google Shape;939;p32">
            <a:extLst>
              <a:ext uri="{FF2B5EF4-FFF2-40B4-BE49-F238E27FC236}">
                <a16:creationId xmlns:a16="http://schemas.microsoft.com/office/drawing/2014/main" id="{4E1A926E-6662-419E-9E55-EA22A881A7F7}"/>
              </a:ext>
            </a:extLst>
          </p:cNvPr>
          <p:cNvGrpSpPr/>
          <p:nvPr userDrawn="1"/>
        </p:nvGrpSpPr>
        <p:grpSpPr>
          <a:xfrm>
            <a:off x="2204474" y="3950454"/>
            <a:ext cx="1973864" cy="2020086"/>
            <a:chOff x="2718975" y="493050"/>
            <a:chExt cx="2013175" cy="2066600"/>
          </a:xfrm>
        </p:grpSpPr>
        <p:sp>
          <p:nvSpPr>
            <p:cNvPr id="139" name="Google Shape;940;p32">
              <a:extLst>
                <a:ext uri="{FF2B5EF4-FFF2-40B4-BE49-F238E27FC236}">
                  <a16:creationId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941;p32">
              <a:extLst>
                <a:ext uri="{FF2B5EF4-FFF2-40B4-BE49-F238E27FC236}">
                  <a16:creationId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942;p32">
              <a:extLst>
                <a:ext uri="{FF2B5EF4-FFF2-40B4-BE49-F238E27FC236}">
                  <a16:creationId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943;p32">
              <a:extLst>
                <a:ext uri="{FF2B5EF4-FFF2-40B4-BE49-F238E27FC236}">
                  <a16:creationId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944;p32">
              <a:extLst>
                <a:ext uri="{FF2B5EF4-FFF2-40B4-BE49-F238E27FC236}">
                  <a16:creationId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945;p32">
              <a:extLst>
                <a:ext uri="{FF2B5EF4-FFF2-40B4-BE49-F238E27FC236}">
                  <a16:creationId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946;p32">
              <a:extLst>
                <a:ext uri="{FF2B5EF4-FFF2-40B4-BE49-F238E27FC236}">
                  <a16:creationId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947;p32">
              <a:extLst>
                <a:ext uri="{FF2B5EF4-FFF2-40B4-BE49-F238E27FC236}">
                  <a16:creationId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948;p32">
              <a:extLst>
                <a:ext uri="{FF2B5EF4-FFF2-40B4-BE49-F238E27FC236}">
                  <a16:creationId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949;p32">
              <a:extLst>
                <a:ext uri="{FF2B5EF4-FFF2-40B4-BE49-F238E27FC236}">
                  <a16:creationId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950;p32">
              <a:extLst>
                <a:ext uri="{FF2B5EF4-FFF2-40B4-BE49-F238E27FC236}">
                  <a16:creationId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951;p32">
              <a:extLst>
                <a:ext uri="{FF2B5EF4-FFF2-40B4-BE49-F238E27FC236}">
                  <a16:creationId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952;p32">
              <a:extLst>
                <a:ext uri="{FF2B5EF4-FFF2-40B4-BE49-F238E27FC236}">
                  <a16:creationId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953;p32">
              <a:extLst>
                <a:ext uri="{FF2B5EF4-FFF2-40B4-BE49-F238E27FC236}">
                  <a16:creationId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954;p32">
              <a:extLst>
                <a:ext uri="{FF2B5EF4-FFF2-40B4-BE49-F238E27FC236}">
                  <a16:creationId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955;p32">
              <a:extLst>
                <a:ext uri="{FF2B5EF4-FFF2-40B4-BE49-F238E27FC236}">
                  <a16:creationId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956;p32">
              <a:extLst>
                <a:ext uri="{FF2B5EF4-FFF2-40B4-BE49-F238E27FC236}">
                  <a16:creationId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957;p32">
              <a:extLst>
                <a:ext uri="{FF2B5EF4-FFF2-40B4-BE49-F238E27FC236}">
                  <a16:creationId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958;p32">
              <a:extLst>
                <a:ext uri="{FF2B5EF4-FFF2-40B4-BE49-F238E27FC236}">
                  <a16:creationId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959;p32">
              <a:extLst>
                <a:ext uri="{FF2B5EF4-FFF2-40B4-BE49-F238E27FC236}">
                  <a16:creationId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960;p32">
              <a:extLst>
                <a:ext uri="{FF2B5EF4-FFF2-40B4-BE49-F238E27FC236}">
                  <a16:creationId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961;p32">
              <a:extLst>
                <a:ext uri="{FF2B5EF4-FFF2-40B4-BE49-F238E27FC236}">
                  <a16:creationId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962;p32">
              <a:extLst>
                <a:ext uri="{FF2B5EF4-FFF2-40B4-BE49-F238E27FC236}">
                  <a16:creationId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963;p32">
              <a:extLst>
                <a:ext uri="{FF2B5EF4-FFF2-40B4-BE49-F238E27FC236}">
                  <a16:creationId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964;p32">
              <a:extLst>
                <a:ext uri="{FF2B5EF4-FFF2-40B4-BE49-F238E27FC236}">
                  <a16:creationId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965;p32">
              <a:extLst>
                <a:ext uri="{FF2B5EF4-FFF2-40B4-BE49-F238E27FC236}">
                  <a16:creationId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966;p32">
              <a:extLst>
                <a:ext uri="{FF2B5EF4-FFF2-40B4-BE49-F238E27FC236}">
                  <a16:creationId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967;p32">
              <a:extLst>
                <a:ext uri="{FF2B5EF4-FFF2-40B4-BE49-F238E27FC236}">
                  <a16:creationId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968;p32">
              <a:extLst>
                <a:ext uri="{FF2B5EF4-FFF2-40B4-BE49-F238E27FC236}">
                  <a16:creationId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969;p32">
              <a:extLst>
                <a:ext uri="{FF2B5EF4-FFF2-40B4-BE49-F238E27FC236}">
                  <a16:creationId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970;p32">
              <a:extLst>
                <a:ext uri="{FF2B5EF4-FFF2-40B4-BE49-F238E27FC236}">
                  <a16:creationId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971;p32">
              <a:extLst>
                <a:ext uri="{FF2B5EF4-FFF2-40B4-BE49-F238E27FC236}">
                  <a16:creationId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972;p32">
              <a:extLst>
                <a:ext uri="{FF2B5EF4-FFF2-40B4-BE49-F238E27FC236}">
                  <a16:creationId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973;p32">
              <a:extLst>
                <a:ext uri="{FF2B5EF4-FFF2-40B4-BE49-F238E27FC236}">
                  <a16:creationId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974;p32">
              <a:extLst>
                <a:ext uri="{FF2B5EF4-FFF2-40B4-BE49-F238E27FC236}">
                  <a16:creationId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975;p32">
              <a:extLst>
                <a:ext uri="{FF2B5EF4-FFF2-40B4-BE49-F238E27FC236}">
                  <a16:creationId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976;p32">
              <a:extLst>
                <a:ext uri="{FF2B5EF4-FFF2-40B4-BE49-F238E27FC236}">
                  <a16:creationId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977;p32">
              <a:extLst>
                <a:ext uri="{FF2B5EF4-FFF2-40B4-BE49-F238E27FC236}">
                  <a16:creationId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978;p32">
              <a:extLst>
                <a:ext uri="{FF2B5EF4-FFF2-40B4-BE49-F238E27FC236}">
                  <a16:creationId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979;p32">
              <a:extLst>
                <a:ext uri="{FF2B5EF4-FFF2-40B4-BE49-F238E27FC236}">
                  <a16:creationId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980;p32">
              <a:extLst>
                <a:ext uri="{FF2B5EF4-FFF2-40B4-BE49-F238E27FC236}">
                  <a16:creationId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981;p32">
              <a:extLst>
                <a:ext uri="{FF2B5EF4-FFF2-40B4-BE49-F238E27FC236}">
                  <a16:creationId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982;p32">
              <a:extLst>
                <a:ext uri="{FF2B5EF4-FFF2-40B4-BE49-F238E27FC236}">
                  <a16:creationId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983;p32">
              <a:extLst>
                <a:ext uri="{FF2B5EF4-FFF2-40B4-BE49-F238E27FC236}">
                  <a16:creationId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984;p32">
              <a:extLst>
                <a:ext uri="{FF2B5EF4-FFF2-40B4-BE49-F238E27FC236}">
                  <a16:creationId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985;p32">
              <a:extLst>
                <a:ext uri="{FF2B5EF4-FFF2-40B4-BE49-F238E27FC236}">
                  <a16:creationId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986;p32">
              <a:extLst>
                <a:ext uri="{FF2B5EF4-FFF2-40B4-BE49-F238E27FC236}">
                  <a16:creationId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987;p32">
              <a:extLst>
                <a:ext uri="{FF2B5EF4-FFF2-40B4-BE49-F238E27FC236}">
                  <a16:creationId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988;p32">
              <a:extLst>
                <a:ext uri="{FF2B5EF4-FFF2-40B4-BE49-F238E27FC236}">
                  <a16:creationId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989;p32">
              <a:extLst>
                <a:ext uri="{FF2B5EF4-FFF2-40B4-BE49-F238E27FC236}">
                  <a16:creationId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990;p32">
              <a:extLst>
                <a:ext uri="{FF2B5EF4-FFF2-40B4-BE49-F238E27FC236}">
                  <a16:creationId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991;p32">
              <a:extLst>
                <a:ext uri="{FF2B5EF4-FFF2-40B4-BE49-F238E27FC236}">
                  <a16:creationId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992;p32">
              <a:extLst>
                <a:ext uri="{FF2B5EF4-FFF2-40B4-BE49-F238E27FC236}">
                  <a16:creationId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993;p32">
              <a:extLst>
                <a:ext uri="{FF2B5EF4-FFF2-40B4-BE49-F238E27FC236}">
                  <a16:creationId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994;p32">
              <a:extLst>
                <a:ext uri="{FF2B5EF4-FFF2-40B4-BE49-F238E27FC236}">
                  <a16:creationId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995;p32">
              <a:extLst>
                <a:ext uri="{FF2B5EF4-FFF2-40B4-BE49-F238E27FC236}">
                  <a16:creationId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996;p32">
              <a:extLst>
                <a:ext uri="{FF2B5EF4-FFF2-40B4-BE49-F238E27FC236}">
                  <a16:creationId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997;p32">
              <a:extLst>
                <a:ext uri="{FF2B5EF4-FFF2-40B4-BE49-F238E27FC236}">
                  <a16:creationId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998;p32">
              <a:extLst>
                <a:ext uri="{FF2B5EF4-FFF2-40B4-BE49-F238E27FC236}">
                  <a16:creationId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999;p32">
              <a:extLst>
                <a:ext uri="{FF2B5EF4-FFF2-40B4-BE49-F238E27FC236}">
                  <a16:creationId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000;p32">
              <a:extLst>
                <a:ext uri="{FF2B5EF4-FFF2-40B4-BE49-F238E27FC236}">
                  <a16:creationId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001;p32">
              <a:extLst>
                <a:ext uri="{FF2B5EF4-FFF2-40B4-BE49-F238E27FC236}">
                  <a16:creationId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002;p32">
              <a:extLst>
                <a:ext uri="{FF2B5EF4-FFF2-40B4-BE49-F238E27FC236}">
                  <a16:creationId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211;p3">
            <a:extLst>
              <a:ext uri="{FF2B5EF4-FFF2-40B4-BE49-F238E27FC236}">
                <a16:creationId xmlns:a16="http://schemas.microsoft.com/office/drawing/2014/main" id="{36C19A32-EB14-46B6-BE30-A420DB3A7F9C}"/>
              </a:ext>
            </a:extLst>
          </p:cNvPr>
          <p:cNvGrpSpPr/>
          <p:nvPr userDrawn="1"/>
        </p:nvGrpSpPr>
        <p:grpSpPr>
          <a:xfrm>
            <a:off x="1030175" y="1581350"/>
            <a:ext cx="444275" cy="398525"/>
            <a:chOff x="2495125" y="2142250"/>
            <a:chExt cx="444275" cy="398525"/>
          </a:xfrm>
        </p:grpSpPr>
        <p:sp>
          <p:nvSpPr>
            <p:cNvPr id="203" name="Google Shape;212;p3">
              <a:extLst>
                <a:ext uri="{FF2B5EF4-FFF2-40B4-BE49-F238E27FC236}">
                  <a16:creationId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04" name="Google Shape;213;p3">
              <a:extLst>
                <a:ext uri="{FF2B5EF4-FFF2-40B4-BE49-F238E27FC236}">
                  <a16:creationId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 name="Google Shape;214;p3">
            <a:extLst>
              <a:ext uri="{FF2B5EF4-FFF2-40B4-BE49-F238E27FC236}">
                <a16:creationId xmlns:a16="http://schemas.microsoft.com/office/drawing/2014/main" id="{FF773F4A-00DE-480A-A1E4-267BF6A95F53}"/>
              </a:ext>
            </a:extLst>
          </p:cNvPr>
          <p:cNvGrpSpPr/>
          <p:nvPr userDrawn="1"/>
        </p:nvGrpSpPr>
        <p:grpSpPr>
          <a:xfrm>
            <a:off x="10561107" y="5038641"/>
            <a:ext cx="291375" cy="281375"/>
            <a:chOff x="3243875" y="2372825"/>
            <a:chExt cx="291375" cy="281375"/>
          </a:xfrm>
        </p:grpSpPr>
        <p:sp>
          <p:nvSpPr>
            <p:cNvPr id="206" name="Google Shape;215;p3">
              <a:extLst>
                <a:ext uri="{FF2B5EF4-FFF2-40B4-BE49-F238E27FC236}">
                  <a16:creationId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16;p3">
              <a:extLst>
                <a:ext uri="{FF2B5EF4-FFF2-40B4-BE49-F238E27FC236}">
                  <a16:creationId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17;p3">
              <a:extLst>
                <a:ext uri="{FF2B5EF4-FFF2-40B4-BE49-F238E27FC236}">
                  <a16:creationId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18;p3">
              <a:extLst>
                <a:ext uri="{FF2B5EF4-FFF2-40B4-BE49-F238E27FC236}">
                  <a16:creationId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9;p3">
              <a:extLst>
                <a:ext uri="{FF2B5EF4-FFF2-40B4-BE49-F238E27FC236}">
                  <a16:creationId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20;p3">
              <a:extLst>
                <a:ext uri="{FF2B5EF4-FFF2-40B4-BE49-F238E27FC236}">
                  <a16:creationId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21;p3">
              <a:extLst>
                <a:ext uri="{FF2B5EF4-FFF2-40B4-BE49-F238E27FC236}">
                  <a16:creationId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213" name="Google Shape;222;p3">
              <a:extLst>
                <a:ext uri="{FF2B5EF4-FFF2-40B4-BE49-F238E27FC236}">
                  <a16:creationId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23;p3">
              <a:extLst>
                <a:ext uri="{FF2B5EF4-FFF2-40B4-BE49-F238E27FC236}">
                  <a16:creationId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24;p3">
              <a:extLst>
                <a:ext uri="{FF2B5EF4-FFF2-40B4-BE49-F238E27FC236}">
                  <a16:creationId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225;p3">
            <a:extLst>
              <a:ext uri="{FF2B5EF4-FFF2-40B4-BE49-F238E27FC236}">
                <a16:creationId xmlns:a16="http://schemas.microsoft.com/office/drawing/2014/main" id="{06FC704C-BA05-45EE-B62B-22DABC82E899}"/>
              </a:ext>
            </a:extLst>
          </p:cNvPr>
          <p:cNvGrpSpPr/>
          <p:nvPr userDrawn="1"/>
        </p:nvGrpSpPr>
        <p:grpSpPr>
          <a:xfrm>
            <a:off x="10778557" y="714860"/>
            <a:ext cx="166675" cy="168575"/>
            <a:chOff x="4954425" y="2036375"/>
            <a:chExt cx="166675" cy="168575"/>
          </a:xfrm>
        </p:grpSpPr>
        <p:sp>
          <p:nvSpPr>
            <p:cNvPr id="217" name="Google Shape;226;p3">
              <a:extLst>
                <a:ext uri="{FF2B5EF4-FFF2-40B4-BE49-F238E27FC236}">
                  <a16:creationId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27;p3">
              <a:extLst>
                <a:ext uri="{FF2B5EF4-FFF2-40B4-BE49-F238E27FC236}">
                  <a16:creationId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9" name="Google Shape;228;p3">
            <a:extLst>
              <a:ext uri="{FF2B5EF4-FFF2-40B4-BE49-F238E27FC236}">
                <a16:creationId xmlns:a16="http://schemas.microsoft.com/office/drawing/2014/main" id="{EBE612EC-FC5F-4192-9E24-C046316489E0}"/>
              </a:ext>
            </a:extLst>
          </p:cNvPr>
          <p:cNvSpPr/>
          <p:nvPr userDrawn="1"/>
        </p:nvSpPr>
        <p:spPr>
          <a:xfrm>
            <a:off x="1577019" y="3597776"/>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9;p3">
            <a:extLst>
              <a:ext uri="{FF2B5EF4-FFF2-40B4-BE49-F238E27FC236}">
                <a16:creationId xmlns:a16="http://schemas.microsoft.com/office/drawing/2014/main" id="{31BD3FA8-6E2A-4C65-9E9F-29FBB5C804BE}"/>
              </a:ext>
            </a:extLst>
          </p:cNvPr>
          <p:cNvSpPr/>
          <p:nvPr userDrawn="1"/>
        </p:nvSpPr>
        <p:spPr>
          <a:xfrm>
            <a:off x="9846753" y="388852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30;p3">
            <a:extLst>
              <a:ext uri="{FF2B5EF4-FFF2-40B4-BE49-F238E27FC236}">
                <a16:creationId xmlns:a16="http://schemas.microsoft.com/office/drawing/2014/main" id="{69E37D2F-6DF5-4A21-A568-0E80AD7AD85B}"/>
              </a:ext>
            </a:extLst>
          </p:cNvPr>
          <p:cNvGrpSpPr/>
          <p:nvPr userDrawn="1"/>
        </p:nvGrpSpPr>
        <p:grpSpPr>
          <a:xfrm>
            <a:off x="1274794" y="5541495"/>
            <a:ext cx="166675" cy="168575"/>
            <a:chOff x="4954425" y="2036375"/>
            <a:chExt cx="166675" cy="168575"/>
          </a:xfrm>
        </p:grpSpPr>
        <p:sp>
          <p:nvSpPr>
            <p:cNvPr id="222" name="Google Shape;231;p3">
              <a:extLst>
                <a:ext uri="{FF2B5EF4-FFF2-40B4-BE49-F238E27FC236}">
                  <a16:creationId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32;p3">
              <a:extLst>
                <a:ext uri="{FF2B5EF4-FFF2-40B4-BE49-F238E27FC236}">
                  <a16:creationId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 name="TextBox 223">
            <a:extLst>
              <a:ext uri="{FF2B5EF4-FFF2-40B4-BE49-F238E27FC236}">
                <a16:creationId xmlns:a16="http://schemas.microsoft.com/office/drawing/2014/main" id="{93F46B3B-D663-4FBA-8528-CFD2F9C1E141}"/>
              </a:ext>
            </a:extLst>
          </p:cNvPr>
          <p:cNvSpPr txBox="1"/>
          <p:nvPr userDrawn="1"/>
        </p:nvSpPr>
        <p:spPr>
          <a:xfrm>
            <a:off x="3781444" y="1468551"/>
            <a:ext cx="4514832" cy="3631763"/>
          </a:xfrm>
          <a:prstGeom prst="rect">
            <a:avLst/>
          </a:prstGeom>
          <a:noFill/>
        </p:spPr>
        <p:txBody>
          <a:bodyPr wrap="square" rtlCol="0">
            <a:spAutoFit/>
          </a:bodyPr>
          <a:lstStyle/>
          <a:p>
            <a:pPr algn="ctr"/>
            <a:r>
              <a:rPr lang="vi-VN" sz="11500">
                <a:solidFill>
                  <a:srgbClr val="002060"/>
                </a:solidFill>
                <a:latin typeface="+mj-lt"/>
              </a:rPr>
              <a:t>LUYỆN TẬP</a:t>
            </a:r>
            <a:endParaRPr lang="vi-VN" sz="11500" dirty="0">
              <a:solidFill>
                <a:srgbClr val="002060"/>
              </a:solidFill>
              <a:latin typeface="+mj-lt"/>
            </a:endParaRPr>
          </a:p>
        </p:txBody>
      </p:sp>
    </p:spTree>
    <p:extLst>
      <p:ext uri="{BB962C8B-B14F-4D97-AF65-F5344CB8AC3E}">
        <p14:creationId xmlns:p14="http://schemas.microsoft.com/office/powerpoint/2010/main" val="29204434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2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9" name="Picture 98"/>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785396" y="357971"/>
            <a:ext cx="2325467" cy="1162735"/>
          </a:xfrm>
          <a:prstGeom prst="rect">
            <a:avLst/>
          </a:prstGeom>
        </p:spPr>
      </p:pic>
    </p:spTree>
    <p:extLst>
      <p:ext uri="{BB962C8B-B14F-4D97-AF65-F5344CB8AC3E}">
        <p14:creationId xmlns:p14="http://schemas.microsoft.com/office/powerpoint/2010/main" val="292693646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9_Title and Content">
    <p:bg>
      <p:bgPr>
        <a:solidFill>
          <a:srgbClr val="C0000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9603576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itle">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914400" y="2130426"/>
            <a:ext cx="10363200" cy="1470025"/>
          </a:xfrm>
        </p:spPr>
        <p:txBody>
          <a:bodyPr/>
          <a:lstStyle/>
          <a:p>
            <a:r>
              <a:rPr lang="es-ES"/>
              <a:t>Haga clic para modificar el estilo de título del patrón</a:t>
            </a:r>
          </a:p>
        </p:txBody>
      </p:sp>
      <p:sp>
        <p:nvSpPr>
          <p:cNvPr id="3" name="2 Subtítulo"/>
          <p:cNvSpPr>
            <a:spLocks noGrp="1"/>
          </p:cNvSpPr>
          <p:nvPr>
            <p:ph type="subTitle" idx="1" hasCustomPrompt="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a:t>Haga clic para modificar el estilo de subtítulo del patrón</a:t>
            </a:r>
          </a:p>
        </p:txBody>
      </p:sp>
      <p:sp>
        <p:nvSpPr>
          <p:cNvPr id="4" name="3 Marcador de fecha"/>
          <p:cNvSpPr>
            <a:spLocks noGrp="1"/>
          </p:cNvSpPr>
          <p:nvPr>
            <p:ph type="dt" sz="half" idx="10"/>
          </p:nvPr>
        </p:nvSpPr>
        <p:spPr/>
        <p:txBody>
          <a:bodyPr/>
          <a:lstStyle/>
          <a:p>
            <a:fld id="{B7DBCAF7-9117-4B83-9BFA-3103DBC85BC2}" type="datetimeFigureOut">
              <a:rPr lang="es-ES" smtClean="0">
                <a:solidFill>
                  <a:prstClr val="black">
                    <a:tint val="75000"/>
                  </a:prstClr>
                </a:solidFill>
              </a:rPr>
              <a:t>08/11/2021</a:t>
            </a:fld>
            <a:endParaRPr lang="es-ES">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8754805E-6734-4F87-9870-BCD68E2B8570}" type="slidenum">
              <a:rPr lang="es-ES" smtClean="0">
                <a:solidFill>
                  <a:prstClr val="black">
                    <a:tint val="75000"/>
                  </a:prstClr>
                </a:solidFill>
              </a:rPr>
              <a:t>‹#›</a:t>
            </a:fld>
            <a:endParaRPr lang="es-ES">
              <a:solidFill>
                <a:prstClr val="black">
                  <a:tint val="75000"/>
                </a:prstClr>
              </a:solidFill>
            </a:endParaRPr>
          </a:p>
        </p:txBody>
      </p:sp>
    </p:spTree>
    <p:extLst>
      <p:ext uri="{BB962C8B-B14F-4D97-AF65-F5344CB8AC3E}">
        <p14:creationId xmlns:p14="http://schemas.microsoft.com/office/powerpoint/2010/main" val="2191087958"/>
      </p:ext>
    </p:extLst>
  </p:cSld>
  <p:clrMapOvr>
    <a:masterClrMapping/>
  </p:clrMapOvr>
  <p:transition spd="slow">
    <p:wipe dir="d"/>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blank">
  <p:cSld name="Trống">
    <p:spTree>
      <p:nvGrpSpPr>
        <p:cNvPr id="1" name=""/>
        <p:cNvGrpSpPr/>
        <p:nvPr/>
      </p:nvGrpSpPr>
      <p:grpSpPr>
        <a:xfrm>
          <a:off x="0" y="0"/>
          <a:ext cx="0" cy="0"/>
          <a:chOff x="0" y="0"/>
          <a:chExt cx="0" cy="0"/>
        </a:xfrm>
      </p:grpSpPr>
      <p:sp>
        <p:nvSpPr>
          <p:cNvPr id="2" name="Chỗ dành sẵn cho Ngày tháng 1">
            <a:extLst>
              <a:ext uri="{FF2B5EF4-FFF2-40B4-BE49-F238E27FC236}">
                <a16:creationId xmlns:a16="http://schemas.microsoft.com/office/drawing/2014/main" id="{1F7B06EF-739C-484D-9386-5BD244BF7DC3}"/>
              </a:ext>
            </a:extLst>
          </p:cNvPr>
          <p:cNvSpPr>
            <a:spLocks noGrp="1"/>
          </p:cNvSpPr>
          <p:nvPr>
            <p:ph type="dt" sz="half" idx="10"/>
          </p:nvPr>
        </p:nvSpPr>
        <p:spPr/>
        <p:txBody>
          <a:bodyPr/>
          <a:lstStyle/>
          <a:p>
            <a:fld id="{C6EF2163-3C4C-4B55-A699-9178E85E8A42}" type="datetimeFigureOut">
              <a:rPr lang="vi-VN" smtClean="0"/>
              <a:pPr/>
              <a:t>08/11/2021</a:t>
            </a:fld>
            <a:endParaRPr lang="vi-VN"/>
          </a:p>
        </p:txBody>
      </p:sp>
      <p:sp>
        <p:nvSpPr>
          <p:cNvPr id="3" name="Chỗ dành sẵn cho Chân trang 2">
            <a:extLst>
              <a:ext uri="{FF2B5EF4-FFF2-40B4-BE49-F238E27FC236}">
                <a16:creationId xmlns:a16="http://schemas.microsoft.com/office/drawing/2014/main" id="{5A93A1AE-83DD-41E7-A254-EEB70267545C}"/>
              </a:ext>
            </a:extLst>
          </p:cNvPr>
          <p:cNvSpPr>
            <a:spLocks noGrp="1"/>
          </p:cNvSpPr>
          <p:nvPr>
            <p:ph type="ftr" sz="quarter" idx="11"/>
          </p:nvPr>
        </p:nvSpPr>
        <p:spPr/>
        <p:txBody>
          <a:bodyPr/>
          <a:lstStyle/>
          <a:p>
            <a:endParaRPr lang="vi-VN"/>
          </a:p>
        </p:txBody>
      </p:sp>
      <p:sp>
        <p:nvSpPr>
          <p:cNvPr id="4" name="Chỗ dành sẵn cho Số hiệu Bản chiếu 3">
            <a:extLst>
              <a:ext uri="{FF2B5EF4-FFF2-40B4-BE49-F238E27FC236}">
                <a16:creationId xmlns:a16="http://schemas.microsoft.com/office/drawing/2014/main" id="{75AAFE15-561C-43CD-870B-AFB7CBF950E9}"/>
              </a:ext>
            </a:extLst>
          </p:cNvPr>
          <p:cNvSpPr>
            <a:spLocks noGrp="1"/>
          </p:cNvSpPr>
          <p:nvPr>
            <p:ph type="sldNum" sz="quarter" idx="12"/>
          </p:nvPr>
        </p:nvSpPr>
        <p:spPr/>
        <p:txBody>
          <a:bodyPr/>
          <a:lstStyle/>
          <a:p>
            <a:fld id="{D9F4C694-AE86-47D3-9ECA-69B67159F27C}" type="slidenum">
              <a:rPr lang="vi-VN" smtClean="0"/>
              <a:pPr/>
              <a:t>‹#›</a:t>
            </a:fld>
            <a:endParaRPr lang="vi-VN"/>
          </a:p>
        </p:txBody>
      </p:sp>
    </p:spTree>
    <p:extLst>
      <p:ext uri="{BB962C8B-B14F-4D97-AF65-F5344CB8AC3E}">
        <p14:creationId xmlns:p14="http://schemas.microsoft.com/office/powerpoint/2010/main" val="10807844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obj">
  <p:cSld name="20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fld id="{C052E9E1-D97D-4C90-BB96-FA1ED58B786F}" type="datetime1">
              <a:rPr lang="en-US" altLang="zh-CN" smtClean="0">
                <a:solidFill>
                  <a:prstClr val="black">
                    <a:tint val="75000"/>
                  </a:prstClr>
                </a:solidFill>
              </a:rPr>
              <a:pPr>
                <a:defRPr/>
              </a:pPr>
              <a:t>11/8/2021</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601EE9E8-4134-49B0-9AA7-3089E6521627}" type="slidenum">
              <a:rPr lang="en-US" smtClean="0">
                <a:solidFill>
                  <a:prstClr val="black">
                    <a:tint val="75000"/>
                  </a:prstClr>
                </a:solidFill>
              </a:rPr>
              <a:pPr>
                <a:defRPr/>
              </a:pPr>
              <a:t>‹#›</a:t>
            </a:fld>
            <a:endParaRPr lang="en-US" dirty="0">
              <a:solidFill>
                <a:prstClr val="black">
                  <a:tint val="75000"/>
                </a:prstClr>
              </a:solidFill>
            </a:endParaRPr>
          </a:p>
        </p:txBody>
      </p:sp>
    </p:spTree>
    <p:extLst>
      <p:ext uri="{BB962C8B-B14F-4D97-AF65-F5344CB8AC3E}">
        <p14:creationId xmlns:p14="http://schemas.microsoft.com/office/powerpoint/2010/main" val="181361296"/>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7"/>
            <a:ext cx="10363200" cy="1470025"/>
          </a:xfrm>
        </p:spPr>
        <p:txBody>
          <a:bodyPr/>
          <a:lstStyle/>
          <a:p>
            <a:r>
              <a:rPr lang="en-US"/>
              <a:t>Click to edit Master title style</a:t>
            </a:r>
          </a:p>
        </p:txBody>
      </p:sp>
      <p:sp>
        <p:nvSpPr>
          <p:cNvPr id="3" name="Subtitle 2"/>
          <p:cNvSpPr>
            <a:spLocks noGrp="1"/>
          </p:cNvSpPr>
          <p:nvPr>
            <p:ph type="subTitle" idx="1"/>
          </p:nvPr>
        </p:nvSpPr>
        <p:spPr>
          <a:xfrm>
            <a:off x="1828801"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BC3106DE-82AF-4959-ABBD-AE80F29DA5F3}"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3081704367"/>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C3106DE-82AF-4959-ABBD-AE80F29DA5F3}"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370771022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BC3106DE-82AF-4959-ABBD-AE80F29DA5F3}"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3124870202"/>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10684" y="1600202"/>
            <a:ext cx="719455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8208433" y="1600202"/>
            <a:ext cx="7196667"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C3106DE-82AF-4959-ABBD-AE80F29DA5F3}"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83334160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BC3106DE-82AF-4959-ABBD-AE80F29DA5F3}" type="datetimeFigureOut">
              <a:rPr lang="en-US" smtClean="0"/>
              <a:t>11/8/2021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264733655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BC3106DE-82AF-4959-ABBD-AE80F29DA5F3}" type="datetimeFigureOut">
              <a:rPr lang="en-US" smtClean="0"/>
              <a:t>11/8/2021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41895143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0_Title and Content">
    <p:bg>
      <p:bgPr>
        <a:solidFill>
          <a:srgbClr val="002060"/>
        </a:solidFill>
        <a:effectLst/>
      </p:bgPr>
    </p:bg>
    <p:spTree>
      <p:nvGrpSpPr>
        <p:cNvPr id="1" name=""/>
        <p:cNvGrpSpPr/>
        <p:nvPr/>
      </p:nvGrpSpPr>
      <p:grpSpPr>
        <a:xfrm>
          <a:off x="0" y="0"/>
          <a:ext cx="0" cy="0"/>
          <a:chOff x="0" y="0"/>
          <a:chExt cx="0" cy="0"/>
        </a:xfrm>
      </p:grpSpPr>
      <p:grpSp>
        <p:nvGrpSpPr>
          <p:cNvPr id="7" name="Google Shape;992;p14">
            <a:extLst>
              <a:ext uri="{FF2B5EF4-FFF2-40B4-BE49-F238E27FC236}">
                <a16:creationId xmlns:a16="http://schemas.microsoft.com/office/drawing/2014/main" id="{EF6FD315-F887-4E7B-BF0C-3EC48D585604}"/>
              </a:ext>
            </a:extLst>
          </p:cNvPr>
          <p:cNvGrpSpPr/>
          <p:nvPr userDrawn="1"/>
        </p:nvGrpSpPr>
        <p:grpSpPr>
          <a:xfrm>
            <a:off x="395894" y="219519"/>
            <a:ext cx="11613234" cy="6240131"/>
            <a:chOff x="395894" y="219519"/>
            <a:chExt cx="8518865" cy="4788281"/>
          </a:xfrm>
        </p:grpSpPr>
        <p:sp>
          <p:nvSpPr>
            <p:cNvPr id="8" name="Google Shape;993;p14">
              <a:extLst>
                <a:ext uri="{FF2B5EF4-FFF2-40B4-BE49-F238E27FC236}">
                  <a16:creationId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994;p14">
              <a:extLst>
                <a:ext uri="{FF2B5EF4-FFF2-40B4-BE49-F238E27FC236}">
                  <a16:creationId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96;p14">
                <a:extLst>
                  <a:ext uri="{FF2B5EF4-FFF2-40B4-BE49-F238E27FC236}">
                    <a16:creationId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997;p14">
              <a:extLst>
                <a:ext uri="{FF2B5EF4-FFF2-40B4-BE49-F238E27FC236}">
                  <a16:creationId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998;p14">
              <a:extLst>
                <a:ext uri="{FF2B5EF4-FFF2-40B4-BE49-F238E27FC236}">
                  <a16:creationId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000;p14">
                <a:extLst>
                  <a:ext uri="{FF2B5EF4-FFF2-40B4-BE49-F238E27FC236}">
                    <a16:creationId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001;p14">
              <a:extLst>
                <a:ext uri="{FF2B5EF4-FFF2-40B4-BE49-F238E27FC236}">
                  <a16:creationId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003;p14">
                <a:extLst>
                  <a:ext uri="{FF2B5EF4-FFF2-40B4-BE49-F238E27FC236}">
                    <a16:creationId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1004;p14">
              <a:extLst>
                <a:ext uri="{FF2B5EF4-FFF2-40B4-BE49-F238E27FC236}">
                  <a16:creationId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006;p14">
                <a:extLst>
                  <a:ext uri="{FF2B5EF4-FFF2-40B4-BE49-F238E27FC236}">
                    <a16:creationId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007;p14">
              <a:extLst>
                <a:ext uri="{FF2B5EF4-FFF2-40B4-BE49-F238E27FC236}">
                  <a16:creationId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009;p14">
                <a:extLst>
                  <a:ext uri="{FF2B5EF4-FFF2-40B4-BE49-F238E27FC236}">
                    <a16:creationId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 name="Google Shape;1010;p14">
              <a:extLst>
                <a:ext uri="{FF2B5EF4-FFF2-40B4-BE49-F238E27FC236}">
                  <a16:creationId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012;p14">
                <a:extLst>
                  <a:ext uri="{FF2B5EF4-FFF2-40B4-BE49-F238E27FC236}">
                    <a16:creationId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013;p14">
              <a:extLst>
                <a:ext uri="{FF2B5EF4-FFF2-40B4-BE49-F238E27FC236}">
                  <a16:creationId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014;p14">
              <a:extLst>
                <a:ext uri="{FF2B5EF4-FFF2-40B4-BE49-F238E27FC236}">
                  <a16:creationId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52" name="Google Shape;1082;p14">
            <a:extLst>
              <a:ext uri="{FF2B5EF4-FFF2-40B4-BE49-F238E27FC236}">
                <a16:creationId xmlns:a16="http://schemas.microsoft.com/office/drawing/2014/main" id="{0F2E9747-C66A-480C-9099-C7BDE1E89365}"/>
              </a:ext>
            </a:extLst>
          </p:cNvPr>
          <p:cNvSpPr/>
          <p:nvPr userDrawn="1"/>
        </p:nvSpPr>
        <p:spPr>
          <a:xfrm>
            <a:off x="465693" y="882176"/>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83;p14">
            <a:extLst>
              <a:ext uri="{FF2B5EF4-FFF2-40B4-BE49-F238E27FC236}">
                <a16:creationId xmlns:a16="http://schemas.microsoft.com/office/drawing/2014/main" id="{C10D7406-2BDA-4DC4-9A79-3D4FC95CAC2A}"/>
              </a:ext>
            </a:extLst>
          </p:cNvPr>
          <p:cNvSpPr/>
          <p:nvPr userDrawn="1"/>
        </p:nvSpPr>
        <p:spPr>
          <a:xfrm>
            <a:off x="200402" y="906827"/>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084;p14">
            <a:extLst>
              <a:ext uri="{FF2B5EF4-FFF2-40B4-BE49-F238E27FC236}">
                <a16:creationId xmlns:a16="http://schemas.microsoft.com/office/drawing/2014/main" id="{4E0493D0-81D3-4EAC-94E3-12DB540A6AD7}"/>
              </a:ext>
            </a:extLst>
          </p:cNvPr>
          <p:cNvSpPr/>
          <p:nvPr userDrawn="1"/>
        </p:nvSpPr>
        <p:spPr>
          <a:xfrm>
            <a:off x="224083" y="989422"/>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085;p14">
            <a:extLst>
              <a:ext uri="{FF2B5EF4-FFF2-40B4-BE49-F238E27FC236}">
                <a16:creationId xmlns:a16="http://schemas.microsoft.com/office/drawing/2014/main" id="{D0FB441C-211A-4F68-8767-DA7B95B4F920}"/>
              </a:ext>
            </a:extLst>
          </p:cNvPr>
          <p:cNvSpPr/>
          <p:nvPr userDrawn="1"/>
        </p:nvSpPr>
        <p:spPr>
          <a:xfrm>
            <a:off x="524898" y="947521"/>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086;p14">
            <a:extLst>
              <a:ext uri="{FF2B5EF4-FFF2-40B4-BE49-F238E27FC236}">
                <a16:creationId xmlns:a16="http://schemas.microsoft.com/office/drawing/2014/main" id="{B9340F31-2646-4E29-8212-879AEEF962DA}"/>
              </a:ext>
            </a:extLst>
          </p:cNvPr>
          <p:cNvSpPr/>
          <p:nvPr userDrawn="1"/>
        </p:nvSpPr>
        <p:spPr>
          <a:xfrm>
            <a:off x="201593" y="917945"/>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082;p14">
            <a:extLst>
              <a:ext uri="{FF2B5EF4-FFF2-40B4-BE49-F238E27FC236}">
                <a16:creationId xmlns:a16="http://schemas.microsoft.com/office/drawing/2014/main" id="{765A6E3B-E1F9-4D37-B213-7F9E645D0EDA}"/>
              </a:ext>
            </a:extLst>
          </p:cNvPr>
          <p:cNvSpPr/>
          <p:nvPr userDrawn="1"/>
        </p:nvSpPr>
        <p:spPr>
          <a:xfrm>
            <a:off x="464502" y="1496055"/>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083;p14">
            <a:extLst>
              <a:ext uri="{FF2B5EF4-FFF2-40B4-BE49-F238E27FC236}">
                <a16:creationId xmlns:a16="http://schemas.microsoft.com/office/drawing/2014/main" id="{867E7D37-2590-4ECE-A535-9DA46F4EA583}"/>
              </a:ext>
            </a:extLst>
          </p:cNvPr>
          <p:cNvSpPr/>
          <p:nvPr userDrawn="1"/>
        </p:nvSpPr>
        <p:spPr>
          <a:xfrm>
            <a:off x="199211" y="1520706"/>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084;p14">
            <a:extLst>
              <a:ext uri="{FF2B5EF4-FFF2-40B4-BE49-F238E27FC236}">
                <a16:creationId xmlns:a16="http://schemas.microsoft.com/office/drawing/2014/main" id="{74625DF1-F15F-4CAD-BD7C-85A4680501B4}"/>
              </a:ext>
            </a:extLst>
          </p:cNvPr>
          <p:cNvSpPr/>
          <p:nvPr userDrawn="1"/>
        </p:nvSpPr>
        <p:spPr>
          <a:xfrm>
            <a:off x="222892" y="1603301"/>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085;p14">
            <a:extLst>
              <a:ext uri="{FF2B5EF4-FFF2-40B4-BE49-F238E27FC236}">
                <a16:creationId xmlns:a16="http://schemas.microsoft.com/office/drawing/2014/main" id="{B26C5877-FFC0-49F2-89B0-0C72531E73AE}"/>
              </a:ext>
            </a:extLst>
          </p:cNvPr>
          <p:cNvSpPr/>
          <p:nvPr userDrawn="1"/>
        </p:nvSpPr>
        <p:spPr>
          <a:xfrm>
            <a:off x="523707" y="1561400"/>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086;p14">
            <a:extLst>
              <a:ext uri="{FF2B5EF4-FFF2-40B4-BE49-F238E27FC236}">
                <a16:creationId xmlns:a16="http://schemas.microsoft.com/office/drawing/2014/main" id="{B081A515-D8D9-4BF5-90F1-621FE162C9F3}"/>
              </a:ext>
            </a:extLst>
          </p:cNvPr>
          <p:cNvSpPr/>
          <p:nvPr userDrawn="1"/>
        </p:nvSpPr>
        <p:spPr>
          <a:xfrm>
            <a:off x="200402" y="1531824"/>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082;p14">
            <a:extLst>
              <a:ext uri="{FF2B5EF4-FFF2-40B4-BE49-F238E27FC236}">
                <a16:creationId xmlns:a16="http://schemas.microsoft.com/office/drawing/2014/main" id="{E5B7DF78-1D3E-41E2-9FE9-36B062BD3CC8}"/>
              </a:ext>
            </a:extLst>
          </p:cNvPr>
          <p:cNvSpPr/>
          <p:nvPr userDrawn="1"/>
        </p:nvSpPr>
        <p:spPr>
          <a:xfrm>
            <a:off x="463311" y="2109934"/>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083;p14">
            <a:extLst>
              <a:ext uri="{FF2B5EF4-FFF2-40B4-BE49-F238E27FC236}">
                <a16:creationId xmlns:a16="http://schemas.microsoft.com/office/drawing/2014/main" id="{E853253F-BCCE-42EF-8554-3C3E3C2E285A}"/>
              </a:ext>
            </a:extLst>
          </p:cNvPr>
          <p:cNvSpPr/>
          <p:nvPr userDrawn="1"/>
        </p:nvSpPr>
        <p:spPr>
          <a:xfrm>
            <a:off x="198020" y="2134585"/>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084;p14">
            <a:extLst>
              <a:ext uri="{FF2B5EF4-FFF2-40B4-BE49-F238E27FC236}">
                <a16:creationId xmlns:a16="http://schemas.microsoft.com/office/drawing/2014/main" id="{E01519CC-0CF0-44E3-B22E-B1AFBCD30DBD}"/>
              </a:ext>
            </a:extLst>
          </p:cNvPr>
          <p:cNvSpPr/>
          <p:nvPr userDrawn="1"/>
        </p:nvSpPr>
        <p:spPr>
          <a:xfrm>
            <a:off x="221701" y="2217180"/>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085;p14">
            <a:extLst>
              <a:ext uri="{FF2B5EF4-FFF2-40B4-BE49-F238E27FC236}">
                <a16:creationId xmlns:a16="http://schemas.microsoft.com/office/drawing/2014/main" id="{5EC2F2DD-FC5A-4166-8502-67B0E67210F6}"/>
              </a:ext>
            </a:extLst>
          </p:cNvPr>
          <p:cNvSpPr/>
          <p:nvPr userDrawn="1"/>
        </p:nvSpPr>
        <p:spPr>
          <a:xfrm>
            <a:off x="522516" y="2175279"/>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086;p14">
            <a:extLst>
              <a:ext uri="{FF2B5EF4-FFF2-40B4-BE49-F238E27FC236}">
                <a16:creationId xmlns:a16="http://schemas.microsoft.com/office/drawing/2014/main" id="{828B4189-A014-4A06-804B-1589EB2F9CF8}"/>
              </a:ext>
            </a:extLst>
          </p:cNvPr>
          <p:cNvSpPr/>
          <p:nvPr userDrawn="1"/>
        </p:nvSpPr>
        <p:spPr>
          <a:xfrm>
            <a:off x="199211" y="2145703"/>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082;p14">
            <a:extLst>
              <a:ext uri="{FF2B5EF4-FFF2-40B4-BE49-F238E27FC236}">
                <a16:creationId xmlns:a16="http://schemas.microsoft.com/office/drawing/2014/main" id="{647DE464-7568-4DD5-8BE4-324C14A8277D}"/>
              </a:ext>
            </a:extLst>
          </p:cNvPr>
          <p:cNvSpPr/>
          <p:nvPr userDrawn="1"/>
        </p:nvSpPr>
        <p:spPr>
          <a:xfrm>
            <a:off x="462120" y="2723813"/>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083;p14">
            <a:extLst>
              <a:ext uri="{FF2B5EF4-FFF2-40B4-BE49-F238E27FC236}">
                <a16:creationId xmlns:a16="http://schemas.microsoft.com/office/drawing/2014/main" id="{1ED11714-4115-4417-9213-DBC152A5EE6E}"/>
              </a:ext>
            </a:extLst>
          </p:cNvPr>
          <p:cNvSpPr/>
          <p:nvPr userDrawn="1"/>
        </p:nvSpPr>
        <p:spPr>
          <a:xfrm>
            <a:off x="196829" y="2748464"/>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084;p14">
            <a:extLst>
              <a:ext uri="{FF2B5EF4-FFF2-40B4-BE49-F238E27FC236}">
                <a16:creationId xmlns:a16="http://schemas.microsoft.com/office/drawing/2014/main" id="{23D69C4A-B0D7-467F-8C73-F0C897BC4C5A}"/>
              </a:ext>
            </a:extLst>
          </p:cNvPr>
          <p:cNvSpPr/>
          <p:nvPr userDrawn="1"/>
        </p:nvSpPr>
        <p:spPr>
          <a:xfrm>
            <a:off x="220510" y="2831059"/>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085;p14">
            <a:extLst>
              <a:ext uri="{FF2B5EF4-FFF2-40B4-BE49-F238E27FC236}">
                <a16:creationId xmlns:a16="http://schemas.microsoft.com/office/drawing/2014/main" id="{23E1F321-10C6-49DB-A01C-554FC1D86C9B}"/>
              </a:ext>
            </a:extLst>
          </p:cNvPr>
          <p:cNvSpPr/>
          <p:nvPr userDrawn="1"/>
        </p:nvSpPr>
        <p:spPr>
          <a:xfrm>
            <a:off x="521325" y="2789158"/>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086;p14">
            <a:extLst>
              <a:ext uri="{FF2B5EF4-FFF2-40B4-BE49-F238E27FC236}">
                <a16:creationId xmlns:a16="http://schemas.microsoft.com/office/drawing/2014/main" id="{F9534E45-083B-4C35-AE35-2FECC04EA99E}"/>
              </a:ext>
            </a:extLst>
          </p:cNvPr>
          <p:cNvSpPr/>
          <p:nvPr userDrawn="1"/>
        </p:nvSpPr>
        <p:spPr>
          <a:xfrm>
            <a:off x="198020" y="2759582"/>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082;p14">
            <a:extLst>
              <a:ext uri="{FF2B5EF4-FFF2-40B4-BE49-F238E27FC236}">
                <a16:creationId xmlns:a16="http://schemas.microsoft.com/office/drawing/2014/main" id="{65C3AF7D-B3F5-4998-ACC4-2F2F95CA62A8}"/>
              </a:ext>
            </a:extLst>
          </p:cNvPr>
          <p:cNvSpPr/>
          <p:nvPr userDrawn="1"/>
        </p:nvSpPr>
        <p:spPr>
          <a:xfrm>
            <a:off x="460929" y="3337692"/>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083;p14">
            <a:extLst>
              <a:ext uri="{FF2B5EF4-FFF2-40B4-BE49-F238E27FC236}">
                <a16:creationId xmlns:a16="http://schemas.microsoft.com/office/drawing/2014/main" id="{92CF6BA5-78C4-4B4E-A78B-B2204A5F2530}"/>
              </a:ext>
            </a:extLst>
          </p:cNvPr>
          <p:cNvSpPr/>
          <p:nvPr userDrawn="1"/>
        </p:nvSpPr>
        <p:spPr>
          <a:xfrm>
            <a:off x="195638" y="3362343"/>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084;p14">
            <a:extLst>
              <a:ext uri="{FF2B5EF4-FFF2-40B4-BE49-F238E27FC236}">
                <a16:creationId xmlns:a16="http://schemas.microsoft.com/office/drawing/2014/main" id="{82B6228B-CBBE-463F-9E88-CFBE19F8043E}"/>
              </a:ext>
            </a:extLst>
          </p:cNvPr>
          <p:cNvSpPr/>
          <p:nvPr userDrawn="1"/>
        </p:nvSpPr>
        <p:spPr>
          <a:xfrm>
            <a:off x="219319" y="3444938"/>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085;p14">
            <a:extLst>
              <a:ext uri="{FF2B5EF4-FFF2-40B4-BE49-F238E27FC236}">
                <a16:creationId xmlns:a16="http://schemas.microsoft.com/office/drawing/2014/main" id="{7D174B50-8153-4359-8B9D-C9FFAE59E363}"/>
              </a:ext>
            </a:extLst>
          </p:cNvPr>
          <p:cNvSpPr/>
          <p:nvPr userDrawn="1"/>
        </p:nvSpPr>
        <p:spPr>
          <a:xfrm>
            <a:off x="520134" y="3403037"/>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086;p14">
            <a:extLst>
              <a:ext uri="{FF2B5EF4-FFF2-40B4-BE49-F238E27FC236}">
                <a16:creationId xmlns:a16="http://schemas.microsoft.com/office/drawing/2014/main" id="{9995CF07-4A23-454A-8825-F6E81F18D160}"/>
              </a:ext>
            </a:extLst>
          </p:cNvPr>
          <p:cNvSpPr/>
          <p:nvPr userDrawn="1"/>
        </p:nvSpPr>
        <p:spPr>
          <a:xfrm>
            <a:off x="196829" y="3373461"/>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082;p14">
            <a:extLst>
              <a:ext uri="{FF2B5EF4-FFF2-40B4-BE49-F238E27FC236}">
                <a16:creationId xmlns:a16="http://schemas.microsoft.com/office/drawing/2014/main" id="{7771C690-AD42-49CF-AC87-E4FCB23DD1C7}"/>
              </a:ext>
            </a:extLst>
          </p:cNvPr>
          <p:cNvSpPr/>
          <p:nvPr userDrawn="1"/>
        </p:nvSpPr>
        <p:spPr>
          <a:xfrm>
            <a:off x="459738" y="3951571"/>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083;p14">
            <a:extLst>
              <a:ext uri="{FF2B5EF4-FFF2-40B4-BE49-F238E27FC236}">
                <a16:creationId xmlns:a16="http://schemas.microsoft.com/office/drawing/2014/main" id="{F77B608A-FC29-4902-94B6-93F678644B06}"/>
              </a:ext>
            </a:extLst>
          </p:cNvPr>
          <p:cNvSpPr/>
          <p:nvPr userDrawn="1"/>
        </p:nvSpPr>
        <p:spPr>
          <a:xfrm>
            <a:off x="194447" y="3976222"/>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084;p14">
            <a:extLst>
              <a:ext uri="{FF2B5EF4-FFF2-40B4-BE49-F238E27FC236}">
                <a16:creationId xmlns:a16="http://schemas.microsoft.com/office/drawing/2014/main" id="{46A1CD74-AD03-4998-A1B4-3B896CADDF14}"/>
              </a:ext>
            </a:extLst>
          </p:cNvPr>
          <p:cNvSpPr/>
          <p:nvPr userDrawn="1"/>
        </p:nvSpPr>
        <p:spPr>
          <a:xfrm>
            <a:off x="218128" y="4058817"/>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085;p14">
            <a:extLst>
              <a:ext uri="{FF2B5EF4-FFF2-40B4-BE49-F238E27FC236}">
                <a16:creationId xmlns:a16="http://schemas.microsoft.com/office/drawing/2014/main" id="{00B42C35-3F40-4A4C-94F9-BEA6D12080B9}"/>
              </a:ext>
            </a:extLst>
          </p:cNvPr>
          <p:cNvSpPr/>
          <p:nvPr userDrawn="1"/>
        </p:nvSpPr>
        <p:spPr>
          <a:xfrm>
            <a:off x="518943" y="4016916"/>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086;p14">
            <a:extLst>
              <a:ext uri="{FF2B5EF4-FFF2-40B4-BE49-F238E27FC236}">
                <a16:creationId xmlns:a16="http://schemas.microsoft.com/office/drawing/2014/main" id="{5C318D3D-3080-4AD1-B777-CF89EDFC5DC0}"/>
              </a:ext>
            </a:extLst>
          </p:cNvPr>
          <p:cNvSpPr/>
          <p:nvPr userDrawn="1"/>
        </p:nvSpPr>
        <p:spPr>
          <a:xfrm>
            <a:off x="195638" y="3987340"/>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082;p14">
            <a:extLst>
              <a:ext uri="{FF2B5EF4-FFF2-40B4-BE49-F238E27FC236}">
                <a16:creationId xmlns:a16="http://schemas.microsoft.com/office/drawing/2014/main" id="{94284878-05BB-4FB8-9466-148B677B64CB}"/>
              </a:ext>
            </a:extLst>
          </p:cNvPr>
          <p:cNvSpPr/>
          <p:nvPr userDrawn="1"/>
        </p:nvSpPr>
        <p:spPr>
          <a:xfrm>
            <a:off x="458547" y="4565450"/>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083;p14">
            <a:extLst>
              <a:ext uri="{FF2B5EF4-FFF2-40B4-BE49-F238E27FC236}">
                <a16:creationId xmlns:a16="http://schemas.microsoft.com/office/drawing/2014/main" id="{E36AE8A6-DBE3-452F-921D-A87C88B52AA3}"/>
              </a:ext>
            </a:extLst>
          </p:cNvPr>
          <p:cNvSpPr/>
          <p:nvPr userDrawn="1"/>
        </p:nvSpPr>
        <p:spPr>
          <a:xfrm>
            <a:off x="193256" y="4590101"/>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084;p14">
            <a:extLst>
              <a:ext uri="{FF2B5EF4-FFF2-40B4-BE49-F238E27FC236}">
                <a16:creationId xmlns:a16="http://schemas.microsoft.com/office/drawing/2014/main" id="{82F27FB2-63D3-42BC-B740-7D13E52AF34F}"/>
              </a:ext>
            </a:extLst>
          </p:cNvPr>
          <p:cNvSpPr/>
          <p:nvPr userDrawn="1"/>
        </p:nvSpPr>
        <p:spPr>
          <a:xfrm>
            <a:off x="216937" y="4672696"/>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085;p14">
            <a:extLst>
              <a:ext uri="{FF2B5EF4-FFF2-40B4-BE49-F238E27FC236}">
                <a16:creationId xmlns:a16="http://schemas.microsoft.com/office/drawing/2014/main" id="{1F4E28BC-F2CF-4EC9-88C7-A72ED1261EA0}"/>
              </a:ext>
            </a:extLst>
          </p:cNvPr>
          <p:cNvSpPr/>
          <p:nvPr userDrawn="1"/>
        </p:nvSpPr>
        <p:spPr>
          <a:xfrm>
            <a:off x="517752" y="4630795"/>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086;p14">
            <a:extLst>
              <a:ext uri="{FF2B5EF4-FFF2-40B4-BE49-F238E27FC236}">
                <a16:creationId xmlns:a16="http://schemas.microsoft.com/office/drawing/2014/main" id="{122D6AD2-FF93-49D7-8B58-596968D93B34}"/>
              </a:ext>
            </a:extLst>
          </p:cNvPr>
          <p:cNvSpPr/>
          <p:nvPr userDrawn="1"/>
        </p:nvSpPr>
        <p:spPr>
          <a:xfrm>
            <a:off x="194447" y="4601219"/>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082;p14">
            <a:extLst>
              <a:ext uri="{FF2B5EF4-FFF2-40B4-BE49-F238E27FC236}">
                <a16:creationId xmlns:a16="http://schemas.microsoft.com/office/drawing/2014/main" id="{2680D11D-7E90-410C-8CE6-8F88E44BBA34}"/>
              </a:ext>
            </a:extLst>
          </p:cNvPr>
          <p:cNvSpPr/>
          <p:nvPr userDrawn="1"/>
        </p:nvSpPr>
        <p:spPr>
          <a:xfrm>
            <a:off x="457356" y="5179329"/>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083;p14">
            <a:extLst>
              <a:ext uri="{FF2B5EF4-FFF2-40B4-BE49-F238E27FC236}">
                <a16:creationId xmlns:a16="http://schemas.microsoft.com/office/drawing/2014/main" id="{19C6711F-DDEA-40EF-A499-A7DEE2C2915E}"/>
              </a:ext>
            </a:extLst>
          </p:cNvPr>
          <p:cNvSpPr/>
          <p:nvPr userDrawn="1"/>
        </p:nvSpPr>
        <p:spPr>
          <a:xfrm>
            <a:off x="192065" y="5203980"/>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084;p14">
            <a:extLst>
              <a:ext uri="{FF2B5EF4-FFF2-40B4-BE49-F238E27FC236}">
                <a16:creationId xmlns:a16="http://schemas.microsoft.com/office/drawing/2014/main" id="{66F47F23-E578-4EA5-9A6F-F642C1A9E3EA}"/>
              </a:ext>
            </a:extLst>
          </p:cNvPr>
          <p:cNvSpPr/>
          <p:nvPr userDrawn="1"/>
        </p:nvSpPr>
        <p:spPr>
          <a:xfrm>
            <a:off x="215746" y="5286575"/>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085;p14">
            <a:extLst>
              <a:ext uri="{FF2B5EF4-FFF2-40B4-BE49-F238E27FC236}">
                <a16:creationId xmlns:a16="http://schemas.microsoft.com/office/drawing/2014/main" id="{9E0AE9EA-DFC8-47FB-9A5C-C4B9AB7167E5}"/>
              </a:ext>
            </a:extLst>
          </p:cNvPr>
          <p:cNvSpPr/>
          <p:nvPr userDrawn="1"/>
        </p:nvSpPr>
        <p:spPr>
          <a:xfrm>
            <a:off x="516561" y="5244674"/>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086;p14">
            <a:extLst>
              <a:ext uri="{FF2B5EF4-FFF2-40B4-BE49-F238E27FC236}">
                <a16:creationId xmlns:a16="http://schemas.microsoft.com/office/drawing/2014/main" id="{31C11A86-666C-4ECC-B2BB-22A5F76303A7}"/>
              </a:ext>
            </a:extLst>
          </p:cNvPr>
          <p:cNvSpPr/>
          <p:nvPr userDrawn="1"/>
        </p:nvSpPr>
        <p:spPr>
          <a:xfrm>
            <a:off x="193256" y="5215098"/>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082;p14">
            <a:extLst>
              <a:ext uri="{FF2B5EF4-FFF2-40B4-BE49-F238E27FC236}">
                <a16:creationId xmlns:a16="http://schemas.microsoft.com/office/drawing/2014/main" id="{89C579DA-732B-4398-92D1-BEE007EBD812}"/>
              </a:ext>
            </a:extLst>
          </p:cNvPr>
          <p:cNvSpPr/>
          <p:nvPr userDrawn="1"/>
        </p:nvSpPr>
        <p:spPr>
          <a:xfrm>
            <a:off x="456165" y="5793208"/>
            <a:ext cx="109915" cy="177332"/>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083;p14">
            <a:extLst>
              <a:ext uri="{FF2B5EF4-FFF2-40B4-BE49-F238E27FC236}">
                <a16:creationId xmlns:a16="http://schemas.microsoft.com/office/drawing/2014/main" id="{196CABBD-93A7-4F5C-AEE3-800BD0EA39A1}"/>
              </a:ext>
            </a:extLst>
          </p:cNvPr>
          <p:cNvSpPr/>
          <p:nvPr userDrawn="1"/>
        </p:nvSpPr>
        <p:spPr>
          <a:xfrm>
            <a:off x="190874" y="5817859"/>
            <a:ext cx="449374" cy="111034"/>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084;p14">
            <a:extLst>
              <a:ext uri="{FF2B5EF4-FFF2-40B4-BE49-F238E27FC236}">
                <a16:creationId xmlns:a16="http://schemas.microsoft.com/office/drawing/2014/main" id="{0EE478E8-FDD6-49EA-996B-972A74682279}"/>
              </a:ext>
            </a:extLst>
          </p:cNvPr>
          <p:cNvSpPr/>
          <p:nvPr userDrawn="1"/>
        </p:nvSpPr>
        <p:spPr>
          <a:xfrm>
            <a:off x="214555" y="5900454"/>
            <a:ext cx="45719" cy="4571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085;p14">
            <a:extLst>
              <a:ext uri="{FF2B5EF4-FFF2-40B4-BE49-F238E27FC236}">
                <a16:creationId xmlns:a16="http://schemas.microsoft.com/office/drawing/2014/main" id="{8266C508-3715-41D3-8F14-A7380A494671}"/>
              </a:ext>
            </a:extLst>
          </p:cNvPr>
          <p:cNvSpPr/>
          <p:nvPr userDrawn="1"/>
        </p:nvSpPr>
        <p:spPr>
          <a:xfrm>
            <a:off x="515370" y="5858553"/>
            <a:ext cx="45719" cy="4571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086;p14">
            <a:extLst>
              <a:ext uri="{FF2B5EF4-FFF2-40B4-BE49-F238E27FC236}">
                <a16:creationId xmlns:a16="http://schemas.microsoft.com/office/drawing/2014/main" id="{C7309805-E3C7-4EBD-9DEB-C7217972097B}"/>
              </a:ext>
            </a:extLst>
          </p:cNvPr>
          <p:cNvSpPr/>
          <p:nvPr userDrawn="1"/>
        </p:nvSpPr>
        <p:spPr>
          <a:xfrm>
            <a:off x="192065" y="5828977"/>
            <a:ext cx="447726" cy="96093"/>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3101591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C3106DE-82AF-4959-ABBD-AE80F29DA5F3}" type="datetimeFigureOut">
              <a:rPr lang="en-US" smtClean="0"/>
              <a:t>11/8/2021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306140420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2"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4" y="273052"/>
            <a:ext cx="6815666"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2" y="1435102"/>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BC3106DE-82AF-4959-ABBD-AE80F29DA5F3}"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7203156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8"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BC3106DE-82AF-4959-ABBD-AE80F29DA5F3}" type="datetimeFigureOut">
              <a:rPr lang="en-US" smtClean="0"/>
              <a:t>11/8/2021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429270936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C3106DE-82AF-4959-ABBD-AE80F29DA5F3}"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47401783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1758084" y="274640"/>
            <a:ext cx="3647016"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10684" y="274640"/>
            <a:ext cx="107442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C3106DE-82AF-4959-ABBD-AE80F29DA5F3}" type="datetimeFigureOut">
              <a:rPr lang="en-US" smtClean="0"/>
              <a:t>11/8/2021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1B866CE-99AF-4D5B-8327-3B2D359D6606}" type="slidenum">
              <a:rPr lang="en-US" smtClean="0"/>
              <a:t>‹#›</a:t>
            </a:fld>
            <a:endParaRPr lang="en-US"/>
          </a:p>
        </p:txBody>
      </p:sp>
    </p:spTree>
    <p:extLst>
      <p:ext uri="{BB962C8B-B14F-4D97-AF65-F5344CB8AC3E}">
        <p14:creationId xmlns:p14="http://schemas.microsoft.com/office/powerpoint/2010/main" val="377712615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slideLayout" Target="../slideLayouts/slideLayout36.xml"/><Relationship Id="rId26" Type="http://schemas.openxmlformats.org/officeDocument/2006/relationships/slideLayout" Target="../slideLayouts/slideLayout44.xml"/><Relationship Id="rId3" Type="http://schemas.openxmlformats.org/officeDocument/2006/relationships/slideLayout" Target="../slideLayouts/slideLayout21.xml"/><Relationship Id="rId21" Type="http://schemas.openxmlformats.org/officeDocument/2006/relationships/slideLayout" Target="../slideLayouts/slideLayout39.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5" Type="http://schemas.openxmlformats.org/officeDocument/2006/relationships/slideLayout" Target="../slideLayouts/slideLayout43.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20" Type="http://schemas.openxmlformats.org/officeDocument/2006/relationships/slideLayout" Target="../slideLayouts/slideLayout38.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24" Type="http://schemas.openxmlformats.org/officeDocument/2006/relationships/slideLayout" Target="../slideLayouts/slideLayout42.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23" Type="http://schemas.openxmlformats.org/officeDocument/2006/relationships/slideLayout" Target="../slideLayouts/slideLayout41.xml"/><Relationship Id="rId10" Type="http://schemas.openxmlformats.org/officeDocument/2006/relationships/slideLayout" Target="../slideLayouts/slideLayout28.xml"/><Relationship Id="rId19" Type="http://schemas.openxmlformats.org/officeDocument/2006/relationships/slideLayout" Target="../slideLayouts/slideLayout37.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 Id="rId22" Type="http://schemas.openxmlformats.org/officeDocument/2006/relationships/slideLayout" Target="../slideLayouts/slideLayout40.xml"/><Relationship Id="rId27"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3.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slideLayout" Target="../slideLayouts/slideLayout73.xml"/><Relationship Id="rId26" Type="http://schemas.openxmlformats.org/officeDocument/2006/relationships/slideLayout" Target="../slideLayouts/slideLayout81.xml"/><Relationship Id="rId3" Type="http://schemas.openxmlformats.org/officeDocument/2006/relationships/slideLayout" Target="../slideLayouts/slideLayout58.xml"/><Relationship Id="rId21" Type="http://schemas.openxmlformats.org/officeDocument/2006/relationships/slideLayout" Target="../slideLayouts/slideLayout76.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slideLayout" Target="../slideLayouts/slideLayout72.xml"/><Relationship Id="rId25" Type="http://schemas.openxmlformats.org/officeDocument/2006/relationships/slideLayout" Target="../slideLayouts/slideLayout80.xml"/><Relationship Id="rId2" Type="http://schemas.openxmlformats.org/officeDocument/2006/relationships/slideLayout" Target="../slideLayouts/slideLayout57.xml"/><Relationship Id="rId16" Type="http://schemas.openxmlformats.org/officeDocument/2006/relationships/slideLayout" Target="../slideLayouts/slideLayout71.xml"/><Relationship Id="rId20" Type="http://schemas.openxmlformats.org/officeDocument/2006/relationships/slideLayout" Target="../slideLayouts/slideLayout75.xml"/><Relationship Id="rId29" Type="http://schemas.openxmlformats.org/officeDocument/2006/relationships/theme" Target="../theme/theme4.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24" Type="http://schemas.openxmlformats.org/officeDocument/2006/relationships/slideLayout" Target="../slideLayouts/slideLayout79.xml"/><Relationship Id="rId5" Type="http://schemas.openxmlformats.org/officeDocument/2006/relationships/slideLayout" Target="../slideLayouts/slideLayout60.xml"/><Relationship Id="rId15" Type="http://schemas.openxmlformats.org/officeDocument/2006/relationships/slideLayout" Target="../slideLayouts/slideLayout70.xml"/><Relationship Id="rId23" Type="http://schemas.openxmlformats.org/officeDocument/2006/relationships/slideLayout" Target="../slideLayouts/slideLayout78.xml"/><Relationship Id="rId28" Type="http://schemas.openxmlformats.org/officeDocument/2006/relationships/slideLayout" Target="../slideLayouts/slideLayout83.xml"/><Relationship Id="rId10" Type="http://schemas.openxmlformats.org/officeDocument/2006/relationships/slideLayout" Target="../slideLayouts/slideLayout65.xml"/><Relationship Id="rId19" Type="http://schemas.openxmlformats.org/officeDocument/2006/relationships/slideLayout" Target="../slideLayouts/slideLayout74.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slideLayout" Target="../slideLayouts/slideLayout69.xml"/><Relationship Id="rId22" Type="http://schemas.openxmlformats.org/officeDocument/2006/relationships/slideLayout" Target="../slideLayouts/slideLayout77.xml"/><Relationship Id="rId27" Type="http://schemas.openxmlformats.org/officeDocument/2006/relationships/slideLayout" Target="../slideLayouts/slideLayout8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91.xml"/><Relationship Id="rId3" Type="http://schemas.openxmlformats.org/officeDocument/2006/relationships/slideLayout" Target="../slideLayouts/slideLayout86.xml"/><Relationship Id="rId7" Type="http://schemas.openxmlformats.org/officeDocument/2006/relationships/slideLayout" Target="../slideLayouts/slideLayout90.xml"/><Relationship Id="rId12" Type="http://schemas.openxmlformats.org/officeDocument/2006/relationships/theme" Target="../theme/theme5.xml"/><Relationship Id="rId2" Type="http://schemas.openxmlformats.org/officeDocument/2006/relationships/slideLayout" Target="../slideLayouts/slideLayout85.xml"/><Relationship Id="rId1" Type="http://schemas.openxmlformats.org/officeDocument/2006/relationships/slideLayout" Target="../slideLayouts/slideLayout84.xml"/><Relationship Id="rId6" Type="http://schemas.openxmlformats.org/officeDocument/2006/relationships/slideLayout" Target="../slideLayouts/slideLayout89.xml"/><Relationship Id="rId11" Type="http://schemas.openxmlformats.org/officeDocument/2006/relationships/slideLayout" Target="../slideLayouts/slideLayout94.xml"/><Relationship Id="rId5" Type="http://schemas.openxmlformats.org/officeDocument/2006/relationships/slideLayout" Target="../slideLayouts/slideLayout88.xml"/><Relationship Id="rId10" Type="http://schemas.openxmlformats.org/officeDocument/2006/relationships/slideLayout" Target="../slideLayouts/slideLayout93.xml"/><Relationship Id="rId4" Type="http://schemas.openxmlformats.org/officeDocument/2006/relationships/slideLayout" Target="../slideLayouts/slideLayout87.xml"/><Relationship Id="rId9" Type="http://schemas.openxmlformats.org/officeDocument/2006/relationships/slideLayout" Target="../slideLayouts/slideLayout9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1448355588"/>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75" r:id="rId5"/>
    <p:sldLayoutId id="2147483692" r:id="rId6"/>
    <p:sldLayoutId id="2147483694" r:id="rId7"/>
    <p:sldLayoutId id="2147483693" r:id="rId8"/>
    <p:sldLayoutId id="2147483691" r:id="rId9"/>
    <p:sldLayoutId id="2147483676" r:id="rId10"/>
    <p:sldLayoutId id="2147483677" r:id="rId11"/>
    <p:sldLayoutId id="2147483678" r:id="rId12"/>
    <p:sldLayoutId id="2147483679" r:id="rId13"/>
    <p:sldLayoutId id="2147483680" r:id="rId14"/>
    <p:sldLayoutId id="2147483695" r:id="rId15"/>
    <p:sldLayoutId id="2147483696" r:id="rId16"/>
    <p:sldLayoutId id="2147483697" r:id="rId17"/>
    <p:sldLayoutId id="2147483698"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2189075457"/>
      </p:ext>
    </p:extLst>
  </p:cSld>
  <p:clrMap bg1="lt1" tx1="dk1" bg2="lt2" tx2="dk2" accent1="accent1" accent2="accent2" accent3="accent3" accent4="accent4" accent5="accent5" accent6="accent6" hlink="hlink" folHlink="folHlink"/>
  <p:sldLayoutIdLst>
    <p:sldLayoutId id="2147483700" r:id="rId1"/>
    <p:sldLayoutId id="2147483701" r:id="rId2"/>
    <p:sldLayoutId id="2147483702" r:id="rId3"/>
    <p:sldLayoutId id="2147483703" r:id="rId4"/>
    <p:sldLayoutId id="2147483704" r:id="rId5"/>
    <p:sldLayoutId id="2147483705" r:id="rId6"/>
    <p:sldLayoutId id="2147483706" r:id="rId7"/>
    <p:sldLayoutId id="2147483707" r:id="rId8"/>
    <p:sldLayoutId id="2147483708" r:id="rId9"/>
    <p:sldLayoutId id="2147483709" r:id="rId10"/>
    <p:sldLayoutId id="2147483710" r:id="rId11"/>
    <p:sldLayoutId id="2147483711" r:id="rId12"/>
    <p:sldLayoutId id="2147483712" r:id="rId13"/>
    <p:sldLayoutId id="2147483713" r:id="rId14"/>
    <p:sldLayoutId id="2147483714" r:id="rId15"/>
    <p:sldLayoutId id="2147483715" r:id="rId16"/>
    <p:sldLayoutId id="2147483716" r:id="rId17"/>
    <p:sldLayoutId id="2147483717" r:id="rId18"/>
    <p:sldLayoutId id="2147483718" r:id="rId19"/>
    <p:sldLayoutId id="2147483719" r:id="rId20"/>
    <p:sldLayoutId id="2147483720" r:id="rId21"/>
    <p:sldLayoutId id="2147483721" r:id="rId22"/>
    <p:sldLayoutId id="2147483722" r:id="rId23"/>
    <p:sldLayoutId id="2147483723" r:id="rId24"/>
    <p:sldLayoutId id="2147483724" r:id="rId25"/>
    <p:sldLayoutId id="2147483726" r:id="rId2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3A1C593-65D0-4073-BCC9-577B9352EA97}" type="datetimeFigureOut">
              <a:rPr lang="en-US" smtClean="0"/>
              <a:t>11/8/2021</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B618960-8005-486C-9A75-10CB2AAC16F9}" type="slidenum">
              <a:rPr lang="en-US" smtClean="0"/>
              <a:t>‹#›</a:t>
            </a:fld>
            <a:endParaRPr lang="en-US"/>
          </a:p>
        </p:txBody>
      </p:sp>
    </p:spTree>
    <p:extLst>
      <p:ext uri="{BB962C8B-B14F-4D97-AF65-F5344CB8AC3E}">
        <p14:creationId xmlns:p14="http://schemas.microsoft.com/office/powerpoint/2010/main" val="2241954469"/>
      </p:ext>
    </p:extLst>
  </p:cSld>
  <p:clrMap bg1="lt1" tx1="dk1" bg2="lt2" tx2="dk2" accent1="accent1" accent2="accent2" accent3="accent3" accent4="accent4" accent5="accent5" accent6="accent6" hlink="hlink" folHlink="folHlink"/>
  <p:sldLayoutIdLst>
    <p:sldLayoutId id="2147483728" r:id="rId1"/>
    <p:sldLayoutId id="2147483729" r:id="rId2"/>
    <p:sldLayoutId id="2147483730" r:id="rId3"/>
    <p:sldLayoutId id="2147483731" r:id="rId4"/>
    <p:sldLayoutId id="2147483732" r:id="rId5"/>
    <p:sldLayoutId id="2147483733" r:id="rId6"/>
    <p:sldLayoutId id="2147483734" r:id="rId7"/>
    <p:sldLayoutId id="2147483735" r:id="rId8"/>
    <p:sldLayoutId id="2147483736" r:id="rId9"/>
    <p:sldLayoutId id="2147483737" r:id="rId10"/>
    <p:sldLayoutId id="2147483738"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E58C40B-6789-4E71-8632-AD2A12B6B88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a16="http://schemas.microsoft.com/office/drawing/2014/main" id="{00DD5742-5ACC-4D14-BBCB-E7E86382907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Rectangle 6">
            <a:extLst>
              <a:ext uri="{FF2B5EF4-FFF2-40B4-BE49-F238E27FC236}">
                <a16:creationId xmlns:a16="http://schemas.microsoft.com/office/drawing/2014/main" id="{CFC913FC-2AA7-4D98-9459-C3E2D5824688}"/>
              </a:ext>
            </a:extLst>
          </p:cNvPr>
          <p:cNvSpPr/>
          <p:nvPr userDrawn="1"/>
        </p:nvSpPr>
        <p:spPr>
          <a:xfrm>
            <a:off x="9762629" y="6492875"/>
            <a:ext cx="1612942" cy="215444"/>
          </a:xfrm>
          <a:prstGeom prst="rect">
            <a:avLst/>
          </a:prstGeom>
        </p:spPr>
        <p:txBody>
          <a:bodyPr wrap="non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800" b="0" i="0" dirty="0">
                <a:solidFill>
                  <a:srgbClr val="000000"/>
                </a:solidFill>
                <a:effectLst/>
                <a:latin typeface="+mn-lt"/>
              </a:rPr>
              <a:t>FeistyForwarders_0968120672</a:t>
            </a:r>
            <a:endParaRPr lang="vi-VN" sz="800" dirty="0">
              <a:solidFill>
                <a:srgbClr val="000000"/>
              </a:solidFill>
              <a:latin typeface="+mn-lt"/>
            </a:endParaRPr>
          </a:p>
        </p:txBody>
      </p:sp>
    </p:spTree>
    <p:extLst>
      <p:ext uri="{BB962C8B-B14F-4D97-AF65-F5344CB8AC3E}">
        <p14:creationId xmlns:p14="http://schemas.microsoft.com/office/powerpoint/2010/main" val="749785386"/>
      </p:ext>
    </p:extLst>
  </p:cSld>
  <p:clrMap bg1="lt1" tx1="dk1" bg2="lt2" tx2="dk2" accent1="accent1" accent2="accent2" accent3="accent3" accent4="accent4" accent5="accent5" accent6="accent6" hlink="hlink" folHlink="folHlink"/>
  <p:sldLayoutIdLst>
    <p:sldLayoutId id="2147483740" r:id="rId1"/>
    <p:sldLayoutId id="2147483741" r:id="rId2"/>
    <p:sldLayoutId id="2147483742" r:id="rId3"/>
    <p:sldLayoutId id="2147483743" r:id="rId4"/>
    <p:sldLayoutId id="2147483744" r:id="rId5"/>
    <p:sldLayoutId id="2147483745" r:id="rId6"/>
    <p:sldLayoutId id="2147483746" r:id="rId7"/>
    <p:sldLayoutId id="2147483747" r:id="rId8"/>
    <p:sldLayoutId id="2147483748" r:id="rId9"/>
    <p:sldLayoutId id="2147483749" r:id="rId10"/>
    <p:sldLayoutId id="2147483750" r:id="rId11"/>
    <p:sldLayoutId id="2147483751" r:id="rId12"/>
    <p:sldLayoutId id="2147483752" r:id="rId13"/>
    <p:sldLayoutId id="2147483753" r:id="rId14"/>
    <p:sldLayoutId id="2147483754" r:id="rId15"/>
    <p:sldLayoutId id="2147483755" r:id="rId16"/>
    <p:sldLayoutId id="2147483756" r:id="rId17"/>
    <p:sldLayoutId id="2147483757" r:id="rId18"/>
    <p:sldLayoutId id="2147483758" r:id="rId19"/>
    <p:sldLayoutId id="2147483759" r:id="rId20"/>
    <p:sldLayoutId id="2147483760" r:id="rId21"/>
    <p:sldLayoutId id="2147483761" r:id="rId22"/>
    <p:sldLayoutId id="2147483762" r:id="rId23"/>
    <p:sldLayoutId id="2147483763" r:id="rId24"/>
    <p:sldLayoutId id="2147483764" r:id="rId25"/>
    <p:sldLayoutId id="2147483765" r:id="rId26"/>
    <p:sldLayoutId id="2147483766" r:id="rId27"/>
    <p:sldLayoutId id="2147483767" r:id="rId2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2"/>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2"/>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C3106DE-82AF-4959-ABBD-AE80F29DA5F3}" type="datetimeFigureOut">
              <a:rPr lang="en-US" smtClean="0"/>
              <a:t>11/8/2021</a:t>
            </a:fld>
            <a:endParaRPr lang="en-US"/>
          </a:p>
        </p:txBody>
      </p:sp>
      <p:sp>
        <p:nvSpPr>
          <p:cNvPr id="5" name="Footer Placeholder 4"/>
          <p:cNvSpPr>
            <a:spLocks noGrp="1"/>
          </p:cNvSpPr>
          <p:nvPr>
            <p:ph type="ftr" sz="quarter" idx="3"/>
          </p:nvPr>
        </p:nvSpPr>
        <p:spPr>
          <a:xfrm>
            <a:off x="4165601" y="6356352"/>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0" y="6356352"/>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1B866CE-99AF-4D5B-8327-3B2D359D6606}" type="slidenum">
              <a:rPr lang="en-US" smtClean="0"/>
              <a:t>‹#›</a:t>
            </a:fld>
            <a:endParaRPr lang="en-US"/>
          </a:p>
        </p:txBody>
      </p:sp>
    </p:spTree>
    <p:extLst>
      <p:ext uri="{BB962C8B-B14F-4D97-AF65-F5344CB8AC3E}">
        <p14:creationId xmlns:p14="http://schemas.microsoft.com/office/powerpoint/2010/main" val="2078522117"/>
      </p:ext>
    </p:extLst>
  </p:cSld>
  <p:clrMap bg1="lt1" tx1="dk1" bg2="lt2" tx2="dk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 id="2147483777" r:id="rId9"/>
    <p:sldLayoutId id="2147483778" r:id="rId10"/>
    <p:sldLayoutId id="2147483779"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45.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3.xml"/><Relationship Id="rId1" Type="http://schemas.openxmlformats.org/officeDocument/2006/relationships/tags" Target="../tags/tag1.xml"/></Relationships>
</file>

<file path=ppt/slides/_rels/slide11.xml.rels><?xml version="1.0" encoding="UTF-8" standalone="yes"?>
<Relationships xmlns="http://schemas.openxmlformats.org/package/2006/relationships"><Relationship Id="rId8" Type="http://schemas.openxmlformats.org/officeDocument/2006/relationships/image" Target="../media/image28.gif"/><Relationship Id="rId3" Type="http://schemas.openxmlformats.org/officeDocument/2006/relationships/audio" Target="../media/audio1.wav"/><Relationship Id="rId7" Type="http://schemas.openxmlformats.org/officeDocument/2006/relationships/image" Target="../media/image27.gif"/><Relationship Id="rId12" Type="http://schemas.openxmlformats.org/officeDocument/2006/relationships/audio" Target="../media/audio2.wav"/><Relationship Id="rId2" Type="http://schemas.openxmlformats.org/officeDocument/2006/relationships/notesSlide" Target="../notesSlides/notesSlide8.xml"/><Relationship Id="rId1" Type="http://schemas.openxmlformats.org/officeDocument/2006/relationships/slideLayout" Target="../slideLayouts/slideLayout5.xml"/><Relationship Id="rId6" Type="http://schemas.microsoft.com/office/2007/relationships/hdphoto" Target="../media/hdphoto4.wdp"/><Relationship Id="rId11" Type="http://schemas.openxmlformats.org/officeDocument/2006/relationships/audio" Target="../media/audio1.wav"/><Relationship Id="rId5" Type="http://schemas.openxmlformats.org/officeDocument/2006/relationships/image" Target="../media/image26.png"/><Relationship Id="rId10" Type="http://schemas.openxmlformats.org/officeDocument/2006/relationships/image" Target="../media/image30.gif"/><Relationship Id="rId4" Type="http://schemas.openxmlformats.org/officeDocument/2006/relationships/audio" Target="../media/audio2.wav"/><Relationship Id="rId9" Type="http://schemas.openxmlformats.org/officeDocument/2006/relationships/image" Target="../media/image29.gif"/></Relationships>
</file>

<file path=ppt/slides/_rels/slide1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audio" Target="../media/audio2.wav"/><Relationship Id="rId1" Type="http://schemas.openxmlformats.org/officeDocument/2006/relationships/slideLayout" Target="../slideLayouts/slideLayout5.xml"/><Relationship Id="rId4" Type="http://schemas.microsoft.com/office/2007/relationships/hdphoto" Target="../media/hdphoto4.wdp"/></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audio" Target="../media/audio2.wav"/><Relationship Id="rId2" Type="http://schemas.openxmlformats.org/officeDocument/2006/relationships/audio" Target="../media/audio1.wav"/><Relationship Id="rId1" Type="http://schemas.openxmlformats.org/officeDocument/2006/relationships/slideLayout" Target="../slideLayouts/slideLayout8.xml"/><Relationship Id="rId6" Type="http://schemas.microsoft.com/office/2007/relationships/hdphoto" Target="../media/hdphoto5.wdp"/><Relationship Id="rId5" Type="http://schemas.openxmlformats.org/officeDocument/2006/relationships/image" Target="../media/image31.png"/><Relationship Id="rId4" Type="http://schemas.openxmlformats.org/officeDocument/2006/relationships/audio" Target="../media/audio3.wav"/></Relationships>
</file>

<file path=ppt/slides/_rels/slide15.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audio" Target="../media/audio1.wav"/><Relationship Id="rId1" Type="http://schemas.openxmlformats.org/officeDocument/2006/relationships/slideLayout" Target="../slideLayouts/slideLayout9.xml"/><Relationship Id="rId5" Type="http://schemas.microsoft.com/office/2007/relationships/hdphoto" Target="../media/hdphoto5.wdp"/><Relationship Id="rId4" Type="http://schemas.openxmlformats.org/officeDocument/2006/relationships/image" Target="../media/image31.png"/></Relationships>
</file>

<file path=ppt/slides/_rels/slide16.xml.rels><?xml version="1.0" encoding="UTF-8" standalone="yes"?>
<Relationships xmlns="http://schemas.openxmlformats.org/package/2006/relationships"><Relationship Id="rId3" Type="http://schemas.openxmlformats.org/officeDocument/2006/relationships/audio" Target="../media/audio3.wav"/><Relationship Id="rId2" Type="http://schemas.openxmlformats.org/officeDocument/2006/relationships/audio" Target="../media/audio1.wav"/><Relationship Id="rId1" Type="http://schemas.openxmlformats.org/officeDocument/2006/relationships/slideLayout" Target="../slideLayouts/slideLayout9.xml"/><Relationship Id="rId5" Type="http://schemas.openxmlformats.org/officeDocument/2006/relationships/image" Target="../media/image32.png"/><Relationship Id="rId4" Type="http://schemas.openxmlformats.org/officeDocument/2006/relationships/audio" Target="../media/audio4.wav"/></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84.xml"/><Relationship Id="rId2" Type="http://schemas.openxmlformats.org/officeDocument/2006/relationships/audio" Target="../media/media1.mp3"/><Relationship Id="rId1" Type="http://schemas.microsoft.com/office/2007/relationships/media" Target="../media/media1.mp3"/><Relationship Id="rId5" Type="http://schemas.openxmlformats.org/officeDocument/2006/relationships/image" Target="../media/image8.png"/><Relationship Id="rId4" Type="http://schemas.openxmlformats.org/officeDocument/2006/relationships/image" Target="../media/image7.jpg"/></Relationships>
</file>

<file path=ppt/slides/_rels/slide3.xml.rels><?xml version="1.0" encoding="UTF-8" standalone="yes"?>
<Relationships xmlns="http://schemas.openxmlformats.org/package/2006/relationships"><Relationship Id="rId8" Type="http://schemas.openxmlformats.org/officeDocument/2006/relationships/slide" Target="slide5.xml"/><Relationship Id="rId13" Type="http://schemas.microsoft.com/office/2007/relationships/hdphoto" Target="../media/hdphoto2.wdp"/><Relationship Id="rId3" Type="http://schemas.openxmlformats.org/officeDocument/2006/relationships/image" Target="../media/image9.jpg"/><Relationship Id="rId7" Type="http://schemas.openxmlformats.org/officeDocument/2006/relationships/image" Target="../media/image11.png"/><Relationship Id="rId12" Type="http://schemas.openxmlformats.org/officeDocument/2006/relationships/image" Target="../media/image14.png"/><Relationship Id="rId2" Type="http://schemas.openxmlformats.org/officeDocument/2006/relationships/notesSlide" Target="../notesSlides/notesSlide1.xml"/><Relationship Id="rId16" Type="http://schemas.openxmlformats.org/officeDocument/2006/relationships/image" Target="../media/image16.png"/><Relationship Id="rId1" Type="http://schemas.openxmlformats.org/officeDocument/2006/relationships/slideLayout" Target="../slideLayouts/slideLayout85.xml"/><Relationship Id="rId6" Type="http://schemas.openxmlformats.org/officeDocument/2006/relationships/slide" Target="slide6.xml"/><Relationship Id="rId11" Type="http://schemas.openxmlformats.org/officeDocument/2006/relationships/image" Target="../media/image13.png"/><Relationship Id="rId5" Type="http://schemas.openxmlformats.org/officeDocument/2006/relationships/image" Target="../media/image10.png"/><Relationship Id="rId15" Type="http://schemas.openxmlformats.org/officeDocument/2006/relationships/image" Target="../media/image15.png"/><Relationship Id="rId10" Type="http://schemas.openxmlformats.org/officeDocument/2006/relationships/slide" Target="slide11.xml"/><Relationship Id="rId4" Type="http://schemas.openxmlformats.org/officeDocument/2006/relationships/slide" Target="slide7.xml"/><Relationship Id="rId9" Type="http://schemas.openxmlformats.org/officeDocument/2006/relationships/image" Target="../media/image12.png"/><Relationship Id="rId14" Type="http://schemas.openxmlformats.org/officeDocument/2006/relationships/slide" Target="slide4.xml"/></Relationships>
</file>

<file path=ppt/slides/_rels/slide4.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slideLayout" Target="../slideLayouts/slideLayout85.xml"/><Relationship Id="rId7" Type="http://schemas.openxmlformats.org/officeDocument/2006/relationships/slide" Target="slide3.xml"/><Relationship Id="rId2" Type="http://schemas.microsoft.com/office/2007/relationships/media" Target="../media/media2.mp4"/><Relationship Id="rId1" Type="http://schemas.openxmlformats.org/officeDocument/2006/relationships/video" Target="NULL" TargetMode="External"/><Relationship Id="rId6" Type="http://schemas.openxmlformats.org/officeDocument/2006/relationships/image" Target="../media/image18.png"/><Relationship Id="rId5" Type="http://schemas.openxmlformats.org/officeDocument/2006/relationships/image" Target="../media/image17.jpg"/><Relationship Id="rId10" Type="http://schemas.openxmlformats.org/officeDocument/2006/relationships/image" Target="../media/image19.png"/><Relationship Id="rId4" Type="http://schemas.openxmlformats.org/officeDocument/2006/relationships/notesSlide" Target="../notesSlides/notesSlide2.xml"/><Relationship Id="rId9" Type="http://schemas.microsoft.com/office/2007/relationships/hdphoto" Target="../media/hdphoto2.wdp"/></Relationships>
</file>

<file path=ppt/slides/_rels/slide5.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slideLayout" Target="../slideLayouts/slideLayout85.xml"/><Relationship Id="rId7" Type="http://schemas.openxmlformats.org/officeDocument/2006/relationships/image" Target="../media/image21.png"/><Relationship Id="rId2" Type="http://schemas.microsoft.com/office/2007/relationships/media" Target="../media/media2.mp4"/><Relationship Id="rId1" Type="http://schemas.openxmlformats.org/officeDocument/2006/relationships/video" Target="NULL" TargetMode="External"/><Relationship Id="rId6" Type="http://schemas.openxmlformats.org/officeDocument/2006/relationships/slide" Target="slide3.xml"/><Relationship Id="rId5" Type="http://schemas.openxmlformats.org/officeDocument/2006/relationships/image" Target="../media/image20.jpg"/><Relationship Id="rId4" Type="http://schemas.openxmlformats.org/officeDocument/2006/relationships/notesSlide" Target="../notesSlides/notesSlide3.xml"/><Relationship Id="rId9" Type="http://schemas.openxmlformats.org/officeDocument/2006/relationships/image" Target="../media/image19.png"/></Relationships>
</file>

<file path=ppt/slides/_rels/slide6.xml.rels><?xml version="1.0" encoding="UTF-8" standalone="yes"?>
<Relationships xmlns="http://schemas.openxmlformats.org/package/2006/relationships"><Relationship Id="rId8" Type="http://schemas.microsoft.com/office/2007/relationships/hdphoto" Target="../media/hdphoto3.wdp"/><Relationship Id="rId3" Type="http://schemas.openxmlformats.org/officeDocument/2006/relationships/slideLayout" Target="../slideLayouts/slideLayout90.xml"/><Relationship Id="rId7" Type="http://schemas.openxmlformats.org/officeDocument/2006/relationships/image" Target="../media/image24.png"/><Relationship Id="rId2" Type="http://schemas.microsoft.com/office/2007/relationships/media" Target="../media/media2.mp4"/><Relationship Id="rId1" Type="http://schemas.openxmlformats.org/officeDocument/2006/relationships/video" Target="NULL" TargetMode="External"/><Relationship Id="rId6" Type="http://schemas.openxmlformats.org/officeDocument/2006/relationships/slide" Target="slide3.xml"/><Relationship Id="rId5" Type="http://schemas.openxmlformats.org/officeDocument/2006/relationships/image" Target="../media/image23.jpg"/><Relationship Id="rId10" Type="http://schemas.openxmlformats.org/officeDocument/2006/relationships/image" Target="../media/image19.png"/><Relationship Id="rId4" Type="http://schemas.openxmlformats.org/officeDocument/2006/relationships/notesSlide" Target="../notesSlides/notesSlide4.xml"/><Relationship Id="rId9" Type="http://schemas.openxmlformats.org/officeDocument/2006/relationships/image" Target="../media/image11.png"/></Relationships>
</file>

<file path=ppt/slides/_rels/slide7.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slideLayout" Target="../slideLayouts/slideLayout90.xml"/><Relationship Id="rId7" Type="http://schemas.openxmlformats.org/officeDocument/2006/relationships/image" Target="../media/image10.png"/><Relationship Id="rId2" Type="http://schemas.microsoft.com/office/2007/relationships/media" Target="../media/media2.mp4"/><Relationship Id="rId1" Type="http://schemas.openxmlformats.org/officeDocument/2006/relationships/video" Target="NULL" TargetMode="External"/><Relationship Id="rId6" Type="http://schemas.openxmlformats.org/officeDocument/2006/relationships/image" Target="../media/image21.png"/><Relationship Id="rId5" Type="http://schemas.openxmlformats.org/officeDocument/2006/relationships/slide" Target="slide3.xml"/><Relationship Id="rId4" Type="http://schemas.openxmlformats.org/officeDocument/2006/relationships/image" Target="../media/image25.jp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4.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rotWithShape="1">
          <a:blip r:embed="rId2"/>
          <a:stretch>
            <a:fillRect/>
          </a:stretch>
        </a:blipFill>
        <a:effectLst/>
      </p:bgPr>
    </p:bg>
    <p:spTree>
      <p:nvGrpSpPr>
        <p:cNvPr id="1" name=""/>
        <p:cNvGrpSpPr/>
        <p:nvPr/>
      </p:nvGrpSpPr>
      <p:grpSpPr>
        <a:xfrm>
          <a:off x="0" y="0"/>
          <a:ext cx="0" cy="0"/>
          <a:chOff x="0" y="0"/>
          <a:chExt cx="0" cy="0"/>
        </a:xfrm>
      </p:grpSpPr>
      <p:sp>
        <p:nvSpPr>
          <p:cNvPr id="3" name="Subtitle 2"/>
          <p:cNvSpPr>
            <a:spLocks noGrp="1"/>
          </p:cNvSpPr>
          <p:nvPr>
            <p:ph type="subTitle" idx="1"/>
          </p:nvPr>
        </p:nvSpPr>
        <p:spPr>
          <a:xfrm>
            <a:off x="1524000" y="1471930"/>
            <a:ext cx="9144000" cy="3785870"/>
          </a:xfrm>
        </p:spPr>
        <p:txBody>
          <a:bodyPr/>
          <a:lstStyle/>
          <a:p>
            <a:pPr lvl="1" algn="ctr" defTabSz="457200" fontAlgn="base">
              <a:lnSpc>
                <a:spcPct val="100000"/>
              </a:lnSpc>
              <a:buClrTx/>
              <a:buSzTx/>
              <a:buFontTx/>
              <a:defRPr/>
            </a:pPr>
            <a:r>
              <a:rPr lang="en-US" altLang="zh-CN" sz="7200" b="1" noProof="0">
                <a:ln w="12700">
                  <a:solidFill>
                    <a:srgbClr val="4F81BD"/>
                  </a:solidFill>
                  <a:prstDash val="solid"/>
                </a:ln>
                <a:pattFill prst="pct50">
                  <a:fgClr>
                    <a:srgbClr val="4F81BD"/>
                  </a:fgClr>
                  <a:bgClr>
                    <a:srgbClr val="4F81BD">
                      <a:lumMod val="20000"/>
                      <a:lumOff val="80000"/>
                    </a:srgbClr>
                  </a:bgClr>
                </a:pattFill>
                <a:effectLst>
                  <a:outerShdw dist="38100" dir="2640000" algn="bl" rotWithShape="0">
                    <a:srgbClr val="4F81BD"/>
                  </a:outerShdw>
                </a:effectLst>
                <a:uLnTx/>
                <a:uFillTx/>
                <a:latin typeface="+mj-lt"/>
                <a:ea typeface="字魂17号-萌趣果冻体"/>
                <a:cs typeface="+mj-lt"/>
                <a:sym typeface="+mn-ea"/>
              </a:rPr>
              <a:t>Chào mừng các em đến với tiết Toán</a:t>
            </a: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arn(inVertical)">
                                      <p:cBhvr>
                                        <p:cTn id="7"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3" grpId="1"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DB34C22-ACB8-4FC6-98A9-8B9B238352B6}"/>
              </a:ext>
            </a:extLst>
          </p:cNvPr>
          <p:cNvSpPr/>
          <p:nvPr/>
        </p:nvSpPr>
        <p:spPr>
          <a:xfrm>
            <a:off x="3803374" y="1855304"/>
            <a:ext cx="3790122" cy="3233531"/>
          </a:xfrm>
          <a:prstGeom prst="rect">
            <a:avLst/>
          </a:prstGeom>
          <a:solidFill>
            <a:srgbClr val="FCD5B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9600" b="0" i="0" u="none" strike="noStrike" kern="1200" cap="none" spc="0" normalizeH="0" baseline="0" noProof="0">
                <a:ln>
                  <a:noFill/>
                </a:ln>
                <a:solidFill>
                  <a:srgbClr val="F79646">
                    <a:lumMod val="75000"/>
                  </a:srgbClr>
                </a:solidFill>
                <a:effectLst/>
                <a:uLnTx/>
                <a:uFillTx/>
                <a:latin typeface="Arial"/>
                <a:ea typeface="+mn-ea"/>
                <a:cs typeface="+mn-cs"/>
              </a:rPr>
              <a:t>Khám phá</a:t>
            </a:r>
          </a:p>
        </p:txBody>
      </p:sp>
    </p:spTree>
    <p:custDataLst>
      <p:tags r:id="rId1"/>
    </p:custDataLst>
    <p:extLst>
      <p:ext uri="{BB962C8B-B14F-4D97-AF65-F5344CB8AC3E}">
        <p14:creationId xmlns:p14="http://schemas.microsoft.com/office/powerpoint/2010/main" val="298809958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Click="0" advTm="5000">
        <p15:prstTrans prst="airplane"/>
      </p:transition>
    </mc:Choice>
    <mc:Fallback xmlns="">
      <p:transition spd="slow" advClick="0" advTm="5000">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720627" y="1344232"/>
            <a:ext cx="4080148" cy="830997"/>
          </a:xfrm>
          <a:prstGeom prst="rect">
            <a:avLst/>
          </a:prstGeom>
          <a:noFill/>
        </p:spPr>
        <p:txBody>
          <a:bodyPr wrap="square" rtlCol="0">
            <a:spAutoFit/>
          </a:bodyPr>
          <a:lstStyle/>
          <a:p>
            <a:r>
              <a:rPr lang="en-US" sz="2400" dirty="0"/>
              <a:t>a) </a:t>
            </a:r>
            <a:r>
              <a:rPr lang="en-US" sz="2400" dirty="0" err="1"/>
              <a:t>Giới</a:t>
            </a:r>
            <a:r>
              <a:rPr lang="en-US" sz="2400" dirty="0"/>
              <a:t> </a:t>
            </a:r>
            <a:r>
              <a:rPr lang="en-US" sz="2400" dirty="0" err="1"/>
              <a:t>thiệu</a:t>
            </a:r>
            <a:r>
              <a:rPr lang="en-US" sz="2400" dirty="0"/>
              <a:t> </a:t>
            </a:r>
            <a:r>
              <a:rPr lang="en-US" sz="2400" dirty="0" err="1"/>
              <a:t>một</a:t>
            </a:r>
            <a:r>
              <a:rPr lang="en-US" sz="2400" dirty="0"/>
              <a:t> </a:t>
            </a:r>
            <a:r>
              <a:rPr lang="en-US" sz="2400" dirty="0" err="1"/>
              <a:t>số</a:t>
            </a:r>
            <a:r>
              <a:rPr lang="en-US" sz="2400" dirty="0"/>
              <a:t> </a:t>
            </a:r>
            <a:r>
              <a:rPr lang="en-US" sz="2400" dirty="0" err="1"/>
              <a:t>loại</a:t>
            </a:r>
            <a:r>
              <a:rPr lang="en-US" sz="2400" dirty="0"/>
              <a:t> </a:t>
            </a:r>
            <a:r>
              <a:rPr lang="en-US" sz="2400" dirty="0" err="1"/>
              <a:t>cân</a:t>
            </a:r>
            <a:r>
              <a:rPr lang="en-US" sz="2400" dirty="0"/>
              <a:t> </a:t>
            </a:r>
            <a:r>
              <a:rPr lang="en-US" sz="2400" dirty="0" err="1"/>
              <a:t>và</a:t>
            </a:r>
            <a:r>
              <a:rPr lang="en-US" sz="2400" dirty="0"/>
              <a:t> </a:t>
            </a:r>
            <a:r>
              <a:rPr lang="en-US" sz="2400" dirty="0" err="1"/>
              <a:t>cách</a:t>
            </a:r>
            <a:r>
              <a:rPr lang="en-US" sz="2400" dirty="0"/>
              <a:t> </a:t>
            </a:r>
            <a:r>
              <a:rPr lang="en-US" sz="2400" dirty="0" err="1"/>
              <a:t>cân</a:t>
            </a:r>
            <a:endParaRPr lang="en-US" sz="2400" dirty="0"/>
          </a:p>
        </p:txBody>
      </p:sp>
      <p:pic>
        <p:nvPicPr>
          <p:cNvPr id="1026" name="Picture 2" descr="20210409041757_wm_shs-toan-2-tap-1"/>
          <p:cNvPicPr>
            <a:picLocks noChangeAspect="1" noChangeArrowheads="1"/>
          </p:cNvPicPr>
          <p:nvPr/>
        </p:nvPicPr>
        <p:blipFill rotWithShape="1">
          <a:blip r:embed="rId5">
            <a:extLst>
              <a:ext uri="{BEBA8EAE-BF5A-486C-A8C5-ECC9F3942E4B}">
                <a14:imgProps xmlns:a14="http://schemas.microsoft.com/office/drawing/2010/main">
                  <a14:imgLayer r:embed="rId6">
                    <a14:imgEffect>
                      <a14:sharpenSoften amount="25000"/>
                    </a14:imgEffect>
                    <a14:imgEffect>
                      <a14:brightnessContrast contrast="20000"/>
                    </a14:imgEffect>
                  </a14:imgLayer>
                </a14:imgProps>
              </a:ext>
              <a:ext uri="{28A0092B-C50C-407E-A947-70E740481C1C}">
                <a14:useLocalDpi xmlns:a14="http://schemas.microsoft.com/office/drawing/2010/main" val="0"/>
              </a:ext>
            </a:extLst>
          </a:blip>
          <a:srcRect l="18216" t="24500" r="17397" b="30625"/>
          <a:stretch/>
        </p:blipFill>
        <p:spPr bwMode="auto">
          <a:xfrm>
            <a:off x="5048250" y="266700"/>
            <a:ext cx="6251319" cy="6115050"/>
          </a:xfrm>
          <a:prstGeom prst="roundRect">
            <a:avLst>
              <a:gd name="adj" fmla="val 3854"/>
            </a:avLst>
          </a:prstGeom>
          <a:noFill/>
          <a:extLst>
            <a:ext uri="{909E8E84-426E-40DD-AFC4-6F175D3DCCD1}">
              <a14:hiddenFill xmlns:a14="http://schemas.microsoft.com/office/drawing/2010/main">
                <a:solidFill>
                  <a:srgbClr val="FFFFFF"/>
                </a:solidFill>
              </a14:hiddenFill>
            </a:ext>
          </a:extLst>
        </p:spPr>
      </p:pic>
      <p:pic>
        <p:nvPicPr>
          <p:cNvPr id="4" name="Picture 3"/>
          <p:cNvPicPr>
            <a:picLocks noChangeAspect="1"/>
          </p:cNvPicPr>
          <p:nvPr/>
        </p:nvPicPr>
        <p:blipFill>
          <a:blip r:embed="rId7">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17413" y="2464049"/>
            <a:ext cx="4448175" cy="2136525"/>
          </a:xfrm>
          <a:prstGeom prst="rect">
            <a:avLst/>
          </a:prstGeom>
        </p:spPr>
      </p:pic>
      <p:pic>
        <p:nvPicPr>
          <p:cNvPr id="5" name="Picture 4"/>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989000" y="2266950"/>
            <a:ext cx="1905000" cy="3543300"/>
          </a:xfrm>
          <a:prstGeom prst="rect">
            <a:avLst/>
          </a:prstGeom>
        </p:spPr>
      </p:pic>
      <p:pic>
        <p:nvPicPr>
          <p:cNvPr id="6" name="Picture 5"/>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7925" y="2413397"/>
            <a:ext cx="6038850" cy="3396853"/>
          </a:xfrm>
          <a:prstGeom prst="rect">
            <a:avLst/>
          </a:prstGeom>
        </p:spPr>
      </p:pic>
      <p:pic>
        <p:nvPicPr>
          <p:cNvPr id="7" name="Picture 6"/>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1827075" y="2083509"/>
            <a:ext cx="2228850" cy="4457700"/>
          </a:xfrm>
          <a:prstGeom prst="rect">
            <a:avLst/>
          </a:prstGeom>
        </p:spPr>
      </p:pic>
    </p:spTree>
    <p:extLst>
      <p:ext uri="{BB962C8B-B14F-4D97-AF65-F5344CB8AC3E}">
        <p14:creationId xmlns:p14="http://schemas.microsoft.com/office/powerpoint/2010/main" val="110917809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3" name="cashreg.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26"/>
                                            </p:tgtEl>
                                            <p:attrNameLst>
                                              <p:attrName>style.visibility</p:attrName>
                                            </p:attrNameLst>
                                          </p:cBhvr>
                                          <p:to>
                                            <p:strVal val="visible"/>
                                          </p:to>
                                        </p:set>
                                        <p:animEffect transition="in" filter="fade">
                                          <p:cBhvr>
                                            <p:cTn id="12" dur="500"/>
                                            <p:tgtEl>
                                              <p:spTgt spid="1026"/>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14:presetBounceEnd="40000">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14:bounceEnd="40000">
                                          <p:cBhvr additive="base">
                                            <p:cTn id="17" dur="500" fill="hold"/>
                                            <p:tgtEl>
                                              <p:spTgt spid="4"/>
                                            </p:tgtEl>
                                            <p:attrNameLst>
                                              <p:attrName>ppt_x</p:attrName>
                                            </p:attrNameLst>
                                          </p:cBhvr>
                                          <p:tavLst>
                                            <p:tav tm="0">
                                              <p:val>
                                                <p:strVal val="0-#ppt_w/2"/>
                                              </p:val>
                                            </p:tav>
                                            <p:tav tm="100000">
                                              <p:val>
                                                <p:strVal val="#ppt_x"/>
                                              </p:val>
                                            </p:tav>
                                          </p:tavLst>
                                        </p:anim>
                                        <p:anim calcmode="lin" valueType="num" p14:bounceEnd="40000">
                                          <p:cBhvr additive="base">
                                            <p:cTn id="18" dur="500" fill="hold"/>
                                            <p:tgtEl>
                                              <p:spTgt spid="4"/>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5"/>
                                                </p:cond>
                                              </p:stCondLst>
                                              <p:endCondLst>
                                                <p:cond evt="onStopAudio" delay="0">
                                                  <p:tgtEl>
                                                    <p:sldTgt/>
                                                  </p:tgtEl>
                                                </p:cond>
                                              </p:endCondLst>
                                            </p:cTn>
                                            <p:tgtEl>
                                              <p:sndTgt r:embed="rId4" name="click.wav"/>
                                            </p:tgtEl>
                                          </p:cMediaNode>
                                        </p:audio>
                                      </p:subTnLst>
                                    </p:cTn>
                                  </p:par>
                                </p:childTnLst>
                              </p:cTn>
                            </p:par>
                          </p:childTnLst>
                        </p:cTn>
                      </p:par>
                      <p:par>
                        <p:cTn id="19" fill="hold">
                          <p:stCondLst>
                            <p:cond delay="indefinite"/>
                          </p:stCondLst>
                          <p:childTnLst>
                            <p:par>
                              <p:cTn id="20" fill="hold">
                                <p:stCondLst>
                                  <p:cond delay="0"/>
                                </p:stCondLst>
                                <p:childTnLst>
                                  <p:par>
                                    <p:cTn id="21" presetID="2" presetClass="exit" presetSubtype="8" fill="hold" nodeType="clickEffect">
                                      <p:stCondLst>
                                        <p:cond delay="0"/>
                                      </p:stCondLst>
                                      <p:childTnLst>
                                        <p:anim calcmode="lin" valueType="num">
                                          <p:cBhvr additive="base">
                                            <p:cTn id="22" dur="500"/>
                                            <p:tgtEl>
                                              <p:spTgt spid="4"/>
                                            </p:tgtEl>
                                            <p:attrNameLst>
                                              <p:attrName>ppt_x</p:attrName>
                                            </p:attrNameLst>
                                          </p:cBhvr>
                                          <p:tavLst>
                                            <p:tav tm="0">
                                              <p:val>
                                                <p:strVal val="ppt_x"/>
                                              </p:val>
                                            </p:tav>
                                            <p:tav tm="100000">
                                              <p:val>
                                                <p:strVal val="0-ppt_w/2"/>
                                              </p:val>
                                            </p:tav>
                                          </p:tavLst>
                                        </p:anim>
                                        <p:anim calcmode="lin" valueType="num">
                                          <p:cBhvr additive="base">
                                            <p:cTn id="23" dur="500"/>
                                            <p:tgtEl>
                                              <p:spTgt spid="4"/>
                                            </p:tgtEl>
                                            <p:attrNameLst>
                                              <p:attrName>ppt_y</p:attrName>
                                            </p:attrNameLst>
                                          </p:cBhvr>
                                          <p:tavLst>
                                            <p:tav tm="0">
                                              <p:val>
                                                <p:strVal val="ppt_y"/>
                                              </p:val>
                                            </p:tav>
                                            <p:tav tm="100000">
                                              <p:val>
                                                <p:strVal val="ppt_y"/>
                                              </p:val>
                                            </p:tav>
                                          </p:tavLst>
                                        </p:anim>
                                        <p:set>
                                          <p:cBhvr>
                                            <p:cTn id="24" dur="1" fill="hold">
                                              <p:stCondLst>
                                                <p:cond delay="499"/>
                                              </p:stCondLst>
                                            </p:cTn>
                                            <p:tgtEl>
                                              <p:spTgt spid="4"/>
                                            </p:tgtEl>
                                            <p:attrNameLst>
                                              <p:attrName>style.visibility</p:attrName>
                                            </p:attrNameLst>
                                          </p:cBhvr>
                                          <p:to>
                                            <p:strVal val="hidden"/>
                                          </p:to>
                                        </p:set>
                                      </p:childTnLst>
                                    </p:cTn>
                                  </p:par>
                                </p:childTnLst>
                              </p:cTn>
                            </p:par>
                            <p:par>
                              <p:cTn id="25" fill="hold">
                                <p:stCondLst>
                                  <p:cond delay="500"/>
                                </p:stCondLst>
                                <p:childTnLst>
                                  <p:par>
                                    <p:cTn id="26" presetID="2" presetClass="entr" presetSubtype="8" fill="hold" nodeType="afterEffect" p14:presetBounceEnd="40000">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14:bounceEnd="40000">
                                          <p:cBhvr additive="base">
                                            <p:cTn id="28" dur="500" fill="hold"/>
                                            <p:tgtEl>
                                              <p:spTgt spid="5"/>
                                            </p:tgtEl>
                                            <p:attrNameLst>
                                              <p:attrName>ppt_x</p:attrName>
                                            </p:attrNameLst>
                                          </p:cBhvr>
                                          <p:tavLst>
                                            <p:tav tm="0">
                                              <p:val>
                                                <p:strVal val="0-#ppt_w/2"/>
                                              </p:val>
                                            </p:tav>
                                            <p:tav tm="100000">
                                              <p:val>
                                                <p:strVal val="#ppt_x"/>
                                              </p:val>
                                            </p:tav>
                                          </p:tavLst>
                                        </p:anim>
                                        <p:anim calcmode="lin" valueType="num" p14:bounceEnd="40000">
                                          <p:cBhvr additive="base">
                                            <p:cTn id="29" dur="500" fill="hold"/>
                                            <p:tgtEl>
                                              <p:spTgt spid="5"/>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6"/>
                                                </p:cond>
                                              </p:stCondLst>
                                              <p:endCondLst>
                                                <p:cond evt="onStopAudio" delay="0">
                                                  <p:tgtEl>
                                                    <p:sldTgt/>
                                                  </p:tgtEl>
                                                </p:cond>
                                              </p:endCondLst>
                                            </p:cTn>
                                            <p:tgtEl>
                                              <p:sndTgt r:embed="rId4" name="click.wav"/>
                                            </p:tgtEl>
                                          </p:cMediaNode>
                                        </p:audio>
                                      </p:subTnLst>
                                    </p:cTn>
                                  </p:par>
                                </p:childTnLst>
                              </p:cTn>
                            </p:par>
                          </p:childTnLst>
                        </p:cTn>
                      </p:par>
                      <p:par>
                        <p:cTn id="30" fill="hold">
                          <p:stCondLst>
                            <p:cond delay="indefinite"/>
                          </p:stCondLst>
                          <p:childTnLst>
                            <p:par>
                              <p:cTn id="31" fill="hold">
                                <p:stCondLst>
                                  <p:cond delay="0"/>
                                </p:stCondLst>
                                <p:childTnLst>
                                  <p:par>
                                    <p:cTn id="32" presetID="2" presetClass="exit" presetSubtype="8" fill="hold" nodeType="clickEffect">
                                      <p:stCondLst>
                                        <p:cond delay="0"/>
                                      </p:stCondLst>
                                      <p:childTnLst>
                                        <p:anim calcmode="lin" valueType="num">
                                          <p:cBhvr additive="base">
                                            <p:cTn id="33" dur="500"/>
                                            <p:tgtEl>
                                              <p:spTgt spid="5"/>
                                            </p:tgtEl>
                                            <p:attrNameLst>
                                              <p:attrName>ppt_x</p:attrName>
                                            </p:attrNameLst>
                                          </p:cBhvr>
                                          <p:tavLst>
                                            <p:tav tm="0">
                                              <p:val>
                                                <p:strVal val="ppt_x"/>
                                              </p:val>
                                            </p:tav>
                                            <p:tav tm="100000">
                                              <p:val>
                                                <p:strVal val="0-ppt_w/2"/>
                                              </p:val>
                                            </p:tav>
                                          </p:tavLst>
                                        </p:anim>
                                        <p:anim calcmode="lin" valueType="num">
                                          <p:cBhvr additive="base">
                                            <p:cTn id="34" dur="500"/>
                                            <p:tgtEl>
                                              <p:spTgt spid="5"/>
                                            </p:tgtEl>
                                            <p:attrNameLst>
                                              <p:attrName>ppt_y</p:attrName>
                                            </p:attrNameLst>
                                          </p:cBhvr>
                                          <p:tavLst>
                                            <p:tav tm="0">
                                              <p:val>
                                                <p:strVal val="ppt_y"/>
                                              </p:val>
                                            </p:tav>
                                            <p:tav tm="100000">
                                              <p:val>
                                                <p:strVal val="ppt_y"/>
                                              </p:val>
                                            </p:tav>
                                          </p:tavLst>
                                        </p:anim>
                                        <p:set>
                                          <p:cBhvr>
                                            <p:cTn id="35" dur="1" fill="hold">
                                              <p:stCondLst>
                                                <p:cond delay="499"/>
                                              </p:stCondLst>
                                            </p:cTn>
                                            <p:tgtEl>
                                              <p:spTgt spid="5"/>
                                            </p:tgtEl>
                                            <p:attrNameLst>
                                              <p:attrName>style.visibility</p:attrName>
                                            </p:attrNameLst>
                                          </p:cBhvr>
                                          <p:to>
                                            <p:strVal val="hidden"/>
                                          </p:to>
                                        </p:set>
                                      </p:childTnLst>
                                    </p:cTn>
                                  </p:par>
                                </p:childTnLst>
                              </p:cTn>
                            </p:par>
                            <p:par>
                              <p:cTn id="36" fill="hold">
                                <p:stCondLst>
                                  <p:cond delay="500"/>
                                </p:stCondLst>
                                <p:childTnLst>
                                  <p:par>
                                    <p:cTn id="37" presetID="2" presetClass="entr" presetSubtype="8" fill="hold" nodeType="afterEffect" p14:presetBounceEnd="40000">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14:bounceEnd="40000">
                                          <p:cBhvr additive="base">
                                            <p:cTn id="39" dur="500" fill="hold"/>
                                            <p:tgtEl>
                                              <p:spTgt spid="6"/>
                                            </p:tgtEl>
                                            <p:attrNameLst>
                                              <p:attrName>ppt_x</p:attrName>
                                            </p:attrNameLst>
                                          </p:cBhvr>
                                          <p:tavLst>
                                            <p:tav tm="0">
                                              <p:val>
                                                <p:strVal val="0-#ppt_w/2"/>
                                              </p:val>
                                            </p:tav>
                                            <p:tav tm="100000">
                                              <p:val>
                                                <p:strVal val="#ppt_x"/>
                                              </p:val>
                                            </p:tav>
                                          </p:tavLst>
                                        </p:anim>
                                        <p:anim calcmode="lin" valueType="num" p14:bounceEnd="40000">
                                          <p:cBhvr additive="base">
                                            <p:cTn id="40" dur="500" fill="hold"/>
                                            <p:tgtEl>
                                              <p:spTgt spid="6"/>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7"/>
                                                </p:cond>
                                              </p:stCondLst>
                                              <p:endCondLst>
                                                <p:cond evt="onStopAudio" delay="0">
                                                  <p:tgtEl>
                                                    <p:sldTgt/>
                                                  </p:tgtEl>
                                                </p:cond>
                                              </p:endCondLst>
                                            </p:cTn>
                                            <p:tgtEl>
                                              <p:sndTgt r:embed="rId4" name="click.wav"/>
                                            </p:tgtEl>
                                          </p:cMediaNode>
                                        </p:audio>
                                      </p:subTnLst>
                                    </p:cTn>
                                  </p:par>
                                </p:childTnLst>
                              </p:cTn>
                            </p:par>
                          </p:childTnLst>
                        </p:cTn>
                      </p:par>
                      <p:par>
                        <p:cTn id="41" fill="hold">
                          <p:stCondLst>
                            <p:cond delay="indefinite"/>
                          </p:stCondLst>
                          <p:childTnLst>
                            <p:par>
                              <p:cTn id="42" fill="hold">
                                <p:stCondLst>
                                  <p:cond delay="0"/>
                                </p:stCondLst>
                                <p:childTnLst>
                                  <p:par>
                                    <p:cTn id="43" presetID="2" presetClass="exit" presetSubtype="8" fill="hold" nodeType="clickEffect">
                                      <p:stCondLst>
                                        <p:cond delay="0"/>
                                      </p:stCondLst>
                                      <p:childTnLst>
                                        <p:anim calcmode="lin" valueType="num">
                                          <p:cBhvr additive="base">
                                            <p:cTn id="44" dur="500"/>
                                            <p:tgtEl>
                                              <p:spTgt spid="6"/>
                                            </p:tgtEl>
                                            <p:attrNameLst>
                                              <p:attrName>ppt_x</p:attrName>
                                            </p:attrNameLst>
                                          </p:cBhvr>
                                          <p:tavLst>
                                            <p:tav tm="0">
                                              <p:val>
                                                <p:strVal val="ppt_x"/>
                                              </p:val>
                                            </p:tav>
                                            <p:tav tm="100000">
                                              <p:val>
                                                <p:strVal val="0-ppt_w/2"/>
                                              </p:val>
                                            </p:tav>
                                          </p:tavLst>
                                        </p:anim>
                                        <p:anim calcmode="lin" valueType="num">
                                          <p:cBhvr additive="base">
                                            <p:cTn id="45" dur="500"/>
                                            <p:tgtEl>
                                              <p:spTgt spid="6"/>
                                            </p:tgtEl>
                                            <p:attrNameLst>
                                              <p:attrName>ppt_y</p:attrName>
                                            </p:attrNameLst>
                                          </p:cBhvr>
                                          <p:tavLst>
                                            <p:tav tm="0">
                                              <p:val>
                                                <p:strVal val="ppt_y"/>
                                              </p:val>
                                            </p:tav>
                                            <p:tav tm="100000">
                                              <p:val>
                                                <p:strVal val="ppt_y"/>
                                              </p:val>
                                            </p:tav>
                                          </p:tavLst>
                                        </p:anim>
                                        <p:set>
                                          <p:cBhvr>
                                            <p:cTn id="46" dur="1" fill="hold">
                                              <p:stCondLst>
                                                <p:cond delay="499"/>
                                              </p:stCondLst>
                                            </p:cTn>
                                            <p:tgtEl>
                                              <p:spTgt spid="6"/>
                                            </p:tgtEl>
                                            <p:attrNameLst>
                                              <p:attrName>style.visibility</p:attrName>
                                            </p:attrNameLst>
                                          </p:cBhvr>
                                          <p:to>
                                            <p:strVal val="hidden"/>
                                          </p:to>
                                        </p:set>
                                      </p:childTnLst>
                                    </p:cTn>
                                  </p:par>
                                </p:childTnLst>
                              </p:cTn>
                            </p:par>
                            <p:par>
                              <p:cTn id="47" fill="hold">
                                <p:stCondLst>
                                  <p:cond delay="500"/>
                                </p:stCondLst>
                                <p:childTnLst>
                                  <p:par>
                                    <p:cTn id="48" presetID="2" presetClass="entr" presetSubtype="8" fill="hold" nodeType="afterEffect" p14:presetBounceEnd="60000">
                                      <p:stCondLst>
                                        <p:cond delay="0"/>
                                      </p:stCondLst>
                                      <p:childTnLst>
                                        <p:set>
                                          <p:cBhvr>
                                            <p:cTn id="49" dur="1" fill="hold">
                                              <p:stCondLst>
                                                <p:cond delay="0"/>
                                              </p:stCondLst>
                                            </p:cTn>
                                            <p:tgtEl>
                                              <p:spTgt spid="7"/>
                                            </p:tgtEl>
                                            <p:attrNameLst>
                                              <p:attrName>style.visibility</p:attrName>
                                            </p:attrNameLst>
                                          </p:cBhvr>
                                          <p:to>
                                            <p:strVal val="visible"/>
                                          </p:to>
                                        </p:set>
                                        <p:anim calcmode="lin" valueType="num" p14:bounceEnd="60000">
                                          <p:cBhvr additive="base">
                                            <p:cTn id="50" dur="500" fill="hold"/>
                                            <p:tgtEl>
                                              <p:spTgt spid="7"/>
                                            </p:tgtEl>
                                            <p:attrNameLst>
                                              <p:attrName>ppt_x</p:attrName>
                                            </p:attrNameLst>
                                          </p:cBhvr>
                                          <p:tavLst>
                                            <p:tav tm="0">
                                              <p:val>
                                                <p:strVal val="0-#ppt_w/2"/>
                                              </p:val>
                                            </p:tav>
                                            <p:tav tm="100000">
                                              <p:val>
                                                <p:strVal val="#ppt_x"/>
                                              </p:val>
                                            </p:tav>
                                          </p:tavLst>
                                        </p:anim>
                                        <p:anim calcmode="lin" valueType="num" p14:bounceEnd="60000">
                                          <p:cBhvr additive="base">
                                            <p:cTn id="51" dur="500" fill="hold"/>
                                            <p:tgtEl>
                                              <p:spTgt spid="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8"/>
                                                </p:cond>
                                              </p:stCondLst>
                                              <p:endCondLst>
                                                <p:cond evt="onStopAudio" delay="0">
                                                  <p:tgtEl>
                                                    <p:sldTgt/>
                                                  </p:tgtEl>
                                                </p:cond>
                                              </p:endCondLst>
                                            </p:cTn>
                                            <p:tgtEl>
                                              <p:sndTgt r:embed="rId4" name="click.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11" name="cashreg.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26"/>
                                            </p:tgtEl>
                                            <p:attrNameLst>
                                              <p:attrName>style.visibility</p:attrName>
                                            </p:attrNameLst>
                                          </p:cBhvr>
                                          <p:to>
                                            <p:strVal val="visible"/>
                                          </p:to>
                                        </p:set>
                                        <p:animEffect transition="in" filter="fade">
                                          <p:cBhvr>
                                            <p:cTn id="12" dur="500"/>
                                            <p:tgtEl>
                                              <p:spTgt spid="1026"/>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15"/>
                                                </p:cond>
                                              </p:stCondLst>
                                              <p:endCondLst>
                                                <p:cond evt="onStopAudio" delay="0">
                                                  <p:tgtEl>
                                                    <p:sldTgt/>
                                                  </p:tgtEl>
                                                </p:cond>
                                              </p:endCondLst>
                                            </p:cTn>
                                            <p:tgtEl>
                                              <p:sndTgt r:embed="rId12" name="click.wav"/>
                                            </p:tgtEl>
                                          </p:cMediaNode>
                                        </p:audio>
                                      </p:subTnLst>
                                    </p:cTn>
                                  </p:par>
                                </p:childTnLst>
                              </p:cTn>
                            </p:par>
                          </p:childTnLst>
                        </p:cTn>
                      </p:par>
                      <p:par>
                        <p:cTn id="19" fill="hold">
                          <p:stCondLst>
                            <p:cond delay="indefinite"/>
                          </p:stCondLst>
                          <p:childTnLst>
                            <p:par>
                              <p:cTn id="20" fill="hold">
                                <p:stCondLst>
                                  <p:cond delay="0"/>
                                </p:stCondLst>
                                <p:childTnLst>
                                  <p:par>
                                    <p:cTn id="21" presetID="2" presetClass="exit" presetSubtype="8" fill="hold" nodeType="clickEffect">
                                      <p:stCondLst>
                                        <p:cond delay="0"/>
                                      </p:stCondLst>
                                      <p:childTnLst>
                                        <p:anim calcmode="lin" valueType="num">
                                          <p:cBhvr additive="base">
                                            <p:cTn id="22" dur="500"/>
                                            <p:tgtEl>
                                              <p:spTgt spid="4"/>
                                            </p:tgtEl>
                                            <p:attrNameLst>
                                              <p:attrName>ppt_x</p:attrName>
                                            </p:attrNameLst>
                                          </p:cBhvr>
                                          <p:tavLst>
                                            <p:tav tm="0">
                                              <p:val>
                                                <p:strVal val="ppt_x"/>
                                              </p:val>
                                            </p:tav>
                                            <p:tav tm="100000">
                                              <p:val>
                                                <p:strVal val="0-ppt_w/2"/>
                                              </p:val>
                                            </p:tav>
                                          </p:tavLst>
                                        </p:anim>
                                        <p:anim calcmode="lin" valueType="num">
                                          <p:cBhvr additive="base">
                                            <p:cTn id="23" dur="500"/>
                                            <p:tgtEl>
                                              <p:spTgt spid="4"/>
                                            </p:tgtEl>
                                            <p:attrNameLst>
                                              <p:attrName>ppt_y</p:attrName>
                                            </p:attrNameLst>
                                          </p:cBhvr>
                                          <p:tavLst>
                                            <p:tav tm="0">
                                              <p:val>
                                                <p:strVal val="ppt_y"/>
                                              </p:val>
                                            </p:tav>
                                            <p:tav tm="100000">
                                              <p:val>
                                                <p:strVal val="ppt_y"/>
                                              </p:val>
                                            </p:tav>
                                          </p:tavLst>
                                        </p:anim>
                                        <p:set>
                                          <p:cBhvr>
                                            <p:cTn id="24" dur="1" fill="hold">
                                              <p:stCondLst>
                                                <p:cond delay="499"/>
                                              </p:stCondLst>
                                            </p:cTn>
                                            <p:tgtEl>
                                              <p:spTgt spid="4"/>
                                            </p:tgtEl>
                                            <p:attrNameLst>
                                              <p:attrName>style.visibility</p:attrName>
                                            </p:attrNameLst>
                                          </p:cBhvr>
                                          <p:to>
                                            <p:strVal val="hidden"/>
                                          </p:to>
                                        </p:set>
                                      </p:childTnLst>
                                    </p:cTn>
                                  </p:par>
                                </p:childTnLst>
                              </p:cTn>
                            </p:par>
                            <p:par>
                              <p:cTn id="25" fill="hold">
                                <p:stCondLst>
                                  <p:cond delay="500"/>
                                </p:stCondLst>
                                <p:childTnLst>
                                  <p:par>
                                    <p:cTn id="26" presetID="2" presetClass="entr" presetSubtype="8"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0-#ppt_w/2"/>
                                              </p:val>
                                            </p:tav>
                                            <p:tav tm="100000">
                                              <p:val>
                                                <p:strVal val="#ppt_x"/>
                                              </p:val>
                                            </p:tav>
                                          </p:tavLst>
                                        </p:anim>
                                        <p:anim calcmode="lin" valueType="num">
                                          <p:cBhvr additive="base">
                                            <p:cTn id="29" dur="500" fill="hold"/>
                                            <p:tgtEl>
                                              <p:spTgt spid="5"/>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26"/>
                                                </p:cond>
                                              </p:stCondLst>
                                              <p:endCondLst>
                                                <p:cond evt="onStopAudio" delay="0">
                                                  <p:tgtEl>
                                                    <p:sldTgt/>
                                                  </p:tgtEl>
                                                </p:cond>
                                              </p:endCondLst>
                                            </p:cTn>
                                            <p:tgtEl>
                                              <p:sndTgt r:embed="rId12" name="click.wav"/>
                                            </p:tgtEl>
                                          </p:cMediaNode>
                                        </p:audio>
                                      </p:subTnLst>
                                    </p:cTn>
                                  </p:par>
                                </p:childTnLst>
                              </p:cTn>
                            </p:par>
                          </p:childTnLst>
                        </p:cTn>
                      </p:par>
                      <p:par>
                        <p:cTn id="30" fill="hold">
                          <p:stCondLst>
                            <p:cond delay="indefinite"/>
                          </p:stCondLst>
                          <p:childTnLst>
                            <p:par>
                              <p:cTn id="31" fill="hold">
                                <p:stCondLst>
                                  <p:cond delay="0"/>
                                </p:stCondLst>
                                <p:childTnLst>
                                  <p:par>
                                    <p:cTn id="32" presetID="2" presetClass="exit" presetSubtype="8" fill="hold" nodeType="clickEffect">
                                      <p:stCondLst>
                                        <p:cond delay="0"/>
                                      </p:stCondLst>
                                      <p:childTnLst>
                                        <p:anim calcmode="lin" valueType="num">
                                          <p:cBhvr additive="base">
                                            <p:cTn id="33" dur="500"/>
                                            <p:tgtEl>
                                              <p:spTgt spid="5"/>
                                            </p:tgtEl>
                                            <p:attrNameLst>
                                              <p:attrName>ppt_x</p:attrName>
                                            </p:attrNameLst>
                                          </p:cBhvr>
                                          <p:tavLst>
                                            <p:tav tm="0">
                                              <p:val>
                                                <p:strVal val="ppt_x"/>
                                              </p:val>
                                            </p:tav>
                                            <p:tav tm="100000">
                                              <p:val>
                                                <p:strVal val="0-ppt_w/2"/>
                                              </p:val>
                                            </p:tav>
                                          </p:tavLst>
                                        </p:anim>
                                        <p:anim calcmode="lin" valueType="num">
                                          <p:cBhvr additive="base">
                                            <p:cTn id="34" dur="500"/>
                                            <p:tgtEl>
                                              <p:spTgt spid="5"/>
                                            </p:tgtEl>
                                            <p:attrNameLst>
                                              <p:attrName>ppt_y</p:attrName>
                                            </p:attrNameLst>
                                          </p:cBhvr>
                                          <p:tavLst>
                                            <p:tav tm="0">
                                              <p:val>
                                                <p:strVal val="ppt_y"/>
                                              </p:val>
                                            </p:tav>
                                            <p:tav tm="100000">
                                              <p:val>
                                                <p:strVal val="ppt_y"/>
                                              </p:val>
                                            </p:tav>
                                          </p:tavLst>
                                        </p:anim>
                                        <p:set>
                                          <p:cBhvr>
                                            <p:cTn id="35" dur="1" fill="hold">
                                              <p:stCondLst>
                                                <p:cond delay="499"/>
                                              </p:stCondLst>
                                            </p:cTn>
                                            <p:tgtEl>
                                              <p:spTgt spid="5"/>
                                            </p:tgtEl>
                                            <p:attrNameLst>
                                              <p:attrName>style.visibility</p:attrName>
                                            </p:attrNameLst>
                                          </p:cBhvr>
                                          <p:to>
                                            <p:strVal val="hidden"/>
                                          </p:to>
                                        </p:set>
                                      </p:childTnLst>
                                    </p:cTn>
                                  </p:par>
                                </p:childTnLst>
                              </p:cTn>
                            </p:par>
                            <p:par>
                              <p:cTn id="36" fill="hold">
                                <p:stCondLst>
                                  <p:cond delay="500"/>
                                </p:stCondLst>
                                <p:childTnLst>
                                  <p:par>
                                    <p:cTn id="37" presetID="2" presetClass="entr" presetSubtype="8"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cBhvr additive="base">
                                            <p:cTn id="39" dur="500" fill="hold"/>
                                            <p:tgtEl>
                                              <p:spTgt spid="6"/>
                                            </p:tgtEl>
                                            <p:attrNameLst>
                                              <p:attrName>ppt_x</p:attrName>
                                            </p:attrNameLst>
                                          </p:cBhvr>
                                          <p:tavLst>
                                            <p:tav tm="0">
                                              <p:val>
                                                <p:strVal val="0-#ppt_w/2"/>
                                              </p:val>
                                            </p:tav>
                                            <p:tav tm="100000">
                                              <p:val>
                                                <p:strVal val="#ppt_x"/>
                                              </p:val>
                                            </p:tav>
                                          </p:tavLst>
                                        </p:anim>
                                        <p:anim calcmode="lin" valueType="num">
                                          <p:cBhvr additive="base">
                                            <p:cTn id="40" dur="500" fill="hold"/>
                                            <p:tgtEl>
                                              <p:spTgt spid="6"/>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37"/>
                                                </p:cond>
                                              </p:stCondLst>
                                              <p:endCondLst>
                                                <p:cond evt="onStopAudio" delay="0">
                                                  <p:tgtEl>
                                                    <p:sldTgt/>
                                                  </p:tgtEl>
                                                </p:cond>
                                              </p:endCondLst>
                                            </p:cTn>
                                            <p:tgtEl>
                                              <p:sndTgt r:embed="rId12" name="click.wav"/>
                                            </p:tgtEl>
                                          </p:cMediaNode>
                                        </p:audio>
                                      </p:subTnLst>
                                    </p:cTn>
                                  </p:par>
                                </p:childTnLst>
                              </p:cTn>
                            </p:par>
                          </p:childTnLst>
                        </p:cTn>
                      </p:par>
                      <p:par>
                        <p:cTn id="41" fill="hold">
                          <p:stCondLst>
                            <p:cond delay="indefinite"/>
                          </p:stCondLst>
                          <p:childTnLst>
                            <p:par>
                              <p:cTn id="42" fill="hold">
                                <p:stCondLst>
                                  <p:cond delay="0"/>
                                </p:stCondLst>
                                <p:childTnLst>
                                  <p:par>
                                    <p:cTn id="43" presetID="2" presetClass="exit" presetSubtype="8" fill="hold" nodeType="clickEffect">
                                      <p:stCondLst>
                                        <p:cond delay="0"/>
                                      </p:stCondLst>
                                      <p:childTnLst>
                                        <p:anim calcmode="lin" valueType="num">
                                          <p:cBhvr additive="base">
                                            <p:cTn id="44" dur="500"/>
                                            <p:tgtEl>
                                              <p:spTgt spid="6"/>
                                            </p:tgtEl>
                                            <p:attrNameLst>
                                              <p:attrName>ppt_x</p:attrName>
                                            </p:attrNameLst>
                                          </p:cBhvr>
                                          <p:tavLst>
                                            <p:tav tm="0">
                                              <p:val>
                                                <p:strVal val="ppt_x"/>
                                              </p:val>
                                            </p:tav>
                                            <p:tav tm="100000">
                                              <p:val>
                                                <p:strVal val="0-ppt_w/2"/>
                                              </p:val>
                                            </p:tav>
                                          </p:tavLst>
                                        </p:anim>
                                        <p:anim calcmode="lin" valueType="num">
                                          <p:cBhvr additive="base">
                                            <p:cTn id="45" dur="500"/>
                                            <p:tgtEl>
                                              <p:spTgt spid="6"/>
                                            </p:tgtEl>
                                            <p:attrNameLst>
                                              <p:attrName>ppt_y</p:attrName>
                                            </p:attrNameLst>
                                          </p:cBhvr>
                                          <p:tavLst>
                                            <p:tav tm="0">
                                              <p:val>
                                                <p:strVal val="ppt_y"/>
                                              </p:val>
                                            </p:tav>
                                            <p:tav tm="100000">
                                              <p:val>
                                                <p:strVal val="ppt_y"/>
                                              </p:val>
                                            </p:tav>
                                          </p:tavLst>
                                        </p:anim>
                                        <p:set>
                                          <p:cBhvr>
                                            <p:cTn id="46" dur="1" fill="hold">
                                              <p:stCondLst>
                                                <p:cond delay="499"/>
                                              </p:stCondLst>
                                            </p:cTn>
                                            <p:tgtEl>
                                              <p:spTgt spid="6"/>
                                            </p:tgtEl>
                                            <p:attrNameLst>
                                              <p:attrName>style.visibility</p:attrName>
                                            </p:attrNameLst>
                                          </p:cBhvr>
                                          <p:to>
                                            <p:strVal val="hidden"/>
                                          </p:to>
                                        </p:set>
                                      </p:childTnLst>
                                    </p:cTn>
                                  </p:par>
                                </p:childTnLst>
                              </p:cTn>
                            </p:par>
                            <p:par>
                              <p:cTn id="47" fill="hold">
                                <p:stCondLst>
                                  <p:cond delay="500"/>
                                </p:stCondLst>
                                <p:childTnLst>
                                  <p:par>
                                    <p:cTn id="48" presetID="2" presetClass="entr" presetSubtype="8" fill="hold" nodeType="afterEffect">
                                      <p:stCondLst>
                                        <p:cond delay="0"/>
                                      </p:stCondLst>
                                      <p:childTnLst>
                                        <p:set>
                                          <p:cBhvr>
                                            <p:cTn id="49" dur="1" fill="hold">
                                              <p:stCondLst>
                                                <p:cond delay="0"/>
                                              </p:stCondLst>
                                            </p:cTn>
                                            <p:tgtEl>
                                              <p:spTgt spid="7"/>
                                            </p:tgtEl>
                                            <p:attrNameLst>
                                              <p:attrName>style.visibility</p:attrName>
                                            </p:attrNameLst>
                                          </p:cBhvr>
                                          <p:to>
                                            <p:strVal val="visible"/>
                                          </p:to>
                                        </p:set>
                                        <p:anim calcmode="lin" valueType="num">
                                          <p:cBhvr additive="base">
                                            <p:cTn id="50" dur="500" fill="hold"/>
                                            <p:tgtEl>
                                              <p:spTgt spid="7"/>
                                            </p:tgtEl>
                                            <p:attrNameLst>
                                              <p:attrName>ppt_x</p:attrName>
                                            </p:attrNameLst>
                                          </p:cBhvr>
                                          <p:tavLst>
                                            <p:tav tm="0">
                                              <p:val>
                                                <p:strVal val="0-#ppt_w/2"/>
                                              </p:val>
                                            </p:tav>
                                            <p:tav tm="100000">
                                              <p:val>
                                                <p:strVal val="#ppt_x"/>
                                              </p:val>
                                            </p:tav>
                                          </p:tavLst>
                                        </p:anim>
                                        <p:anim calcmode="lin" valueType="num">
                                          <p:cBhvr additive="base">
                                            <p:cTn id="51" dur="500" fill="hold"/>
                                            <p:tgtEl>
                                              <p:spTgt spid="7"/>
                                            </p:tgtEl>
                                            <p:attrNameLst>
                                              <p:attrName>ppt_y</p:attrName>
                                            </p:attrNameLst>
                                          </p:cBhvr>
                                          <p:tavLst>
                                            <p:tav tm="0">
                                              <p:val>
                                                <p:strVal val="#ppt_y"/>
                                              </p:val>
                                            </p:tav>
                                            <p:tav tm="100000">
                                              <p:val>
                                                <p:strVal val="#ppt_y"/>
                                              </p:val>
                                            </p:tav>
                                          </p:tavLst>
                                        </p:anim>
                                      </p:childTnLst>
                                      <p:subTnLst>
                                        <p:audio>
                                          <p:cMediaNode>
                                            <p:cTn display="0" masterRel="sameClick">
                                              <p:stCondLst>
                                                <p:cond evt="begin" delay="0">
                                                  <p:tn val="48"/>
                                                </p:cond>
                                              </p:stCondLst>
                                              <p:endCondLst>
                                                <p:cond evt="onStopAudio" delay="0">
                                                  <p:tgtEl>
                                                    <p:sldTgt/>
                                                  </p:tgtEl>
                                                </p:cond>
                                              </p:endCondLst>
                                            </p:cTn>
                                            <p:tgtEl>
                                              <p:sndTgt r:embed="rId12" name="click.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968352" y="509562"/>
            <a:ext cx="6502220" cy="954107"/>
          </a:xfrm>
          <a:prstGeom prst="rect">
            <a:avLst/>
          </a:prstGeom>
          <a:noFill/>
        </p:spPr>
        <p:txBody>
          <a:bodyPr wrap="square" rtlCol="0">
            <a:spAutoFit/>
          </a:bodyPr>
          <a:lstStyle/>
          <a:p>
            <a:r>
              <a:rPr lang="en-US" sz="2800" dirty="0"/>
              <a:t>b) </a:t>
            </a:r>
            <a:r>
              <a:rPr lang="en-US" sz="2800" dirty="0" err="1"/>
              <a:t>Em</a:t>
            </a:r>
            <a:r>
              <a:rPr lang="en-US" sz="2800" dirty="0"/>
              <a:t> </a:t>
            </a:r>
            <a:r>
              <a:rPr lang="en-US" sz="2800" dirty="0" err="1"/>
              <a:t>thực</a:t>
            </a:r>
            <a:r>
              <a:rPr lang="en-US" sz="2800" dirty="0"/>
              <a:t> </a:t>
            </a:r>
            <a:r>
              <a:rPr lang="en-US" sz="2800" dirty="0" err="1"/>
              <a:t>hành</a:t>
            </a:r>
            <a:r>
              <a:rPr lang="en-US" sz="2800" dirty="0"/>
              <a:t> </a:t>
            </a:r>
            <a:r>
              <a:rPr lang="en-US" sz="2800" dirty="0" err="1"/>
              <a:t>đo</a:t>
            </a:r>
            <a:r>
              <a:rPr lang="en-US" sz="2800" dirty="0"/>
              <a:t> </a:t>
            </a:r>
            <a:r>
              <a:rPr lang="en-US" sz="2800" dirty="0" err="1"/>
              <a:t>lượng</a:t>
            </a:r>
            <a:r>
              <a:rPr lang="en-US" sz="2800" dirty="0"/>
              <a:t> </a:t>
            </a:r>
            <a:r>
              <a:rPr lang="en-US" sz="2800" dirty="0" err="1"/>
              <a:t>nước</a:t>
            </a:r>
            <a:r>
              <a:rPr lang="en-US" sz="2800" dirty="0"/>
              <a:t> </a:t>
            </a:r>
            <a:r>
              <a:rPr lang="en-US" sz="2800" dirty="0" err="1"/>
              <a:t>bằng</a:t>
            </a:r>
            <a:r>
              <a:rPr lang="en-US" sz="2800" dirty="0"/>
              <a:t> </a:t>
            </a:r>
            <a:r>
              <a:rPr lang="en-US" sz="2800" dirty="0" err="1"/>
              <a:t>các</a:t>
            </a:r>
            <a:r>
              <a:rPr lang="en-US" sz="2800" dirty="0"/>
              <a:t> </a:t>
            </a:r>
            <a:r>
              <a:rPr lang="en-US" sz="2800"/>
              <a:t>ca 1 l, chai 1 l hoặc </a:t>
            </a:r>
            <a:r>
              <a:rPr lang="en-US" sz="2800" dirty="0" err="1"/>
              <a:t>các</a:t>
            </a:r>
            <a:r>
              <a:rPr lang="en-US" sz="2800" dirty="0"/>
              <a:t> </a:t>
            </a:r>
            <a:r>
              <a:rPr lang="en-US" sz="2800" dirty="0" err="1"/>
              <a:t>cốc</a:t>
            </a:r>
            <a:r>
              <a:rPr lang="en-US" sz="2800" dirty="0"/>
              <a:t> </a:t>
            </a:r>
            <a:r>
              <a:rPr lang="en-US" sz="2800" dirty="0" err="1"/>
              <a:t>nhỏ</a:t>
            </a:r>
            <a:r>
              <a:rPr lang="en-US" sz="2800" dirty="0"/>
              <a:t>.</a:t>
            </a:r>
          </a:p>
        </p:txBody>
      </p:sp>
      <p:pic>
        <p:nvPicPr>
          <p:cNvPr id="3" name="Picture 2" descr="20210409041757_wm_shs-toan-2-tap-1"/>
          <p:cNvPicPr>
            <a:picLocks noChangeAspect="1" noChangeArrowheads="1"/>
          </p:cNvPicPr>
          <p:nvPr/>
        </p:nvPicPr>
        <p:blipFill rotWithShape="1">
          <a:blip r:embed="rId3">
            <a:clrChange>
              <a:clrFrom>
                <a:srgbClr val="FFFFFF"/>
              </a:clrFrom>
              <a:clrTo>
                <a:srgbClr val="FFFFFF">
                  <a:alpha val="0"/>
                </a:srgbClr>
              </a:clrTo>
            </a:clrChange>
            <a:extLst>
              <a:ext uri="{BEBA8EAE-BF5A-486C-A8C5-ECC9F3942E4B}">
                <a14:imgProps xmlns:a14="http://schemas.microsoft.com/office/drawing/2010/main">
                  <a14:imgLayer r:embed="rId4">
                    <a14:imgEffect>
                      <a14:sharpenSoften amount="25000"/>
                    </a14:imgEffect>
                    <a14:imgEffect>
                      <a14:brightnessContrast contrast="20000"/>
                    </a14:imgEffect>
                  </a14:imgLayer>
                </a14:imgProps>
              </a:ext>
              <a:ext uri="{28A0092B-C50C-407E-A947-70E740481C1C}">
                <a14:useLocalDpi xmlns:a14="http://schemas.microsoft.com/office/drawing/2010/main" val="0"/>
              </a:ext>
            </a:extLst>
          </a:blip>
          <a:srcRect l="23514" t="70493" r="12099" b="7139"/>
          <a:stretch/>
        </p:blipFill>
        <p:spPr bwMode="auto">
          <a:xfrm>
            <a:off x="1716411" y="1733550"/>
            <a:ext cx="8908129" cy="4343400"/>
          </a:xfrm>
          <a:prstGeom prst="roundRect">
            <a:avLst>
              <a:gd name="adj" fmla="val 39819"/>
            </a:avLst>
          </a:prstGeom>
          <a:noFill/>
          <a:extLst>
            <a:ext uri="{909E8E84-426E-40DD-AFC4-6F175D3DCCD1}">
              <a14:hiddenFill xmlns:a14="http://schemas.microsoft.com/office/drawing/2010/main">
                <a:solidFill>
                  <a:srgbClr val="FFFFFF"/>
                </a:solidFill>
              </a14:hiddenFill>
            </a:ext>
          </a:extLst>
        </p:spPr>
      </p:pic>
      <p:sp>
        <p:nvSpPr>
          <p:cNvPr id="4" name="Rectangle 3"/>
          <p:cNvSpPr/>
          <p:nvPr/>
        </p:nvSpPr>
        <p:spPr>
          <a:xfrm>
            <a:off x="1409700" y="2133600"/>
            <a:ext cx="4095750" cy="1428750"/>
          </a:xfrm>
          <a:prstGeom prst="rect">
            <a:avLst/>
          </a:prstGeom>
          <a:solidFill>
            <a:srgbClr val="FCFAF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08104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2" name="click.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4143198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4" descr="20210409041757_wm_shs-toan-2-tap-1">
            <a:extLst>
              <a:ext uri="{FF2B5EF4-FFF2-40B4-BE49-F238E27FC236}">
                <a16:creationId xmlns:a16="http://schemas.microsoft.com/office/drawing/2014/main" id="{CD02C12F-7272-4239-AAC6-8D88BCA0D3F2}"/>
              </a:ext>
            </a:extLst>
          </p:cNvPr>
          <p:cNvPicPr>
            <a:picLocks noChangeAspect="1" noChangeArrowheads="1"/>
          </p:cNvPicPr>
          <p:nvPr/>
        </p:nvPicPr>
        <p:blipFill rotWithShape="1">
          <a:blip r:embed="rId5">
            <a:extLst>
              <a:ext uri="{BEBA8EAE-BF5A-486C-A8C5-ECC9F3942E4B}">
                <a14:imgProps xmlns:a14="http://schemas.microsoft.com/office/drawing/2010/main">
                  <a14:imgLayer r:embed="rId6">
                    <a14:imgEffect>
                      <a14:sharpenSoften amount="25000"/>
                    </a14:imgEffect>
                  </a14:imgLayer>
                </a14:imgProps>
              </a:ext>
              <a:ext uri="{28A0092B-C50C-407E-A947-70E740481C1C}">
                <a14:useLocalDpi xmlns:a14="http://schemas.microsoft.com/office/drawing/2010/main" val="0"/>
              </a:ext>
            </a:extLst>
          </a:blip>
          <a:srcRect l="51078" t="18000" r="8530" b="61677"/>
          <a:stretch/>
        </p:blipFill>
        <p:spPr bwMode="auto">
          <a:xfrm>
            <a:off x="5681758" y="2123160"/>
            <a:ext cx="5378841" cy="3778117"/>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20210409041757_wm_shs-toan-2-tap-1"/>
          <p:cNvPicPr>
            <a:picLocks noChangeAspect="1" noChangeArrowheads="1"/>
          </p:cNvPicPr>
          <p:nvPr/>
        </p:nvPicPr>
        <p:blipFill rotWithShape="1">
          <a:blip r:embed="rId5">
            <a:extLst>
              <a:ext uri="{BEBA8EAE-BF5A-486C-A8C5-ECC9F3942E4B}">
                <a14:imgProps xmlns:a14="http://schemas.microsoft.com/office/drawing/2010/main">
                  <a14:imgLayer r:embed="rId6">
                    <a14:imgEffect>
                      <a14:sharpenSoften amount="25000"/>
                    </a14:imgEffect>
                  </a14:imgLayer>
                </a14:imgProps>
              </a:ext>
              <a:ext uri="{28A0092B-C50C-407E-A947-70E740481C1C}">
                <a14:useLocalDpi xmlns:a14="http://schemas.microsoft.com/office/drawing/2010/main" val="0"/>
              </a:ext>
            </a:extLst>
          </a:blip>
          <a:srcRect l="13507" t="18000" r="46640" b="61677"/>
          <a:stretch/>
        </p:blipFill>
        <p:spPr bwMode="auto">
          <a:xfrm>
            <a:off x="912089" y="2097034"/>
            <a:ext cx="5278941" cy="3778117"/>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1183342" y="1369567"/>
            <a:ext cx="10414938" cy="712694"/>
            <a:chOff x="1183342" y="1369567"/>
            <a:chExt cx="10414938" cy="712694"/>
          </a:xfrm>
        </p:grpSpPr>
        <p:sp>
          <p:nvSpPr>
            <p:cNvPr id="4" name="TextBox 3"/>
            <p:cNvSpPr txBox="1"/>
            <p:nvPr/>
          </p:nvSpPr>
          <p:spPr>
            <a:xfrm>
              <a:off x="2000163" y="1464304"/>
              <a:ext cx="9598117" cy="523220"/>
            </a:xfrm>
            <a:prstGeom prst="rect">
              <a:avLst/>
            </a:prstGeom>
            <a:noFill/>
          </p:spPr>
          <p:txBody>
            <a:bodyPr wrap="square" rtlCol="0">
              <a:spAutoFit/>
            </a:bodyPr>
            <a:lstStyle/>
            <a:p>
              <a:r>
                <a:rPr lang="en-US" sz="2800" dirty="0" err="1"/>
                <a:t>Em</a:t>
              </a:r>
              <a:r>
                <a:rPr lang="en-US" sz="2800" dirty="0"/>
                <a:t> </a:t>
              </a:r>
              <a:r>
                <a:rPr lang="en-US" sz="2800" dirty="0" err="1"/>
                <a:t>đoán</a:t>
              </a:r>
              <a:r>
                <a:rPr lang="en-US" sz="2800" dirty="0"/>
                <a:t> </a:t>
              </a:r>
              <a:r>
                <a:rPr lang="en-US" sz="2800" dirty="0" err="1"/>
                <a:t>xem</a:t>
              </a:r>
              <a:r>
                <a:rPr lang="en-US" sz="2800" dirty="0"/>
                <a:t> </a:t>
              </a:r>
              <a:r>
                <a:rPr lang="en-US" sz="2800" dirty="0" err="1"/>
                <a:t>đồ</a:t>
              </a:r>
              <a:r>
                <a:rPr lang="en-US" sz="2800" dirty="0"/>
                <a:t> </a:t>
              </a:r>
              <a:r>
                <a:rPr lang="en-US" sz="2800" dirty="0" err="1"/>
                <a:t>vật</a:t>
              </a:r>
              <a:r>
                <a:rPr lang="en-US" sz="2800" dirty="0"/>
                <a:t> </a:t>
              </a:r>
              <a:r>
                <a:rPr lang="en-US" sz="2800" dirty="0" err="1"/>
                <a:t>nào</a:t>
              </a:r>
              <a:r>
                <a:rPr lang="en-US" sz="2800" dirty="0"/>
                <a:t> </a:t>
              </a:r>
              <a:r>
                <a:rPr lang="en-US" sz="2800" dirty="0" err="1"/>
                <a:t>nhẹ</a:t>
              </a:r>
              <a:r>
                <a:rPr lang="en-US" sz="2800" dirty="0"/>
                <a:t> </a:t>
              </a:r>
              <a:r>
                <a:rPr lang="en-US" sz="2800" dirty="0" err="1"/>
                <a:t>hơn</a:t>
              </a:r>
              <a:r>
                <a:rPr lang="en-US" sz="2800" dirty="0"/>
                <a:t>, </a:t>
              </a:r>
              <a:r>
                <a:rPr lang="en-US" sz="2800" dirty="0" err="1"/>
                <a:t>đồ</a:t>
              </a:r>
              <a:r>
                <a:rPr lang="en-US" sz="2800" dirty="0"/>
                <a:t> </a:t>
              </a:r>
              <a:r>
                <a:rPr lang="en-US" sz="2800" dirty="0" err="1"/>
                <a:t>vật</a:t>
              </a:r>
              <a:r>
                <a:rPr lang="en-US" sz="2800" dirty="0"/>
                <a:t> </a:t>
              </a:r>
              <a:r>
                <a:rPr lang="en-US" sz="2800" dirty="0" err="1"/>
                <a:t>nào</a:t>
              </a:r>
              <a:r>
                <a:rPr lang="en-US" sz="2800" dirty="0"/>
                <a:t> </a:t>
              </a:r>
              <a:r>
                <a:rPr lang="en-US" sz="2800" dirty="0" err="1"/>
                <a:t>nặng</a:t>
              </a:r>
              <a:r>
                <a:rPr lang="en-US" sz="2800" dirty="0"/>
                <a:t> </a:t>
              </a:r>
              <a:r>
                <a:rPr lang="en-US" sz="2800" dirty="0" err="1"/>
                <a:t>hơn</a:t>
              </a:r>
              <a:r>
                <a:rPr lang="en-US" sz="2800" dirty="0"/>
                <a:t>.</a:t>
              </a:r>
            </a:p>
          </p:txBody>
        </p:sp>
        <p:sp>
          <p:nvSpPr>
            <p:cNvPr id="2" name="Oval 1"/>
            <p:cNvSpPr/>
            <p:nvPr/>
          </p:nvSpPr>
          <p:spPr>
            <a:xfrm>
              <a:off x="1183342" y="136956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a:t>1</a:t>
              </a:r>
            </a:p>
          </p:txBody>
        </p:sp>
      </p:grpSp>
      <p:sp>
        <p:nvSpPr>
          <p:cNvPr id="7" name="TextBox 6"/>
          <p:cNvSpPr txBox="1"/>
          <p:nvPr/>
        </p:nvSpPr>
        <p:spPr>
          <a:xfrm>
            <a:off x="1287470" y="5482561"/>
            <a:ext cx="4414083" cy="523220"/>
          </a:xfrm>
          <a:prstGeom prst="rect">
            <a:avLst/>
          </a:prstGeom>
          <a:noFill/>
        </p:spPr>
        <p:txBody>
          <a:bodyPr wrap="square" rtlCol="0">
            <a:spAutoFit/>
          </a:bodyPr>
          <a:lstStyle/>
          <a:p>
            <a:r>
              <a:rPr lang="en-US" sz="2800" dirty="0" err="1">
                <a:solidFill>
                  <a:schemeClr val="tx2">
                    <a:lumMod val="75000"/>
                  </a:schemeClr>
                </a:solidFill>
              </a:rPr>
              <a:t>nặng</a:t>
            </a:r>
            <a:r>
              <a:rPr lang="en-US" sz="2800" dirty="0">
                <a:solidFill>
                  <a:schemeClr val="tx2">
                    <a:lumMod val="75000"/>
                  </a:schemeClr>
                </a:solidFill>
              </a:rPr>
              <a:t> </a:t>
            </a:r>
            <a:r>
              <a:rPr lang="en-US" sz="2800" dirty="0" err="1">
                <a:solidFill>
                  <a:schemeClr val="tx2">
                    <a:lumMod val="75000"/>
                  </a:schemeClr>
                </a:solidFill>
              </a:rPr>
              <a:t>hơn</a:t>
            </a:r>
            <a:r>
              <a:rPr lang="en-US" sz="2800" dirty="0">
                <a:solidFill>
                  <a:schemeClr val="tx2">
                    <a:lumMod val="75000"/>
                  </a:schemeClr>
                </a:solidFill>
              </a:rPr>
              <a:t>          </a:t>
            </a:r>
            <a:r>
              <a:rPr lang="en-US" sz="2800" dirty="0" err="1">
                <a:solidFill>
                  <a:schemeClr val="accent6">
                    <a:lumMod val="75000"/>
                  </a:schemeClr>
                </a:solidFill>
              </a:rPr>
              <a:t>nhẹ</a:t>
            </a:r>
            <a:r>
              <a:rPr lang="en-US" sz="2800" dirty="0">
                <a:solidFill>
                  <a:schemeClr val="accent6">
                    <a:lumMod val="75000"/>
                  </a:schemeClr>
                </a:solidFill>
              </a:rPr>
              <a:t> </a:t>
            </a:r>
            <a:r>
              <a:rPr lang="en-US" sz="2800" dirty="0" err="1">
                <a:solidFill>
                  <a:schemeClr val="accent6">
                    <a:lumMod val="75000"/>
                  </a:schemeClr>
                </a:solidFill>
              </a:rPr>
              <a:t>hơn</a:t>
            </a:r>
            <a:endParaRPr lang="en-US" sz="2800" dirty="0">
              <a:solidFill>
                <a:schemeClr val="accent6">
                  <a:lumMod val="75000"/>
                </a:schemeClr>
              </a:solidFill>
            </a:endParaRPr>
          </a:p>
        </p:txBody>
      </p:sp>
      <p:sp>
        <p:nvSpPr>
          <p:cNvPr id="8" name="TextBox 7"/>
          <p:cNvSpPr txBox="1"/>
          <p:nvPr/>
        </p:nvSpPr>
        <p:spPr>
          <a:xfrm>
            <a:off x="6464587" y="5482561"/>
            <a:ext cx="4414083" cy="523220"/>
          </a:xfrm>
          <a:prstGeom prst="rect">
            <a:avLst/>
          </a:prstGeom>
          <a:noFill/>
        </p:spPr>
        <p:txBody>
          <a:bodyPr wrap="square" rtlCol="0">
            <a:spAutoFit/>
          </a:bodyPr>
          <a:lstStyle/>
          <a:p>
            <a:r>
              <a:rPr lang="en-US" sz="2800" dirty="0" err="1">
                <a:solidFill>
                  <a:schemeClr val="accent6">
                    <a:lumMod val="75000"/>
                  </a:schemeClr>
                </a:solidFill>
              </a:rPr>
              <a:t>nhẹ</a:t>
            </a:r>
            <a:r>
              <a:rPr lang="en-US" sz="2800" dirty="0">
                <a:solidFill>
                  <a:schemeClr val="accent6">
                    <a:lumMod val="75000"/>
                  </a:schemeClr>
                </a:solidFill>
              </a:rPr>
              <a:t> </a:t>
            </a:r>
            <a:r>
              <a:rPr lang="en-US" sz="2800" dirty="0" err="1">
                <a:solidFill>
                  <a:schemeClr val="accent6">
                    <a:lumMod val="75000"/>
                  </a:schemeClr>
                </a:solidFill>
              </a:rPr>
              <a:t>hơn</a:t>
            </a:r>
            <a:r>
              <a:rPr lang="en-US" sz="2800" b="1" dirty="0">
                <a:solidFill>
                  <a:schemeClr val="accent6">
                    <a:lumMod val="75000"/>
                  </a:schemeClr>
                </a:solidFill>
              </a:rPr>
              <a:t>           </a:t>
            </a:r>
            <a:r>
              <a:rPr lang="en-US" sz="2800" dirty="0" err="1">
                <a:solidFill>
                  <a:schemeClr val="tx2">
                    <a:lumMod val="75000"/>
                  </a:schemeClr>
                </a:solidFill>
              </a:rPr>
              <a:t>nặng</a:t>
            </a:r>
            <a:r>
              <a:rPr lang="en-US" sz="2800" dirty="0">
                <a:solidFill>
                  <a:schemeClr val="tx2">
                    <a:lumMod val="75000"/>
                  </a:schemeClr>
                </a:solidFill>
              </a:rPr>
              <a:t> </a:t>
            </a:r>
            <a:r>
              <a:rPr lang="en-US" sz="2800" dirty="0" err="1">
                <a:solidFill>
                  <a:schemeClr val="tx2">
                    <a:lumMod val="75000"/>
                  </a:schemeClr>
                </a:solidFill>
              </a:rPr>
              <a:t>hơn</a:t>
            </a:r>
            <a:r>
              <a:rPr lang="en-US" sz="2800" dirty="0">
                <a:solidFill>
                  <a:schemeClr val="tx2">
                    <a:lumMod val="75000"/>
                  </a:schemeClr>
                </a:solidFill>
              </a:rPr>
              <a:t> </a:t>
            </a:r>
          </a:p>
        </p:txBody>
      </p:sp>
      <p:cxnSp>
        <p:nvCxnSpPr>
          <p:cNvPr id="6" name="Straight Connector 5">
            <a:extLst>
              <a:ext uri="{FF2B5EF4-FFF2-40B4-BE49-F238E27FC236}">
                <a16:creationId xmlns:a16="http://schemas.microsoft.com/office/drawing/2014/main" id="{BD77E832-BF8D-4DB3-BC3D-6C01CABC92FD}"/>
              </a:ext>
            </a:extLst>
          </p:cNvPr>
          <p:cNvCxnSpPr/>
          <p:nvPr/>
        </p:nvCxnSpPr>
        <p:spPr>
          <a:xfrm>
            <a:off x="6138778" y="1935272"/>
            <a:ext cx="1280924"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29E9CF5-14CA-4DA8-8E76-479D3CE201AA}"/>
              </a:ext>
            </a:extLst>
          </p:cNvPr>
          <p:cNvCxnSpPr>
            <a:cxnSpLocks/>
          </p:cNvCxnSpPr>
          <p:nvPr/>
        </p:nvCxnSpPr>
        <p:spPr>
          <a:xfrm>
            <a:off x="9478515" y="1935272"/>
            <a:ext cx="1400155"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2112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subTnLst>
                                    <p:audio>
                                      <p:cMediaNode>
                                        <p:cTn display="0" masterRel="sameClick">
                                          <p:stCondLst>
                                            <p:cond evt="begin" delay="0">
                                              <p:tn val="5"/>
                                            </p:cond>
                                          </p:stCondLst>
                                          <p:endCondLst>
                                            <p:cond evt="onStopAudio" delay="0">
                                              <p:tgtEl>
                                                <p:sldTgt/>
                                              </p:tgtEl>
                                            </p:cond>
                                          </p:endCondLst>
                                        </p:cTn>
                                        <p:tgtEl>
                                          <p:sndTgt r:embed="rId2" name="cashreg.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052"/>
                                        </p:tgtEl>
                                        <p:attrNameLst>
                                          <p:attrName>style.visibility</p:attrName>
                                        </p:attrNameLst>
                                      </p:cBhvr>
                                      <p:to>
                                        <p:strVal val="visible"/>
                                      </p:to>
                                    </p:set>
                                    <p:animEffect transition="in" filter="fade">
                                      <p:cBhvr>
                                        <p:cTn id="12" dur="500"/>
                                        <p:tgtEl>
                                          <p:spTgt spid="205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6" presetClass="entr" presetSubtype="16"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circle(in)">
                                      <p:cBhvr>
                                        <p:cTn id="22" dur="2000"/>
                                        <p:tgtEl>
                                          <p:spTgt spid="6"/>
                                        </p:tgtEl>
                                      </p:cBhvr>
                                    </p:animEffect>
                                  </p:childTnLst>
                                  <p:subTnLst>
                                    <p:audio>
                                      <p:cMediaNode>
                                        <p:cTn display="0" masterRel="sameClick">
                                          <p:stCondLst>
                                            <p:cond evt="begin" delay="0">
                                              <p:tn val="20"/>
                                            </p:cond>
                                          </p:stCondLst>
                                          <p:endCondLst>
                                            <p:cond evt="onStopAudio" delay="0">
                                              <p:tgtEl>
                                                <p:sldTgt/>
                                              </p:tgtEl>
                                            </p:cond>
                                          </p:endCondLst>
                                        </p:cTn>
                                        <p:tgtEl>
                                          <p:sndTgt r:embed="rId3" name="click.wav"/>
                                        </p:tgtEl>
                                      </p:cMediaNode>
                                    </p:audio>
                                  </p:sub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circle(in)">
                                      <p:cBhvr>
                                        <p:cTn id="27" dur="2000"/>
                                        <p:tgtEl>
                                          <p:spTgt spid="11"/>
                                        </p:tgtEl>
                                      </p:cBhvr>
                                    </p:animEffect>
                                  </p:childTnLst>
                                  <p:subTnLst>
                                    <p:audio>
                                      <p:cMediaNode>
                                        <p:cTn display="0" masterRel="sameClick">
                                          <p:stCondLst>
                                            <p:cond evt="begin" delay="0">
                                              <p:tn val="25"/>
                                            </p:cond>
                                          </p:stCondLst>
                                          <p:endCondLst>
                                            <p:cond evt="onStopAudio" delay="0">
                                              <p:tgtEl>
                                                <p:sldTgt/>
                                              </p:tgtEl>
                                            </p:cond>
                                          </p:endCondLst>
                                        </p:cTn>
                                        <p:tgtEl>
                                          <p:sndTgt r:embed="rId3" name="click.wav"/>
                                        </p:tgtEl>
                                      </p:cMediaNode>
                                    </p:audio>
                                  </p:sub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500"/>
                                        <p:tgtEl>
                                          <p:spTgt spid="7"/>
                                        </p:tgtEl>
                                      </p:cBhvr>
                                    </p:animEffect>
                                  </p:childTnLst>
                                  <p:subTnLst>
                                    <p:audio>
                                      <p:cMediaNode>
                                        <p:cTn display="0" masterRel="sameClick">
                                          <p:stCondLst>
                                            <p:cond evt="begin" delay="0">
                                              <p:tn val="30"/>
                                            </p:cond>
                                          </p:stCondLst>
                                          <p:endCondLst>
                                            <p:cond evt="onStopAudio" delay="0">
                                              <p:tgtEl>
                                                <p:sldTgt/>
                                              </p:tgtEl>
                                            </p:cond>
                                          </p:endCondLst>
                                        </p:cTn>
                                        <p:tgtEl>
                                          <p:sndTgt r:embed="rId4" name="chimes.wav"/>
                                        </p:tgtEl>
                                      </p:cMediaNode>
                                    </p:audio>
                                  </p:sub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subTnLst>
                                    <p:audio>
                                      <p:cMediaNode>
                                        <p:cTn display="0" masterRel="sameClick">
                                          <p:stCondLst>
                                            <p:cond evt="begin" delay="0">
                                              <p:tn val="35"/>
                                            </p:cond>
                                          </p:stCondLst>
                                          <p:endCondLst>
                                            <p:cond evt="onStopAudio" delay="0">
                                              <p:tgtEl>
                                                <p:sldTgt/>
                                              </p:tgtEl>
                                            </p:cond>
                                          </p:endCondLst>
                                        </p:cTn>
                                        <p:tgtEl>
                                          <p:sndTgt r:embed="rId4"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183342" y="729555"/>
            <a:ext cx="5473032" cy="712694"/>
            <a:chOff x="1183342" y="1369567"/>
            <a:chExt cx="5473032" cy="712694"/>
          </a:xfrm>
        </p:grpSpPr>
        <p:sp>
          <p:nvSpPr>
            <p:cNvPr id="3" name="TextBox 2"/>
            <p:cNvSpPr txBox="1"/>
            <p:nvPr/>
          </p:nvSpPr>
          <p:spPr>
            <a:xfrm>
              <a:off x="2000164" y="1464304"/>
              <a:ext cx="4656210" cy="584775"/>
            </a:xfrm>
            <a:prstGeom prst="rect">
              <a:avLst/>
            </a:prstGeom>
            <a:noFill/>
          </p:spPr>
          <p:txBody>
            <a:bodyPr wrap="square" rtlCol="0">
              <a:spAutoFit/>
            </a:bodyPr>
            <a:lstStyle/>
            <a:p>
              <a:r>
                <a:rPr lang="en-US" sz="3200" dirty="0" err="1"/>
                <a:t>Quan</a:t>
              </a:r>
              <a:r>
                <a:rPr lang="en-US" sz="3200" dirty="0"/>
                <a:t> </a:t>
              </a:r>
              <a:r>
                <a:rPr lang="en-US" sz="3200" dirty="0" err="1"/>
                <a:t>sát</a:t>
              </a:r>
              <a:r>
                <a:rPr lang="en-US" sz="3200" dirty="0"/>
                <a:t> </a:t>
              </a:r>
              <a:r>
                <a:rPr lang="en-US" sz="3200" dirty="0" err="1"/>
                <a:t>tranh</a:t>
              </a:r>
              <a:r>
                <a:rPr lang="en-US" sz="3200" dirty="0"/>
                <a:t> </a:t>
              </a:r>
              <a:r>
                <a:rPr lang="en-US" sz="3200" dirty="0" err="1"/>
                <a:t>rồi</a:t>
              </a:r>
              <a:r>
                <a:rPr lang="en-US" sz="3200" dirty="0"/>
                <a:t> </a:t>
              </a:r>
              <a:r>
                <a:rPr lang="en-US" sz="3200" dirty="0" err="1"/>
                <a:t>trả</a:t>
              </a:r>
              <a:r>
                <a:rPr lang="en-US" sz="3200" dirty="0"/>
                <a:t> </a:t>
              </a:r>
              <a:r>
                <a:rPr lang="en-US" sz="3200" dirty="0" err="1"/>
                <a:t>lời</a:t>
              </a:r>
              <a:endParaRPr lang="en-US" sz="3200" dirty="0"/>
            </a:p>
          </p:txBody>
        </p:sp>
        <p:sp>
          <p:nvSpPr>
            <p:cNvPr id="4" name="Oval 3"/>
            <p:cNvSpPr/>
            <p:nvPr/>
          </p:nvSpPr>
          <p:spPr>
            <a:xfrm>
              <a:off x="1183342" y="136956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a:t>2</a:t>
              </a:r>
            </a:p>
          </p:txBody>
        </p:sp>
      </p:grpSp>
      <p:pic>
        <p:nvPicPr>
          <p:cNvPr id="5" name="Picture 4" descr="20210409041757_wm_shs-toan-2-tap-1"/>
          <p:cNvPicPr>
            <a:picLocks noChangeAspect="1" noChangeArrowheads="1"/>
          </p:cNvPicPr>
          <p:nvPr/>
        </p:nvPicPr>
        <p:blipFill rotWithShape="1">
          <a:blip r:embed="rId4">
            <a:extLst>
              <a:ext uri="{BEBA8EAE-BF5A-486C-A8C5-ECC9F3942E4B}">
                <a14:imgProps xmlns:a14="http://schemas.microsoft.com/office/drawing/2010/main">
                  <a14:imgLayer r:embed="rId5">
                    <a14:imgEffect>
                      <a14:sharpenSoften amount="25000"/>
                    </a14:imgEffect>
                  </a14:imgLayer>
                </a14:imgProps>
              </a:ext>
              <a:ext uri="{28A0092B-C50C-407E-A947-70E740481C1C}">
                <a14:useLocalDpi xmlns:a14="http://schemas.microsoft.com/office/drawing/2010/main" val="0"/>
              </a:ext>
            </a:extLst>
          </a:blip>
          <a:srcRect l="13914" t="42938" r="36927" b="40555"/>
          <a:stretch/>
        </p:blipFill>
        <p:spPr bwMode="auto">
          <a:xfrm>
            <a:off x="494019" y="2225952"/>
            <a:ext cx="6873432" cy="3411371"/>
          </a:xfrm>
          <a:prstGeom prst="rect">
            <a:avLst/>
          </a:prstGeom>
          <a:noFill/>
          <a:effectLst>
            <a:softEdge rad="317500"/>
          </a:effectLst>
          <a:extLst>
            <a:ext uri="{909E8E84-426E-40DD-AFC4-6F175D3DCCD1}">
              <a14:hiddenFill xmlns:a14="http://schemas.microsoft.com/office/drawing/2010/main">
                <a:solidFill>
                  <a:srgbClr val="FFFFFF"/>
                </a:solidFill>
              </a14:hiddenFill>
            </a:ext>
          </a:extLst>
        </p:spPr>
      </p:pic>
      <p:sp>
        <p:nvSpPr>
          <p:cNvPr id="6" name="TextBox 5"/>
          <p:cNvSpPr txBox="1"/>
          <p:nvPr/>
        </p:nvSpPr>
        <p:spPr>
          <a:xfrm>
            <a:off x="7223759" y="641344"/>
            <a:ext cx="4310743" cy="4536819"/>
          </a:xfrm>
          <a:prstGeom prst="rect">
            <a:avLst/>
          </a:prstGeom>
          <a:noFill/>
        </p:spPr>
        <p:txBody>
          <a:bodyPr wrap="square" rtlCol="0">
            <a:spAutoFit/>
          </a:bodyPr>
          <a:lstStyle/>
          <a:p>
            <a:pPr algn="ctr">
              <a:lnSpc>
                <a:spcPct val="150000"/>
              </a:lnSpc>
            </a:pPr>
            <a:r>
              <a:rPr lang="en-US" sz="2800" b="1" dirty="0">
                <a:solidFill>
                  <a:schemeClr val="accent1"/>
                </a:solidFill>
              </a:rPr>
              <a:t>CÂU HỎI</a:t>
            </a:r>
          </a:p>
          <a:p>
            <a:pPr>
              <a:lnSpc>
                <a:spcPct val="150000"/>
              </a:lnSpc>
            </a:pPr>
            <a:r>
              <a:rPr lang="en-US" sz="2800" dirty="0"/>
              <a:t>a) </a:t>
            </a:r>
            <a:r>
              <a:rPr lang="en-US" sz="2800" dirty="0" err="1"/>
              <a:t>Quả</a:t>
            </a:r>
            <a:r>
              <a:rPr lang="en-US" sz="2800" dirty="0"/>
              <a:t> </a:t>
            </a:r>
            <a:r>
              <a:rPr lang="en-US" sz="2800" dirty="0" err="1"/>
              <a:t>bưởi</a:t>
            </a:r>
            <a:r>
              <a:rPr lang="en-US" sz="2800" dirty="0"/>
              <a:t> </a:t>
            </a:r>
            <a:r>
              <a:rPr lang="en-US" sz="2800" dirty="0" err="1"/>
              <a:t>và</a:t>
            </a:r>
            <a:r>
              <a:rPr lang="en-US" sz="2800" dirty="0"/>
              <a:t> </a:t>
            </a:r>
            <a:r>
              <a:rPr lang="en-US" sz="2800" dirty="0" err="1"/>
              <a:t>quả</a:t>
            </a:r>
            <a:r>
              <a:rPr lang="en-US" sz="2800" dirty="0"/>
              <a:t> cam </a:t>
            </a:r>
            <a:r>
              <a:rPr lang="en-US" sz="2800" dirty="0" err="1"/>
              <a:t>quả</a:t>
            </a:r>
            <a:r>
              <a:rPr lang="en-US" sz="2800" dirty="0"/>
              <a:t> </a:t>
            </a:r>
            <a:r>
              <a:rPr lang="en-US" sz="2800" dirty="0" err="1"/>
              <a:t>nào</a:t>
            </a:r>
            <a:r>
              <a:rPr lang="en-US" sz="2800" dirty="0"/>
              <a:t> </a:t>
            </a:r>
            <a:r>
              <a:rPr lang="en-US" sz="2800" dirty="0" err="1"/>
              <a:t>nặng</a:t>
            </a:r>
            <a:r>
              <a:rPr lang="en-US" sz="2800" dirty="0"/>
              <a:t> </a:t>
            </a:r>
            <a:r>
              <a:rPr lang="en-US" sz="2800" dirty="0" err="1"/>
              <a:t>hơn</a:t>
            </a:r>
            <a:r>
              <a:rPr lang="en-US" sz="2800" dirty="0"/>
              <a:t>?</a:t>
            </a:r>
          </a:p>
          <a:p>
            <a:pPr>
              <a:lnSpc>
                <a:spcPct val="150000"/>
              </a:lnSpc>
            </a:pPr>
            <a:r>
              <a:rPr lang="en-US" sz="2800" dirty="0"/>
              <a:t>b) </a:t>
            </a:r>
            <a:r>
              <a:rPr lang="en-US" sz="2800" dirty="0" err="1"/>
              <a:t>Quả</a:t>
            </a:r>
            <a:r>
              <a:rPr lang="en-US" sz="2800" dirty="0"/>
              <a:t> </a:t>
            </a:r>
            <a:r>
              <a:rPr lang="en-US" sz="2800" dirty="0" err="1"/>
              <a:t>bưởi</a:t>
            </a:r>
            <a:r>
              <a:rPr lang="en-US" sz="2800" dirty="0"/>
              <a:t> </a:t>
            </a:r>
            <a:r>
              <a:rPr lang="en-US" sz="2800" dirty="0" err="1"/>
              <a:t>nặng</a:t>
            </a:r>
            <a:r>
              <a:rPr lang="en-US" sz="2800" dirty="0"/>
              <a:t> </a:t>
            </a:r>
            <a:r>
              <a:rPr lang="en-US" sz="2800" dirty="0" err="1"/>
              <a:t>mấy</a:t>
            </a:r>
            <a:r>
              <a:rPr lang="en-US" sz="2800" dirty="0"/>
              <a:t> </a:t>
            </a:r>
            <a:r>
              <a:rPr lang="en-US" sz="2800" dirty="0" err="1"/>
              <a:t>ki</a:t>
            </a:r>
            <a:r>
              <a:rPr lang="en-US" sz="2800" dirty="0"/>
              <a:t>-</a:t>
            </a:r>
            <a:r>
              <a:rPr lang="en-US" sz="2800" dirty="0" err="1"/>
              <a:t>lô</a:t>
            </a:r>
            <a:r>
              <a:rPr lang="en-US" sz="2800" dirty="0"/>
              <a:t>-gam?</a:t>
            </a:r>
          </a:p>
          <a:p>
            <a:pPr>
              <a:lnSpc>
                <a:spcPct val="150000"/>
              </a:lnSpc>
            </a:pPr>
            <a:r>
              <a:rPr lang="en-US" sz="2800" dirty="0"/>
              <a:t>c) </a:t>
            </a:r>
            <a:r>
              <a:rPr lang="en-US" sz="2800" dirty="0" err="1"/>
              <a:t>Quả</a:t>
            </a:r>
            <a:r>
              <a:rPr lang="en-US" sz="2800" dirty="0"/>
              <a:t> cam </a:t>
            </a:r>
            <a:r>
              <a:rPr lang="en-US" sz="2800" dirty="0" err="1"/>
              <a:t>nặng</a:t>
            </a:r>
            <a:r>
              <a:rPr lang="en-US" sz="2800" dirty="0"/>
              <a:t> </a:t>
            </a:r>
            <a:r>
              <a:rPr lang="en-US" sz="2800" dirty="0" err="1"/>
              <a:t>hơn</a:t>
            </a:r>
            <a:r>
              <a:rPr lang="en-US" sz="2800" dirty="0"/>
              <a:t> hay </a:t>
            </a:r>
            <a:r>
              <a:rPr lang="en-US" sz="2800" dirty="0" err="1"/>
              <a:t>nhẹ</a:t>
            </a:r>
            <a:r>
              <a:rPr lang="en-US" sz="2800" dirty="0"/>
              <a:t> </a:t>
            </a:r>
            <a:r>
              <a:rPr lang="en-US" sz="2800" dirty="0" err="1"/>
              <a:t>hơn</a:t>
            </a:r>
            <a:r>
              <a:rPr lang="en-US" sz="2800" dirty="0"/>
              <a:t> 1kg?</a:t>
            </a:r>
          </a:p>
        </p:txBody>
      </p:sp>
      <p:sp>
        <p:nvSpPr>
          <p:cNvPr id="7" name="TextBox 6"/>
          <p:cNvSpPr txBox="1"/>
          <p:nvPr/>
        </p:nvSpPr>
        <p:spPr>
          <a:xfrm>
            <a:off x="639123" y="4594287"/>
            <a:ext cx="1808427" cy="523220"/>
          </a:xfrm>
          <a:prstGeom prst="rect">
            <a:avLst/>
          </a:prstGeom>
          <a:noFill/>
        </p:spPr>
        <p:txBody>
          <a:bodyPr wrap="square" rtlCol="0">
            <a:spAutoFit/>
          </a:bodyPr>
          <a:lstStyle/>
          <a:p>
            <a:r>
              <a:rPr lang="en-US" sz="2800" dirty="0" err="1">
                <a:solidFill>
                  <a:schemeClr val="accent6">
                    <a:lumMod val="75000"/>
                  </a:schemeClr>
                </a:solidFill>
              </a:rPr>
              <a:t>nặng</a:t>
            </a:r>
            <a:r>
              <a:rPr lang="en-US" sz="2800" dirty="0">
                <a:solidFill>
                  <a:schemeClr val="accent6">
                    <a:lumMod val="75000"/>
                  </a:schemeClr>
                </a:solidFill>
              </a:rPr>
              <a:t> </a:t>
            </a:r>
            <a:r>
              <a:rPr lang="en-US" sz="2800" dirty="0" err="1">
                <a:solidFill>
                  <a:schemeClr val="accent6">
                    <a:lumMod val="75000"/>
                  </a:schemeClr>
                </a:solidFill>
              </a:rPr>
              <a:t>hơn</a:t>
            </a:r>
            <a:endParaRPr lang="en-US" sz="2800" dirty="0">
              <a:solidFill>
                <a:schemeClr val="accent6">
                  <a:lumMod val="75000"/>
                </a:schemeClr>
              </a:solidFill>
            </a:endParaRPr>
          </a:p>
        </p:txBody>
      </p:sp>
      <p:sp>
        <p:nvSpPr>
          <p:cNvPr id="8" name="Oval 7"/>
          <p:cNvSpPr/>
          <p:nvPr/>
        </p:nvSpPr>
        <p:spPr>
          <a:xfrm>
            <a:off x="4144500" y="3193361"/>
            <a:ext cx="992777" cy="992777"/>
          </a:xfrm>
          <a:prstGeom prst="ellipse">
            <a:avLst/>
          </a:prstGeom>
          <a:noFill/>
          <a:ln w="28575">
            <a:solidFill>
              <a:srgbClr val="F3575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p:cNvSpPr txBox="1"/>
          <p:nvPr/>
        </p:nvSpPr>
        <p:spPr>
          <a:xfrm>
            <a:off x="1293668" y="3803762"/>
            <a:ext cx="693433" cy="400110"/>
          </a:xfrm>
          <a:prstGeom prst="rect">
            <a:avLst/>
          </a:prstGeom>
          <a:noFill/>
        </p:spPr>
        <p:txBody>
          <a:bodyPr wrap="square" rtlCol="0">
            <a:spAutoFit/>
          </a:bodyPr>
          <a:lstStyle/>
          <a:p>
            <a:r>
              <a:rPr lang="en-US" sz="2000" dirty="0"/>
              <a:t>1kg</a:t>
            </a:r>
          </a:p>
        </p:txBody>
      </p:sp>
      <p:sp>
        <p:nvSpPr>
          <p:cNvPr id="10" name="TextBox 9"/>
          <p:cNvSpPr txBox="1"/>
          <p:nvPr/>
        </p:nvSpPr>
        <p:spPr>
          <a:xfrm>
            <a:off x="2286677" y="3689750"/>
            <a:ext cx="561554" cy="769441"/>
          </a:xfrm>
          <a:prstGeom prst="rect">
            <a:avLst/>
          </a:prstGeom>
          <a:noFill/>
        </p:spPr>
        <p:txBody>
          <a:bodyPr wrap="square" rtlCol="0">
            <a:spAutoFit/>
          </a:bodyPr>
          <a:lstStyle/>
          <a:p>
            <a:r>
              <a:rPr lang="en-US" sz="4400" dirty="0">
                <a:solidFill>
                  <a:schemeClr val="accent6">
                    <a:lumMod val="75000"/>
                  </a:schemeClr>
                </a:solidFill>
              </a:rPr>
              <a:t>&gt;</a:t>
            </a:r>
          </a:p>
        </p:txBody>
      </p:sp>
      <p:sp>
        <p:nvSpPr>
          <p:cNvPr id="11" name="TextBox 10">
            <a:extLst>
              <a:ext uri="{FF2B5EF4-FFF2-40B4-BE49-F238E27FC236}">
                <a16:creationId xmlns:a16="http://schemas.microsoft.com/office/drawing/2014/main" id="{CA9302A8-C8F4-4401-99E3-E0C5B20939CA}"/>
              </a:ext>
            </a:extLst>
          </p:cNvPr>
          <p:cNvSpPr txBox="1"/>
          <p:nvPr/>
        </p:nvSpPr>
        <p:spPr>
          <a:xfrm>
            <a:off x="641750" y="5543670"/>
            <a:ext cx="5064207" cy="584775"/>
          </a:xfrm>
          <a:prstGeom prst="rect">
            <a:avLst/>
          </a:prstGeom>
          <a:noFill/>
        </p:spPr>
        <p:txBody>
          <a:bodyPr wrap="none" rtlCol="0">
            <a:spAutoFit/>
          </a:bodyPr>
          <a:lstStyle/>
          <a:p>
            <a:r>
              <a:rPr lang="en-US" sz="3200">
                <a:solidFill>
                  <a:srgbClr val="FF0000"/>
                </a:solidFill>
              </a:rPr>
              <a:t>=&gt; Quả cam nhẹ hơn 1kg</a:t>
            </a:r>
            <a:r>
              <a:rPr lang="en-US" sz="2800">
                <a:solidFill>
                  <a:srgbClr val="FF0000"/>
                </a:solidFill>
              </a:rPr>
              <a:t>.</a:t>
            </a:r>
            <a:endParaRPr lang="vi-VN"/>
          </a:p>
        </p:txBody>
      </p:sp>
    </p:spTree>
    <p:extLst>
      <p:ext uri="{BB962C8B-B14F-4D97-AF65-F5344CB8AC3E}">
        <p14:creationId xmlns:p14="http://schemas.microsoft.com/office/powerpoint/2010/main" val="3475168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2" name="cashreg.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subTnLst>
                                    <p:audio>
                                      <p:cMediaNode>
                                        <p:cTn display="0" masterRel="sameClick">
                                          <p:stCondLst>
                                            <p:cond evt="begin" delay="0">
                                              <p:tn val="23"/>
                                            </p:cond>
                                          </p:stCondLst>
                                          <p:endCondLst>
                                            <p:cond evt="onStopAudio" delay="0">
                                              <p:tgtEl>
                                                <p:sldTgt/>
                                              </p:tgtEl>
                                            </p:cond>
                                          </p:endCondLst>
                                        </p:cTn>
                                        <p:tgtEl>
                                          <p:sndTgt r:embed="rId3" name="chimes.wav"/>
                                        </p:tgtEl>
                                      </p:cMediaNode>
                                    </p:audio>
                                  </p:subTnLst>
                                </p:cTn>
                              </p:par>
                            </p:childTnLst>
                          </p:cTn>
                        </p:par>
                      </p:childTnLst>
                    </p:cTn>
                  </p:par>
                  <p:par>
                    <p:cTn id="26" fill="hold">
                      <p:stCondLst>
                        <p:cond delay="indefinite"/>
                      </p:stCondLst>
                      <p:childTnLst>
                        <p:par>
                          <p:cTn id="27" fill="hold">
                            <p:stCondLst>
                              <p:cond delay="0"/>
                            </p:stCondLst>
                            <p:childTnLst>
                              <p:par>
                                <p:cTn id="28" presetID="21" presetClass="entr" presetSubtype="1"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wheel(1)">
                                      <p:cBhvr>
                                        <p:cTn id="30" dur="750"/>
                                        <p:tgtEl>
                                          <p:spTgt spid="8"/>
                                        </p:tgtEl>
                                      </p:cBhvr>
                                    </p:animEffect>
                                  </p:childTnLst>
                                  <p:subTnLst>
                                    <p:audio>
                                      <p:cMediaNode>
                                        <p:cTn display="0" masterRel="sameClick">
                                          <p:stCondLst>
                                            <p:cond evt="begin" delay="0">
                                              <p:tn val="28"/>
                                            </p:cond>
                                          </p:stCondLst>
                                          <p:endCondLst>
                                            <p:cond evt="onStopAudio" delay="0">
                                              <p:tgtEl>
                                                <p:sldTgt/>
                                              </p:tgtEl>
                                            </p:cond>
                                          </p:endCondLst>
                                        </p:cTn>
                                        <p:tgtEl>
                                          <p:sndTgt r:embed="rId3" name="chimes.wav"/>
                                        </p:tgtEl>
                                      </p:cMediaNode>
                                    </p:audio>
                                  </p:sub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500"/>
                                        <p:tgtEl>
                                          <p:spTgt spid="11"/>
                                        </p:tgtEl>
                                      </p:cBhvr>
                                    </p:animEffect>
                                  </p:childTnLst>
                                  <p:subTnLst>
                                    <p:audio>
                                      <p:cMediaNode>
                                        <p:cTn display="0" masterRel="sameClick">
                                          <p:stCondLst>
                                            <p:cond evt="begin" delay="0">
                                              <p:tn val="38"/>
                                            </p:cond>
                                          </p:stCondLst>
                                          <p:endCondLst>
                                            <p:cond evt="onStopAudio" delay="0">
                                              <p:tgtEl>
                                                <p:sldTgt/>
                                              </p:tgtEl>
                                            </p:cond>
                                          </p:endCondLst>
                                        </p:cTn>
                                        <p:tgtEl>
                                          <p:sndTgt r:embed="rId3"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animBg="1"/>
      <p:bldP spid="9" grpId="0"/>
      <p:bldP spid="10" grpId="0"/>
      <p:bldP spid="1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20210409041757_wm_shs-toan-2-tap-1"/>
          <p:cNvPicPr>
            <a:picLocks noChangeAspect="1" noChangeArrowheads="1"/>
          </p:cNvPicPr>
          <p:nvPr/>
        </p:nvPicPr>
        <p:blipFill rotWithShape="1">
          <a:blip r:embed="rId5">
            <a:extLst>
              <a:ext uri="{28A0092B-C50C-407E-A947-70E740481C1C}">
                <a14:useLocalDpi xmlns:a14="http://schemas.microsoft.com/office/drawing/2010/main" val="0"/>
              </a:ext>
            </a:extLst>
          </a:blip>
          <a:srcRect l="21558" t="63801" r="22177" b="16136"/>
          <a:stretch/>
        </p:blipFill>
        <p:spPr bwMode="auto">
          <a:xfrm>
            <a:off x="524546" y="1315641"/>
            <a:ext cx="6313575" cy="3279291"/>
          </a:xfrm>
          <a:prstGeom prst="rect">
            <a:avLst/>
          </a:prstGeom>
          <a:noFill/>
          <a:effectLst/>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6467063" y="1187811"/>
            <a:ext cx="5219168" cy="2597827"/>
          </a:xfrm>
          <a:prstGeom prst="rect">
            <a:avLst/>
          </a:prstGeom>
          <a:noFill/>
        </p:spPr>
        <p:txBody>
          <a:bodyPr wrap="square" rtlCol="0">
            <a:spAutoFit/>
          </a:bodyPr>
          <a:lstStyle/>
          <a:p>
            <a:pPr marL="514350" indent="-514350">
              <a:lnSpc>
                <a:spcPct val="150000"/>
              </a:lnSpc>
              <a:buAutoNum type="alphaLcParenR"/>
            </a:pPr>
            <a:r>
              <a:rPr lang="en-US" sz="2800" dirty="0" err="1"/>
              <a:t>Mỗi</a:t>
            </a:r>
            <a:r>
              <a:rPr lang="en-US" sz="2800" dirty="0"/>
              <a:t> </a:t>
            </a:r>
            <a:r>
              <a:rPr lang="en-US" sz="2800" dirty="0" err="1"/>
              <a:t>túi</a:t>
            </a:r>
            <a:r>
              <a:rPr lang="en-US" sz="2800" dirty="0"/>
              <a:t> </a:t>
            </a:r>
            <a:r>
              <a:rPr lang="en-US" sz="2800" dirty="0" err="1"/>
              <a:t>cân</a:t>
            </a:r>
            <a:r>
              <a:rPr lang="en-US" sz="2800" dirty="0"/>
              <a:t> </a:t>
            </a:r>
            <a:r>
              <a:rPr lang="en-US" sz="2800" dirty="0" err="1"/>
              <a:t>nặng</a:t>
            </a:r>
            <a:r>
              <a:rPr lang="en-US" sz="2800" dirty="0"/>
              <a:t> </a:t>
            </a:r>
            <a:r>
              <a:rPr lang="en-US" sz="2800" dirty="0" err="1"/>
              <a:t>bao</a:t>
            </a:r>
            <a:r>
              <a:rPr lang="en-US" sz="2800" dirty="0"/>
              <a:t> </a:t>
            </a:r>
            <a:r>
              <a:rPr lang="en-US" sz="2800" dirty="0" err="1"/>
              <a:t>nhiêu</a:t>
            </a:r>
            <a:r>
              <a:rPr lang="en-US" sz="2800" dirty="0"/>
              <a:t> </a:t>
            </a:r>
            <a:r>
              <a:rPr lang="en-US" sz="2800" dirty="0" err="1"/>
              <a:t>ki</a:t>
            </a:r>
            <a:r>
              <a:rPr lang="en-US" sz="2800" dirty="0"/>
              <a:t>-</a:t>
            </a:r>
            <a:r>
              <a:rPr lang="en-US" sz="2800" dirty="0" err="1"/>
              <a:t>lô</a:t>
            </a:r>
            <a:r>
              <a:rPr lang="en-US" sz="2800" dirty="0"/>
              <a:t>-gam?</a:t>
            </a:r>
          </a:p>
          <a:p>
            <a:pPr>
              <a:lnSpc>
                <a:spcPct val="150000"/>
              </a:lnSpc>
            </a:pPr>
            <a:r>
              <a:rPr lang="en-US" sz="2800"/>
              <a:t>b</a:t>
            </a:r>
            <a:r>
              <a:rPr lang="en-US" sz="2800" dirty="0"/>
              <a:t>) </a:t>
            </a:r>
            <a:r>
              <a:rPr lang="en-US" sz="2800" dirty="0" err="1"/>
              <a:t>Túi</a:t>
            </a:r>
            <a:r>
              <a:rPr lang="en-US" sz="2800" dirty="0"/>
              <a:t> </a:t>
            </a:r>
            <a:r>
              <a:rPr lang="en-US" sz="2800" dirty="0" err="1"/>
              <a:t>gạo</a:t>
            </a:r>
            <a:r>
              <a:rPr lang="en-US" sz="2800" dirty="0"/>
              <a:t> </a:t>
            </a:r>
            <a:r>
              <a:rPr lang="en-US" sz="2800" dirty="0" err="1"/>
              <a:t>nặng</a:t>
            </a:r>
            <a:r>
              <a:rPr lang="en-US" sz="2800" dirty="0"/>
              <a:t> </a:t>
            </a:r>
            <a:r>
              <a:rPr lang="en-US" sz="2800" dirty="0" err="1"/>
              <a:t>hơn</a:t>
            </a:r>
            <a:r>
              <a:rPr lang="en-US" sz="2800" dirty="0"/>
              <a:t> </a:t>
            </a:r>
            <a:r>
              <a:rPr lang="en-US" sz="2800" dirty="0" err="1"/>
              <a:t>túi</a:t>
            </a:r>
            <a:r>
              <a:rPr lang="en-US" sz="2800" dirty="0"/>
              <a:t> </a:t>
            </a:r>
            <a:r>
              <a:rPr lang="en-US" sz="2800" dirty="0" err="1"/>
              <a:t>muối</a:t>
            </a:r>
            <a:r>
              <a:rPr lang="en-US" sz="2800" dirty="0"/>
              <a:t> </a:t>
            </a:r>
            <a:r>
              <a:rPr lang="en-US" sz="2800" dirty="0" err="1"/>
              <a:t>mấy</a:t>
            </a:r>
            <a:r>
              <a:rPr lang="en-US" sz="2800" dirty="0"/>
              <a:t> </a:t>
            </a:r>
            <a:r>
              <a:rPr lang="en-US" sz="2800" dirty="0" err="1"/>
              <a:t>ki</a:t>
            </a:r>
            <a:r>
              <a:rPr lang="en-US" sz="2800" dirty="0"/>
              <a:t>-</a:t>
            </a:r>
            <a:r>
              <a:rPr lang="en-US" sz="2800" dirty="0" err="1"/>
              <a:t>lô</a:t>
            </a:r>
            <a:r>
              <a:rPr lang="en-US" sz="2800" dirty="0"/>
              <a:t>-gam?</a:t>
            </a:r>
          </a:p>
        </p:txBody>
      </p:sp>
      <p:grpSp>
        <p:nvGrpSpPr>
          <p:cNvPr id="4" name="Group 3"/>
          <p:cNvGrpSpPr/>
          <p:nvPr/>
        </p:nvGrpSpPr>
        <p:grpSpPr>
          <a:xfrm>
            <a:off x="945915" y="466386"/>
            <a:ext cx="6340864" cy="712694"/>
            <a:chOff x="1183342" y="1369567"/>
            <a:chExt cx="6340864" cy="712694"/>
          </a:xfrm>
        </p:grpSpPr>
        <p:sp>
          <p:nvSpPr>
            <p:cNvPr id="5" name="TextBox 4"/>
            <p:cNvSpPr txBox="1"/>
            <p:nvPr/>
          </p:nvSpPr>
          <p:spPr>
            <a:xfrm>
              <a:off x="2000164" y="1464304"/>
              <a:ext cx="5524042" cy="523220"/>
            </a:xfrm>
            <a:prstGeom prst="rect">
              <a:avLst/>
            </a:prstGeom>
            <a:noFill/>
          </p:spPr>
          <p:txBody>
            <a:bodyPr wrap="square" rtlCol="0">
              <a:spAutoFit/>
            </a:bodyPr>
            <a:lstStyle/>
            <a:p>
              <a:r>
                <a:rPr lang="en-US" sz="2800" dirty="0" err="1"/>
                <a:t>Quan</a:t>
              </a:r>
              <a:r>
                <a:rPr lang="en-US" sz="2800" dirty="0"/>
                <a:t> </a:t>
              </a:r>
              <a:r>
                <a:rPr lang="en-US" sz="2800" dirty="0" err="1"/>
                <a:t>sát</a:t>
              </a:r>
              <a:r>
                <a:rPr lang="en-US" sz="2800" dirty="0"/>
                <a:t> </a:t>
              </a:r>
              <a:r>
                <a:rPr lang="en-US" sz="2800" dirty="0" err="1"/>
                <a:t>tranh</a:t>
              </a:r>
              <a:r>
                <a:rPr lang="en-US" sz="2800" dirty="0"/>
                <a:t> </a:t>
              </a:r>
              <a:r>
                <a:rPr lang="en-US" sz="2800" dirty="0" err="1"/>
                <a:t>rồi</a:t>
              </a:r>
              <a:r>
                <a:rPr lang="en-US" sz="2800" dirty="0"/>
                <a:t> </a:t>
              </a:r>
              <a:r>
                <a:rPr lang="en-US" sz="2800" dirty="0" err="1"/>
                <a:t>trả</a:t>
              </a:r>
              <a:r>
                <a:rPr lang="en-US" sz="2800" dirty="0"/>
                <a:t> </a:t>
              </a:r>
              <a:r>
                <a:rPr lang="en-US" sz="2800" dirty="0" err="1"/>
                <a:t>lời</a:t>
              </a:r>
              <a:r>
                <a:rPr lang="en-US" sz="2800" dirty="0"/>
                <a:t> </a:t>
              </a:r>
              <a:r>
                <a:rPr lang="en-US" sz="2800" dirty="0" err="1"/>
                <a:t>câu</a:t>
              </a:r>
              <a:r>
                <a:rPr lang="en-US" sz="2800" dirty="0"/>
                <a:t> </a:t>
              </a:r>
              <a:r>
                <a:rPr lang="en-US" sz="2800" dirty="0" err="1"/>
                <a:t>hỏi</a:t>
              </a:r>
              <a:r>
                <a:rPr lang="en-US" sz="2800" dirty="0"/>
                <a:t>.</a:t>
              </a:r>
            </a:p>
          </p:txBody>
        </p:sp>
        <p:sp>
          <p:nvSpPr>
            <p:cNvPr id="6" name="Oval 5"/>
            <p:cNvSpPr/>
            <p:nvPr/>
          </p:nvSpPr>
          <p:spPr>
            <a:xfrm>
              <a:off x="1183342" y="1369567"/>
              <a:ext cx="712694" cy="712694"/>
            </a:xfrm>
            <a:prstGeom prst="ellipse">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dirty="0"/>
                <a:t>3</a:t>
              </a:r>
            </a:p>
          </p:txBody>
        </p:sp>
      </p:grpSp>
      <p:sp>
        <p:nvSpPr>
          <p:cNvPr id="7" name="Oval 6"/>
          <p:cNvSpPr/>
          <p:nvPr/>
        </p:nvSpPr>
        <p:spPr>
          <a:xfrm>
            <a:off x="1560741" y="3518691"/>
            <a:ext cx="457200" cy="457200"/>
          </a:xfrm>
          <a:prstGeom prst="ellipse">
            <a:avLst/>
          </a:prstGeom>
          <a:noFill/>
          <a:ln w="28575">
            <a:solidFill>
              <a:srgbClr val="F3575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Arrow Connector 7"/>
          <p:cNvCxnSpPr>
            <a:stCxn id="7" idx="7"/>
          </p:cNvCxnSpPr>
          <p:nvPr/>
        </p:nvCxnSpPr>
        <p:spPr>
          <a:xfrm flipV="1">
            <a:off x="1950986" y="2486725"/>
            <a:ext cx="640174" cy="1098921"/>
          </a:xfrm>
          <a:prstGeom prst="straightConnector1">
            <a:avLst/>
          </a:prstGeom>
          <a:ln>
            <a:solidFill>
              <a:srgbClr val="F35757"/>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2271073" y="1993817"/>
            <a:ext cx="963464" cy="523220"/>
          </a:xfrm>
          <a:prstGeom prst="rect">
            <a:avLst/>
          </a:prstGeom>
          <a:noFill/>
        </p:spPr>
        <p:txBody>
          <a:bodyPr wrap="square" rtlCol="0">
            <a:spAutoFit/>
          </a:bodyPr>
          <a:lstStyle/>
          <a:p>
            <a:r>
              <a:rPr lang="en-US" sz="2800" dirty="0"/>
              <a:t>2kg</a:t>
            </a:r>
          </a:p>
        </p:txBody>
      </p:sp>
      <p:sp>
        <p:nvSpPr>
          <p:cNvPr id="10" name="Oval 9"/>
          <p:cNvSpPr/>
          <p:nvPr/>
        </p:nvSpPr>
        <p:spPr>
          <a:xfrm>
            <a:off x="4853483" y="3916058"/>
            <a:ext cx="440482" cy="457200"/>
          </a:xfrm>
          <a:prstGeom prst="ellipse">
            <a:avLst/>
          </a:prstGeom>
          <a:noFill/>
          <a:ln w="28575">
            <a:solidFill>
              <a:srgbClr val="F3575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 name="Straight Arrow Connector 10"/>
          <p:cNvCxnSpPr>
            <a:stCxn id="10" idx="1"/>
          </p:cNvCxnSpPr>
          <p:nvPr/>
        </p:nvCxnSpPr>
        <p:spPr>
          <a:xfrm flipH="1" flipV="1">
            <a:off x="3917897" y="3221627"/>
            <a:ext cx="1000093" cy="761386"/>
          </a:xfrm>
          <a:prstGeom prst="straightConnector1">
            <a:avLst/>
          </a:prstGeom>
          <a:ln>
            <a:solidFill>
              <a:srgbClr val="F35757"/>
            </a:solidFill>
            <a:tailEnd type="triangle"/>
          </a:ln>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a:off x="3436164" y="2728718"/>
            <a:ext cx="928234" cy="523220"/>
          </a:xfrm>
          <a:prstGeom prst="rect">
            <a:avLst/>
          </a:prstGeom>
          <a:noFill/>
        </p:spPr>
        <p:txBody>
          <a:bodyPr wrap="square" rtlCol="0">
            <a:spAutoFit/>
          </a:bodyPr>
          <a:lstStyle/>
          <a:p>
            <a:r>
              <a:rPr lang="en-US" sz="2800" dirty="0"/>
              <a:t>5kg</a:t>
            </a:r>
          </a:p>
        </p:txBody>
      </p:sp>
      <p:sp>
        <p:nvSpPr>
          <p:cNvPr id="13" name="TextBox 12"/>
          <p:cNvSpPr txBox="1"/>
          <p:nvPr/>
        </p:nvSpPr>
        <p:spPr>
          <a:xfrm>
            <a:off x="4524758" y="4911882"/>
            <a:ext cx="7024411" cy="1384995"/>
          </a:xfrm>
          <a:prstGeom prst="rect">
            <a:avLst/>
          </a:prstGeom>
          <a:noFill/>
        </p:spPr>
        <p:txBody>
          <a:bodyPr wrap="square" rtlCol="0">
            <a:spAutoFit/>
          </a:bodyPr>
          <a:lstStyle/>
          <a:p>
            <a:r>
              <a:rPr lang="en-US" sz="2800" dirty="0" err="1">
                <a:solidFill>
                  <a:srgbClr val="B40C60"/>
                </a:solidFill>
              </a:rPr>
              <a:t>Túi</a:t>
            </a:r>
            <a:r>
              <a:rPr lang="en-US" sz="2800" dirty="0">
                <a:solidFill>
                  <a:srgbClr val="B40C60"/>
                </a:solidFill>
              </a:rPr>
              <a:t> </a:t>
            </a:r>
            <a:r>
              <a:rPr lang="en-US" sz="2800" dirty="0" err="1">
                <a:solidFill>
                  <a:srgbClr val="B40C60"/>
                </a:solidFill>
              </a:rPr>
              <a:t>gạo</a:t>
            </a:r>
            <a:r>
              <a:rPr lang="en-US" sz="2800" dirty="0">
                <a:solidFill>
                  <a:srgbClr val="B40C60"/>
                </a:solidFill>
              </a:rPr>
              <a:t> </a:t>
            </a:r>
            <a:r>
              <a:rPr lang="en-US" sz="2800" dirty="0" err="1">
                <a:solidFill>
                  <a:srgbClr val="B40C60"/>
                </a:solidFill>
              </a:rPr>
              <a:t>nặng</a:t>
            </a:r>
            <a:r>
              <a:rPr lang="en-US" sz="2800" dirty="0">
                <a:solidFill>
                  <a:srgbClr val="B40C60"/>
                </a:solidFill>
              </a:rPr>
              <a:t> </a:t>
            </a:r>
            <a:r>
              <a:rPr lang="en-US" sz="2800" dirty="0" err="1">
                <a:solidFill>
                  <a:srgbClr val="B40C60"/>
                </a:solidFill>
              </a:rPr>
              <a:t>hơn</a:t>
            </a:r>
            <a:r>
              <a:rPr lang="en-US" sz="2800" dirty="0">
                <a:solidFill>
                  <a:srgbClr val="B40C60"/>
                </a:solidFill>
              </a:rPr>
              <a:t> </a:t>
            </a:r>
            <a:r>
              <a:rPr lang="en-US" sz="2800" dirty="0" err="1">
                <a:solidFill>
                  <a:srgbClr val="B40C60"/>
                </a:solidFill>
              </a:rPr>
              <a:t>túi</a:t>
            </a:r>
            <a:r>
              <a:rPr lang="en-US" sz="2800" dirty="0">
                <a:solidFill>
                  <a:srgbClr val="B40C60"/>
                </a:solidFill>
              </a:rPr>
              <a:t> </a:t>
            </a:r>
            <a:r>
              <a:rPr lang="en-US" sz="2800" dirty="0" err="1">
                <a:solidFill>
                  <a:srgbClr val="B40C60"/>
                </a:solidFill>
              </a:rPr>
              <a:t>muối</a:t>
            </a:r>
            <a:r>
              <a:rPr lang="en-US" sz="2800" dirty="0">
                <a:solidFill>
                  <a:srgbClr val="B40C60"/>
                </a:solidFill>
              </a:rPr>
              <a:t> </a:t>
            </a:r>
            <a:r>
              <a:rPr lang="en-US" sz="2800" dirty="0" err="1">
                <a:solidFill>
                  <a:srgbClr val="B40C60"/>
                </a:solidFill>
              </a:rPr>
              <a:t>số</a:t>
            </a:r>
            <a:r>
              <a:rPr lang="en-US" sz="2800" dirty="0">
                <a:solidFill>
                  <a:srgbClr val="B40C60"/>
                </a:solidFill>
              </a:rPr>
              <a:t> </a:t>
            </a:r>
            <a:r>
              <a:rPr lang="en-US" sz="2800" dirty="0" err="1">
                <a:solidFill>
                  <a:srgbClr val="B40C60"/>
                </a:solidFill>
              </a:rPr>
              <a:t>ki</a:t>
            </a:r>
            <a:r>
              <a:rPr lang="en-US" sz="2800" dirty="0">
                <a:solidFill>
                  <a:srgbClr val="B40C60"/>
                </a:solidFill>
              </a:rPr>
              <a:t>-</a:t>
            </a:r>
            <a:r>
              <a:rPr lang="en-US" sz="2800" dirty="0" err="1">
                <a:solidFill>
                  <a:srgbClr val="B40C60"/>
                </a:solidFill>
              </a:rPr>
              <a:t>lô</a:t>
            </a:r>
            <a:r>
              <a:rPr lang="en-US" sz="2800" dirty="0">
                <a:solidFill>
                  <a:srgbClr val="B40C60"/>
                </a:solidFill>
              </a:rPr>
              <a:t>-gam </a:t>
            </a:r>
            <a:r>
              <a:rPr lang="en-US" sz="2800" dirty="0" err="1">
                <a:solidFill>
                  <a:srgbClr val="B40C60"/>
                </a:solidFill>
              </a:rPr>
              <a:t>là</a:t>
            </a:r>
            <a:r>
              <a:rPr lang="en-US" sz="2800" dirty="0">
                <a:solidFill>
                  <a:srgbClr val="B40C60"/>
                </a:solidFill>
              </a:rPr>
              <a:t>:</a:t>
            </a:r>
          </a:p>
          <a:p>
            <a:r>
              <a:rPr lang="en-US" sz="2800">
                <a:solidFill>
                  <a:srgbClr val="B40C60"/>
                </a:solidFill>
              </a:rPr>
              <a:t>                 5 </a:t>
            </a:r>
            <a:r>
              <a:rPr lang="en-US" sz="2800" dirty="0">
                <a:solidFill>
                  <a:srgbClr val="B40C60"/>
                </a:solidFill>
              </a:rPr>
              <a:t>– 2 = 3 (kg)</a:t>
            </a:r>
          </a:p>
          <a:p>
            <a:r>
              <a:rPr lang="en-US" sz="2800" dirty="0">
                <a:solidFill>
                  <a:srgbClr val="B40C60"/>
                </a:solidFill>
              </a:rPr>
              <a:t>                       </a:t>
            </a:r>
            <a:r>
              <a:rPr lang="en-US" sz="2800" dirty="0" err="1">
                <a:solidFill>
                  <a:srgbClr val="B40C60"/>
                </a:solidFill>
              </a:rPr>
              <a:t>Đáp</a:t>
            </a:r>
            <a:r>
              <a:rPr lang="en-US" sz="2800" dirty="0">
                <a:solidFill>
                  <a:srgbClr val="B40C60"/>
                </a:solidFill>
              </a:rPr>
              <a:t> </a:t>
            </a:r>
            <a:r>
              <a:rPr lang="en-US" sz="2800" dirty="0" err="1">
                <a:solidFill>
                  <a:srgbClr val="B40C60"/>
                </a:solidFill>
              </a:rPr>
              <a:t>số</a:t>
            </a:r>
            <a:r>
              <a:rPr lang="en-US" sz="2800" dirty="0">
                <a:solidFill>
                  <a:srgbClr val="B40C60"/>
                </a:solidFill>
              </a:rPr>
              <a:t>: 3 kg</a:t>
            </a:r>
          </a:p>
        </p:txBody>
      </p:sp>
      <p:sp>
        <p:nvSpPr>
          <p:cNvPr id="14" name="TextBox 13">
            <a:extLst>
              <a:ext uri="{FF2B5EF4-FFF2-40B4-BE49-F238E27FC236}">
                <a16:creationId xmlns:a16="http://schemas.microsoft.com/office/drawing/2014/main" id="{D51986A8-4C24-41E3-B5BB-85B7269DA61D}"/>
              </a:ext>
            </a:extLst>
          </p:cNvPr>
          <p:cNvSpPr txBox="1"/>
          <p:nvPr/>
        </p:nvSpPr>
        <p:spPr>
          <a:xfrm>
            <a:off x="762099" y="4916121"/>
            <a:ext cx="5325497" cy="1384995"/>
          </a:xfrm>
          <a:prstGeom prst="rect">
            <a:avLst/>
          </a:prstGeom>
          <a:noFill/>
        </p:spPr>
        <p:txBody>
          <a:bodyPr wrap="none" rtlCol="0">
            <a:spAutoFit/>
          </a:bodyPr>
          <a:lstStyle/>
          <a:p>
            <a:r>
              <a:rPr lang="en-US" sz="2800"/>
              <a:t>Túi gạo                              : 5 kg</a:t>
            </a:r>
          </a:p>
          <a:p>
            <a:r>
              <a:rPr lang="en-US" sz="2800"/>
              <a:t>Túi muối                            : 2 kg</a:t>
            </a:r>
          </a:p>
          <a:p>
            <a:r>
              <a:rPr lang="en-US" sz="2800"/>
              <a:t>Túi gạo nặng hơn túi muối:…?</a:t>
            </a:r>
            <a:endParaRPr lang="vi-VN" sz="2800"/>
          </a:p>
        </p:txBody>
      </p:sp>
    </p:spTree>
    <p:extLst>
      <p:ext uri="{BB962C8B-B14F-4D97-AF65-F5344CB8AC3E}">
        <p14:creationId xmlns:p14="http://schemas.microsoft.com/office/powerpoint/2010/main" val="60842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2" name="cashreg.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1" presetClass="entr" presetSubtype="1"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heel(1)">
                                      <p:cBhvr>
                                        <p:cTn id="21" dur="75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wipe(down)">
                                      <p:cBhvr>
                                        <p:cTn id="26" dur="500"/>
                                        <p:tgtEl>
                                          <p:spTgt spid="8"/>
                                        </p:tgtEl>
                                      </p:cBhvr>
                                    </p:animEffect>
                                  </p:childTnLst>
                                </p:cTn>
                              </p:par>
                            </p:childTnLst>
                          </p:cTn>
                        </p:par>
                        <p:par>
                          <p:cTn id="27" fill="hold">
                            <p:stCondLst>
                              <p:cond delay="500"/>
                            </p:stCondLst>
                            <p:childTnLst>
                              <p:par>
                                <p:cTn id="28" presetID="10" presetClass="entr" presetSubtype="0" fill="hold" grpId="0"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fade">
                                      <p:cBhvr>
                                        <p:cTn id="30" dur="500"/>
                                        <p:tgtEl>
                                          <p:spTgt spid="9"/>
                                        </p:tgtEl>
                                      </p:cBhvr>
                                    </p:animEffect>
                                  </p:childTnLst>
                                  <p:subTnLst>
                                    <p:audio>
                                      <p:cMediaNode>
                                        <p:cTn display="0" masterRel="sameClick">
                                          <p:stCondLst>
                                            <p:cond evt="begin" delay="0">
                                              <p:tn val="28"/>
                                            </p:cond>
                                          </p:stCondLst>
                                          <p:endCondLst>
                                            <p:cond evt="onStopAudio" delay="0">
                                              <p:tgtEl>
                                                <p:sldTgt/>
                                              </p:tgtEl>
                                            </p:cond>
                                          </p:endCondLst>
                                        </p:cTn>
                                        <p:tgtEl>
                                          <p:sndTgt r:embed="rId3" name="chimes.wav"/>
                                        </p:tgtEl>
                                      </p:cMediaNode>
                                    </p:audio>
                                  </p:subTnLst>
                                </p:cTn>
                              </p:par>
                            </p:childTnLst>
                          </p:cTn>
                        </p:par>
                      </p:childTnLst>
                    </p:cTn>
                  </p:par>
                  <p:par>
                    <p:cTn id="31" fill="hold">
                      <p:stCondLst>
                        <p:cond delay="indefinite"/>
                      </p:stCondLst>
                      <p:childTnLst>
                        <p:par>
                          <p:cTn id="32" fill="hold">
                            <p:stCondLst>
                              <p:cond delay="0"/>
                            </p:stCondLst>
                            <p:childTnLst>
                              <p:par>
                                <p:cTn id="33" presetID="21" presetClass="entr" presetSubtype="1"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heel(1)">
                                      <p:cBhvr>
                                        <p:cTn id="35" dur="750"/>
                                        <p:tgtEl>
                                          <p:spTgt spid="10"/>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wipe(down)">
                                      <p:cBhvr>
                                        <p:cTn id="40" dur="500"/>
                                        <p:tgtEl>
                                          <p:spTgt spid="11"/>
                                        </p:tgtEl>
                                      </p:cBhvr>
                                    </p:animEffect>
                                  </p:childTnLst>
                                </p:cTn>
                              </p:par>
                            </p:childTnLst>
                          </p:cTn>
                        </p:par>
                        <p:par>
                          <p:cTn id="41" fill="hold">
                            <p:stCondLst>
                              <p:cond delay="500"/>
                            </p:stCondLst>
                            <p:childTnLst>
                              <p:par>
                                <p:cTn id="42" presetID="10" presetClass="entr" presetSubtype="0" fill="hold" grpId="0" nodeType="after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fade">
                                      <p:cBhvr>
                                        <p:cTn id="44" dur="500"/>
                                        <p:tgtEl>
                                          <p:spTgt spid="12"/>
                                        </p:tgtEl>
                                      </p:cBhvr>
                                    </p:animEffect>
                                  </p:childTnLst>
                                  <p:subTnLst>
                                    <p:audio>
                                      <p:cMediaNode>
                                        <p:cTn display="0" masterRel="sameClick">
                                          <p:stCondLst>
                                            <p:cond evt="begin" delay="0">
                                              <p:tn val="42"/>
                                            </p:cond>
                                          </p:stCondLst>
                                          <p:endCondLst>
                                            <p:cond evt="onStopAudio" delay="0">
                                              <p:tgtEl>
                                                <p:sldTgt/>
                                              </p:tgtEl>
                                            </p:cond>
                                          </p:endCondLst>
                                        </p:cTn>
                                        <p:tgtEl>
                                          <p:sndTgt r:embed="rId3" name="chimes.wav"/>
                                        </p:tgtEl>
                                      </p:cMediaNode>
                                    </p:audio>
                                  </p:sub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1000"/>
                                        <p:tgtEl>
                                          <p:spTgt spid="14"/>
                                        </p:tgtEl>
                                      </p:cBhvr>
                                    </p:animEffect>
                                    <p:anim calcmode="lin" valueType="num">
                                      <p:cBhvr>
                                        <p:cTn id="50" dur="1000" fill="hold"/>
                                        <p:tgtEl>
                                          <p:spTgt spid="14"/>
                                        </p:tgtEl>
                                        <p:attrNameLst>
                                          <p:attrName>ppt_x</p:attrName>
                                        </p:attrNameLst>
                                      </p:cBhvr>
                                      <p:tavLst>
                                        <p:tav tm="0">
                                          <p:val>
                                            <p:strVal val="#ppt_x"/>
                                          </p:val>
                                        </p:tav>
                                        <p:tav tm="100000">
                                          <p:val>
                                            <p:strVal val="#ppt_x"/>
                                          </p:val>
                                        </p:tav>
                                      </p:tavLst>
                                    </p:anim>
                                    <p:anim calcmode="lin" valueType="num">
                                      <p:cBhvr>
                                        <p:cTn id="51"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grpId="1" nodeType="clickEffect">
                                  <p:stCondLst>
                                    <p:cond delay="0"/>
                                  </p:stCondLst>
                                  <p:childTnLst>
                                    <p:set>
                                      <p:cBhvr>
                                        <p:cTn id="55" dur="1" fill="hold">
                                          <p:stCondLst>
                                            <p:cond delay="0"/>
                                          </p:stCondLst>
                                        </p:cTn>
                                        <p:tgtEl>
                                          <p:spTgt spid="14"/>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13">
                                            <p:txEl>
                                              <p:pRg st="0" end="0"/>
                                            </p:txEl>
                                          </p:spTgt>
                                        </p:tgtEl>
                                        <p:attrNameLst>
                                          <p:attrName>style.visibility</p:attrName>
                                        </p:attrNameLst>
                                      </p:cBhvr>
                                      <p:to>
                                        <p:strVal val="visible"/>
                                      </p:to>
                                    </p:set>
                                    <p:animEffect transition="in" filter="fade">
                                      <p:cBhvr>
                                        <p:cTn id="60" dur="500"/>
                                        <p:tgtEl>
                                          <p:spTgt spid="13">
                                            <p:txEl>
                                              <p:pRg st="0" end="0"/>
                                            </p:txEl>
                                          </p:spTgt>
                                        </p:tgtEl>
                                      </p:cBhvr>
                                    </p:animEffect>
                                  </p:childTnLst>
                                  <p:subTnLst>
                                    <p:audio>
                                      <p:cMediaNode>
                                        <p:cTn display="0" masterRel="sameClick">
                                          <p:stCondLst>
                                            <p:cond evt="begin" delay="0">
                                              <p:tn val="58"/>
                                            </p:cond>
                                          </p:stCondLst>
                                          <p:endCondLst>
                                            <p:cond evt="onStopAudio" delay="0">
                                              <p:tgtEl>
                                                <p:sldTgt/>
                                              </p:tgtEl>
                                            </p:cond>
                                          </p:endCondLst>
                                        </p:cTn>
                                        <p:tgtEl>
                                          <p:sndTgt r:embed="rId4" name="camera.wav"/>
                                        </p:tgtEl>
                                      </p:cMediaNode>
                                    </p:audio>
                                  </p:sub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13">
                                            <p:txEl>
                                              <p:pRg st="1" end="1"/>
                                            </p:txEl>
                                          </p:spTgt>
                                        </p:tgtEl>
                                        <p:attrNameLst>
                                          <p:attrName>style.visibility</p:attrName>
                                        </p:attrNameLst>
                                      </p:cBhvr>
                                      <p:to>
                                        <p:strVal val="visible"/>
                                      </p:to>
                                    </p:set>
                                    <p:animEffect transition="in" filter="fade">
                                      <p:cBhvr>
                                        <p:cTn id="65" dur="500"/>
                                        <p:tgtEl>
                                          <p:spTgt spid="13">
                                            <p:txEl>
                                              <p:pRg st="1" end="1"/>
                                            </p:txEl>
                                          </p:spTgt>
                                        </p:tgtEl>
                                      </p:cBhvr>
                                    </p:animEffect>
                                  </p:childTnLst>
                                  <p:subTnLst>
                                    <p:audio>
                                      <p:cMediaNode>
                                        <p:cTn display="0" masterRel="sameClick">
                                          <p:stCondLst>
                                            <p:cond evt="begin" delay="0">
                                              <p:tn val="63"/>
                                            </p:cond>
                                          </p:stCondLst>
                                          <p:endCondLst>
                                            <p:cond evt="onStopAudio" delay="0">
                                              <p:tgtEl>
                                                <p:sldTgt/>
                                              </p:tgtEl>
                                            </p:cond>
                                          </p:endCondLst>
                                        </p:cTn>
                                        <p:tgtEl>
                                          <p:sndTgt r:embed="rId4" name="camera.wav"/>
                                        </p:tgtEl>
                                      </p:cMediaNode>
                                    </p:audio>
                                  </p:subTnLst>
                                </p:cTn>
                              </p:par>
                            </p:childTnLst>
                          </p:cTn>
                        </p:par>
                      </p:childTnLst>
                    </p:cTn>
                  </p:par>
                  <p:par>
                    <p:cTn id="66" fill="hold">
                      <p:stCondLst>
                        <p:cond delay="indefinite"/>
                      </p:stCondLst>
                      <p:childTnLst>
                        <p:par>
                          <p:cTn id="67" fill="hold">
                            <p:stCondLst>
                              <p:cond delay="0"/>
                            </p:stCondLst>
                            <p:childTnLst>
                              <p:par>
                                <p:cTn id="68" presetID="10" presetClass="entr" presetSubtype="0" fill="hold" grpId="0" nodeType="clickEffect">
                                  <p:stCondLst>
                                    <p:cond delay="0"/>
                                  </p:stCondLst>
                                  <p:childTnLst>
                                    <p:set>
                                      <p:cBhvr>
                                        <p:cTn id="69" dur="1" fill="hold">
                                          <p:stCondLst>
                                            <p:cond delay="0"/>
                                          </p:stCondLst>
                                        </p:cTn>
                                        <p:tgtEl>
                                          <p:spTgt spid="13">
                                            <p:txEl>
                                              <p:pRg st="2" end="2"/>
                                            </p:txEl>
                                          </p:spTgt>
                                        </p:tgtEl>
                                        <p:attrNameLst>
                                          <p:attrName>style.visibility</p:attrName>
                                        </p:attrNameLst>
                                      </p:cBhvr>
                                      <p:to>
                                        <p:strVal val="visible"/>
                                      </p:to>
                                    </p:set>
                                    <p:animEffect transition="in" filter="fade">
                                      <p:cBhvr>
                                        <p:cTn id="70" dur="500"/>
                                        <p:tgtEl>
                                          <p:spTgt spid="13">
                                            <p:txEl>
                                              <p:pRg st="2" end="2"/>
                                            </p:txEl>
                                          </p:spTgt>
                                        </p:tgtEl>
                                      </p:cBhvr>
                                    </p:animEffect>
                                  </p:childTnLst>
                                  <p:subTnLst>
                                    <p:audio>
                                      <p:cMediaNode>
                                        <p:cTn display="0" masterRel="sameClick">
                                          <p:stCondLst>
                                            <p:cond evt="begin" delay="0">
                                              <p:tn val="68"/>
                                            </p:cond>
                                          </p:stCondLst>
                                          <p:endCondLst>
                                            <p:cond evt="onStopAudio" delay="0">
                                              <p:tgtEl>
                                                <p:sldTgt/>
                                              </p:tgtEl>
                                            </p:cond>
                                          </p:endCondLst>
                                        </p:cTn>
                                        <p:tgtEl>
                                          <p:sndTgt r:embed="rId4" name="camera.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animBg="1"/>
      <p:bldP spid="9" grpId="0"/>
      <p:bldP spid="10" grpId="0" animBg="1"/>
      <p:bldP spid="12" grpId="0"/>
      <p:bldP spid="13" grpId="0" uiExpand="1" build="p"/>
      <p:bldP spid="14" grpId="0"/>
      <p:bldP spid="14" grpId="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9" name="TextBox 8">
            <a:extLst>
              <a:ext uri="{FF2B5EF4-FFF2-40B4-BE49-F238E27FC236}">
                <a16:creationId xmlns:a16="http://schemas.microsoft.com/office/drawing/2014/main" id="{6A875071-17A6-435D-83D4-E333339E74F9}"/>
              </a:ext>
            </a:extLst>
          </p:cNvPr>
          <p:cNvSpPr txBox="1"/>
          <p:nvPr/>
        </p:nvSpPr>
        <p:spPr>
          <a:xfrm>
            <a:off x="281090" y="525244"/>
            <a:ext cx="385358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prstClr val="white"/>
                </a:solidFill>
                <a:latin typeface="HP001 4 hàng" panose="020B0603050302020204" pitchFamily="34" charset="0"/>
              </a:rPr>
              <a:t>Bài 3 ( tr 67)</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82FCD005-D14B-4BBF-94AF-3CDC07140A57}"/>
              </a:ext>
            </a:extLst>
          </p:cNvPr>
          <p:cNvSpPr txBox="1"/>
          <p:nvPr/>
        </p:nvSpPr>
        <p:spPr>
          <a:xfrm>
            <a:off x="3392843" y="1188621"/>
            <a:ext cx="6682382"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Bài giải</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id="{85B405BF-BBD8-4118-9AA3-A69367580D53}"/>
              </a:ext>
            </a:extLst>
          </p:cNvPr>
          <p:cNvSpPr txBox="1"/>
          <p:nvPr/>
        </p:nvSpPr>
        <p:spPr>
          <a:xfrm>
            <a:off x="839801" y="1839820"/>
            <a:ext cx="8874041"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Túi gạo nặng hơn túi muối số ki-lô-gam là</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C79E3AA7-448D-46F6-B992-EF9B91CE3FAC}"/>
              </a:ext>
            </a:extLst>
          </p:cNvPr>
          <p:cNvSpPr txBox="1"/>
          <p:nvPr/>
        </p:nvSpPr>
        <p:spPr>
          <a:xfrm>
            <a:off x="7006046" y="2515370"/>
            <a:ext cx="19748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14" name="TextBox 13">
            <a:extLst>
              <a:ext uri="{FF2B5EF4-FFF2-40B4-BE49-F238E27FC236}">
                <a16:creationId xmlns:a16="http://schemas.microsoft.com/office/drawing/2014/main" id="{C27CC9DA-D8AB-4E65-A133-EDC2D27C5B77}"/>
              </a:ext>
            </a:extLst>
          </p:cNvPr>
          <p:cNvSpPr txBox="1"/>
          <p:nvPr/>
        </p:nvSpPr>
        <p:spPr>
          <a:xfrm>
            <a:off x="6841375" y="3145915"/>
            <a:ext cx="266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0000"/>
                </a:solidFill>
                <a:effectLst/>
                <a:uLnTx/>
                <a:uFillTx/>
                <a:latin typeface="HP001 4 hàng" panose="020B0603050302020204" pitchFamily="34" charset="0"/>
                <a:ea typeface="+mn-ea"/>
                <a:cs typeface="+mn-cs"/>
              </a:rPr>
              <a:t>đ</a:t>
            </a:r>
            <a:endParaRPr kumimoji="0" lang="vi-VN" sz="3200" b="1" i="0" u="none" strike="noStrike" kern="1200" cap="none" spc="0" normalizeH="0" baseline="0" noProof="0" dirty="0">
              <a:ln>
                <a:noFill/>
              </a:ln>
              <a:solidFill>
                <a:srgbClr val="FF0000"/>
              </a:solidFill>
              <a:effectLst/>
              <a:uLnTx/>
              <a:uFillTx/>
              <a:latin typeface="HP001 4 hàng" panose="020B0603050302020204" pitchFamily="34" charset="0"/>
              <a:ea typeface="+mn-ea"/>
              <a:cs typeface="+mn-cs"/>
            </a:endParaRPr>
          </a:p>
        </p:txBody>
      </p:sp>
      <p:sp>
        <p:nvSpPr>
          <p:cNvPr id="15" name="TextBox 14">
            <a:extLst>
              <a:ext uri="{FF2B5EF4-FFF2-40B4-BE49-F238E27FC236}">
                <a16:creationId xmlns:a16="http://schemas.microsoft.com/office/drawing/2014/main" id="{4B78C807-FA77-4543-B9B3-585F66081667}"/>
              </a:ext>
            </a:extLst>
          </p:cNvPr>
          <p:cNvSpPr txBox="1"/>
          <p:nvPr/>
        </p:nvSpPr>
        <p:spPr>
          <a:xfrm>
            <a:off x="2294715" y="2333719"/>
            <a:ext cx="4409512"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prstClr val="white"/>
                </a:solidFill>
                <a:latin typeface="HP001 4 hàng" panose="020B0603050302020204" pitchFamily="34" charset="0"/>
              </a:rPr>
              <a:t>5</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4800" b="1">
                <a:solidFill>
                  <a:prstClr val="white"/>
                </a:solidFill>
                <a:latin typeface="HP001 4 hàng" panose="020B0603050302020204" pitchFamily="34" charset="0"/>
              </a:rPr>
              <a:t>-</a:t>
            </a:r>
            <a:r>
              <a:rPr kumimoji="0" lang="en-US" sz="48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a:solidFill>
                  <a:prstClr val="white"/>
                </a:solidFill>
                <a:latin typeface="HP001 4 hàng" panose="020B0603050302020204" pitchFamily="34" charset="0"/>
              </a:rPr>
              <a:t>2</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  </a:t>
            </a:r>
            <a:r>
              <a:rPr lang="en-US" sz="3200" b="1">
                <a:solidFill>
                  <a:prstClr val="white"/>
                </a:solidFill>
                <a:latin typeface="HP001 4 hàng" panose="020B0603050302020204" pitchFamily="34" charset="0"/>
              </a:rPr>
              <a:t> 3</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a:t>
            </a:r>
            <a:r>
              <a:rPr lang="en-US" sz="3200" b="1">
                <a:solidFill>
                  <a:prstClr val="white"/>
                </a:solidFill>
                <a:latin typeface="HP001 4 hàng" panose="020B0603050302020204" pitchFamily="34" charset="0"/>
              </a:rPr>
              <a:t> kg</a:t>
            </a: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6" name="TextBox 15">
            <a:extLst>
              <a:ext uri="{FF2B5EF4-FFF2-40B4-BE49-F238E27FC236}">
                <a16:creationId xmlns:a16="http://schemas.microsoft.com/office/drawing/2014/main" id="{A6F1EF69-EFC0-4374-9147-B590CEB49B8C}"/>
              </a:ext>
            </a:extLst>
          </p:cNvPr>
          <p:cNvSpPr txBox="1"/>
          <p:nvPr/>
        </p:nvSpPr>
        <p:spPr>
          <a:xfrm>
            <a:off x="3438062" y="3140842"/>
            <a:ext cx="3266165"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Đáp số : </a:t>
            </a:r>
            <a:r>
              <a:rPr lang="en-US" sz="3200" b="1">
                <a:solidFill>
                  <a:prstClr val="white"/>
                </a:solidFill>
                <a:latin typeface="HP001 4 hàng" panose="020B0603050302020204" pitchFamily="34" charset="0"/>
              </a:rPr>
              <a:t>3 kg</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7" name="TextBox 16">
            <a:extLst>
              <a:ext uri="{FF2B5EF4-FFF2-40B4-BE49-F238E27FC236}">
                <a16:creationId xmlns:a16="http://schemas.microsoft.com/office/drawing/2014/main" id="{40FE68DB-A1ED-4336-A7A9-E0EC1FFC4341}"/>
              </a:ext>
            </a:extLst>
          </p:cNvPr>
          <p:cNvSpPr txBox="1"/>
          <p:nvPr/>
        </p:nvSpPr>
        <p:spPr>
          <a:xfrm>
            <a:off x="6330818" y="4313512"/>
            <a:ext cx="5655171" cy="1569660"/>
          </a:xfrm>
          <a:prstGeom prst="rect">
            <a:avLst/>
          </a:prstGeom>
          <a:noFill/>
        </p:spPr>
        <p:txBody>
          <a:bodyPr wrap="square" rtlCol="0">
            <a:spAutoFit/>
          </a:bodyPr>
          <a:lstStyle/>
          <a:p>
            <a:r>
              <a:rPr lang="en-US" sz="2400">
                <a:solidFill>
                  <a:schemeClr val="bg1"/>
                </a:solidFill>
              </a:rPr>
              <a:t>                  Tóm tắt</a:t>
            </a:r>
          </a:p>
          <a:p>
            <a:r>
              <a:rPr lang="en-US" sz="2400">
                <a:solidFill>
                  <a:schemeClr val="bg1"/>
                </a:solidFill>
              </a:rPr>
              <a:t>Túi gạo                              : 5 kg</a:t>
            </a:r>
          </a:p>
          <a:p>
            <a:r>
              <a:rPr lang="en-US" sz="2400">
                <a:solidFill>
                  <a:schemeClr val="bg1"/>
                </a:solidFill>
              </a:rPr>
              <a:t>Túi muối                            : 2 kg</a:t>
            </a:r>
          </a:p>
          <a:p>
            <a:r>
              <a:rPr lang="en-US" sz="2400">
                <a:solidFill>
                  <a:schemeClr val="bg1"/>
                </a:solidFill>
              </a:rPr>
              <a:t>Túi gạo nặng hơn túi muối:…ki-lô-gam?</a:t>
            </a:r>
            <a:endParaRPr lang="vi-VN" sz="2400">
              <a:solidFill>
                <a:schemeClr val="bg1"/>
              </a:solidFill>
            </a:endParaRPr>
          </a:p>
        </p:txBody>
      </p:sp>
      <p:sp>
        <p:nvSpPr>
          <p:cNvPr id="2" name="Rectangle 1">
            <a:extLst>
              <a:ext uri="{FF2B5EF4-FFF2-40B4-BE49-F238E27FC236}">
                <a16:creationId xmlns:a16="http://schemas.microsoft.com/office/drawing/2014/main" id="{D1E408A6-D2D8-451E-AC78-2C4268E1C27A}"/>
              </a:ext>
            </a:extLst>
          </p:cNvPr>
          <p:cNvSpPr/>
          <p:nvPr/>
        </p:nvSpPr>
        <p:spPr>
          <a:xfrm>
            <a:off x="6349720" y="4147137"/>
            <a:ext cx="5655171" cy="1736035"/>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Tree>
    <p:extLst>
      <p:ext uri="{BB962C8B-B14F-4D97-AF65-F5344CB8AC3E}">
        <p14:creationId xmlns:p14="http://schemas.microsoft.com/office/powerpoint/2010/main" val="1241605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p:cTn id="7" dur="500" fill="hold"/>
                                        <p:tgtEl>
                                          <p:spTgt spid="11"/>
                                        </p:tgtEl>
                                        <p:attrNameLst>
                                          <p:attrName>ppt_w</p:attrName>
                                        </p:attrNameLst>
                                      </p:cBhvr>
                                      <p:tavLst>
                                        <p:tav tm="0">
                                          <p:val>
                                            <p:fltVal val="0"/>
                                          </p:val>
                                        </p:tav>
                                        <p:tav tm="100000">
                                          <p:val>
                                            <p:strVal val="#ppt_w"/>
                                          </p:val>
                                        </p:tav>
                                      </p:tavLst>
                                    </p:anim>
                                    <p:anim calcmode="lin" valueType="num">
                                      <p:cBhvr>
                                        <p:cTn id="8" dur="500" fill="hold"/>
                                        <p:tgtEl>
                                          <p:spTgt spid="11"/>
                                        </p:tgtEl>
                                        <p:attrNameLst>
                                          <p:attrName>ppt_h</p:attrName>
                                        </p:attrNameLst>
                                      </p:cBhvr>
                                      <p:tavLst>
                                        <p:tav tm="0">
                                          <p:val>
                                            <p:fltVal val="0"/>
                                          </p:val>
                                        </p:tav>
                                        <p:tav tm="100000">
                                          <p:val>
                                            <p:strVal val="#ppt_h"/>
                                          </p:val>
                                        </p:tav>
                                      </p:tavLst>
                                    </p:anim>
                                    <p:animEffect transition="in" filter="fade">
                                      <p:cBhvr>
                                        <p:cTn id="9" dur="500"/>
                                        <p:tgtEl>
                                          <p:spTgt spid="11"/>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1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grpId="0" nodeType="clickEffect">
                                  <p:stCondLst>
                                    <p:cond delay="0"/>
                                  </p:stCondLst>
                                  <p:childTnLst>
                                    <p:set>
                                      <p:cBhvr>
                                        <p:cTn id="17" dur="1" fill="hold">
                                          <p:stCondLst>
                                            <p:cond delay="0"/>
                                          </p:stCondLst>
                                        </p:cTn>
                                        <p:tgtEl>
                                          <p:spTgt spid="15"/>
                                        </p:tgtEl>
                                        <p:attrNameLst>
                                          <p:attrName>style.visibility</p:attrName>
                                        </p:attrNameLst>
                                      </p:cBhvr>
                                      <p:to>
                                        <p:strVal val="visible"/>
                                      </p:to>
                                    </p:set>
                                    <p:anim calcmode="lin" valueType="num">
                                      <p:cBhvr>
                                        <p:cTn id="18" dur="500" fill="hold"/>
                                        <p:tgtEl>
                                          <p:spTgt spid="15"/>
                                        </p:tgtEl>
                                        <p:attrNameLst>
                                          <p:attrName>ppt_w</p:attrName>
                                        </p:attrNameLst>
                                      </p:cBhvr>
                                      <p:tavLst>
                                        <p:tav tm="0">
                                          <p:val>
                                            <p:fltVal val="0"/>
                                          </p:val>
                                        </p:tav>
                                        <p:tav tm="100000">
                                          <p:val>
                                            <p:strVal val="#ppt_w"/>
                                          </p:val>
                                        </p:tav>
                                      </p:tavLst>
                                    </p:anim>
                                    <p:anim calcmode="lin" valueType="num">
                                      <p:cBhvr>
                                        <p:cTn id="19" dur="500" fill="hold"/>
                                        <p:tgtEl>
                                          <p:spTgt spid="15"/>
                                        </p:tgtEl>
                                        <p:attrNameLst>
                                          <p:attrName>ppt_h</p:attrName>
                                        </p:attrNameLst>
                                      </p:cBhvr>
                                      <p:tavLst>
                                        <p:tav tm="0">
                                          <p:val>
                                            <p:fltVal val="0"/>
                                          </p:val>
                                        </p:tav>
                                        <p:tav tm="100000">
                                          <p:val>
                                            <p:strVal val="#ppt_h"/>
                                          </p:val>
                                        </p:tav>
                                      </p:tavLst>
                                    </p:anim>
                                    <p:animEffect transition="in" filter="fad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53" presetClass="entr" presetSubtype="16" fill="hold" grpId="0" nodeType="click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p:cTn id="25" dur="500" fill="hold"/>
                                        <p:tgtEl>
                                          <p:spTgt spid="16"/>
                                        </p:tgtEl>
                                        <p:attrNameLst>
                                          <p:attrName>ppt_w</p:attrName>
                                        </p:attrNameLst>
                                      </p:cBhvr>
                                      <p:tavLst>
                                        <p:tav tm="0">
                                          <p:val>
                                            <p:fltVal val="0"/>
                                          </p:val>
                                        </p:tav>
                                        <p:tav tm="100000">
                                          <p:val>
                                            <p:strVal val="#ppt_w"/>
                                          </p:val>
                                        </p:tav>
                                      </p:tavLst>
                                    </p:anim>
                                    <p:anim calcmode="lin" valueType="num">
                                      <p:cBhvr>
                                        <p:cTn id="26" dur="500" fill="hold"/>
                                        <p:tgtEl>
                                          <p:spTgt spid="16"/>
                                        </p:tgtEl>
                                        <p:attrNameLst>
                                          <p:attrName>ppt_h</p:attrName>
                                        </p:attrNameLst>
                                      </p:cBhvr>
                                      <p:tavLst>
                                        <p:tav tm="0">
                                          <p:val>
                                            <p:fltVal val="0"/>
                                          </p:val>
                                        </p:tav>
                                        <p:tav tm="100000">
                                          <p:val>
                                            <p:strVal val="#ppt_h"/>
                                          </p:val>
                                        </p:tav>
                                      </p:tavLst>
                                    </p:anim>
                                    <p:animEffect transition="in" filter="fade">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53" presetClass="entr" presetSubtype="16" fill="hold" grpId="0" nodeType="clickEffect">
                                  <p:stCondLst>
                                    <p:cond delay="0"/>
                                  </p:stCondLst>
                                  <p:childTnLst>
                                    <p:set>
                                      <p:cBhvr>
                                        <p:cTn id="31" dur="1" fill="hold">
                                          <p:stCondLst>
                                            <p:cond delay="0"/>
                                          </p:stCondLst>
                                        </p:cTn>
                                        <p:tgtEl>
                                          <p:spTgt spid="13"/>
                                        </p:tgtEl>
                                        <p:attrNameLst>
                                          <p:attrName>style.visibility</p:attrName>
                                        </p:attrNameLst>
                                      </p:cBhvr>
                                      <p:to>
                                        <p:strVal val="visible"/>
                                      </p:to>
                                    </p:set>
                                    <p:anim calcmode="lin" valueType="num">
                                      <p:cBhvr>
                                        <p:cTn id="32" dur="500" fill="hold"/>
                                        <p:tgtEl>
                                          <p:spTgt spid="13"/>
                                        </p:tgtEl>
                                        <p:attrNameLst>
                                          <p:attrName>ppt_w</p:attrName>
                                        </p:attrNameLst>
                                      </p:cBhvr>
                                      <p:tavLst>
                                        <p:tav tm="0">
                                          <p:val>
                                            <p:fltVal val="0"/>
                                          </p:val>
                                        </p:tav>
                                        <p:tav tm="100000">
                                          <p:val>
                                            <p:strVal val="#ppt_w"/>
                                          </p:val>
                                        </p:tav>
                                      </p:tavLst>
                                    </p:anim>
                                    <p:anim calcmode="lin" valueType="num">
                                      <p:cBhvr>
                                        <p:cTn id="33" dur="500" fill="hold"/>
                                        <p:tgtEl>
                                          <p:spTgt spid="13"/>
                                        </p:tgtEl>
                                        <p:attrNameLst>
                                          <p:attrName>ppt_h</p:attrName>
                                        </p:attrNameLst>
                                      </p:cBhvr>
                                      <p:tavLst>
                                        <p:tav tm="0">
                                          <p:val>
                                            <p:fltVal val="0"/>
                                          </p:val>
                                        </p:tav>
                                        <p:tav tm="100000">
                                          <p:val>
                                            <p:strVal val="#ppt_h"/>
                                          </p:val>
                                        </p:tav>
                                      </p:tavLst>
                                    </p:anim>
                                    <p:animEffect transition="in" filter="fade">
                                      <p:cBhvr>
                                        <p:cTn id="34" dur="500"/>
                                        <p:tgtEl>
                                          <p:spTgt spid="13"/>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p:cTn id="37" dur="500" fill="hold"/>
                                        <p:tgtEl>
                                          <p:spTgt spid="14"/>
                                        </p:tgtEl>
                                        <p:attrNameLst>
                                          <p:attrName>ppt_w</p:attrName>
                                        </p:attrNameLst>
                                      </p:cBhvr>
                                      <p:tavLst>
                                        <p:tav tm="0">
                                          <p:val>
                                            <p:fltVal val="0"/>
                                          </p:val>
                                        </p:tav>
                                        <p:tav tm="100000">
                                          <p:val>
                                            <p:strVal val="#ppt_w"/>
                                          </p:val>
                                        </p:tav>
                                      </p:tavLst>
                                    </p:anim>
                                    <p:anim calcmode="lin" valueType="num">
                                      <p:cBhvr>
                                        <p:cTn id="38" dur="500" fill="hold"/>
                                        <p:tgtEl>
                                          <p:spTgt spid="14"/>
                                        </p:tgtEl>
                                        <p:attrNameLst>
                                          <p:attrName>ppt_h</p:attrName>
                                        </p:attrNameLst>
                                      </p:cBhvr>
                                      <p:tavLst>
                                        <p:tav tm="0">
                                          <p:val>
                                            <p:fltVal val="0"/>
                                          </p:val>
                                        </p:tav>
                                        <p:tav tm="100000">
                                          <p:val>
                                            <p:strVal val="#ppt_h"/>
                                          </p:val>
                                        </p:tav>
                                      </p:tavLst>
                                    </p:anim>
                                    <p:animEffect transition="in" filter="fade">
                                      <p:cBhvr>
                                        <p:cTn id="3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9" name="TextBox 8">
            <a:extLst>
              <a:ext uri="{FF2B5EF4-FFF2-40B4-BE49-F238E27FC236}">
                <a16:creationId xmlns:a16="http://schemas.microsoft.com/office/drawing/2014/main" id="{9C65E73E-5BA3-4B4D-8755-FB074395EEDF}"/>
              </a:ext>
            </a:extLst>
          </p:cNvPr>
          <p:cNvSpPr txBox="1"/>
          <p:nvPr/>
        </p:nvSpPr>
        <p:spPr>
          <a:xfrm>
            <a:off x="256186" y="2366309"/>
            <a:ext cx="8806817"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dirty="0">
                <a:ln>
                  <a:noFill/>
                </a:ln>
                <a:solidFill>
                  <a:srgbClr val="FFFF00"/>
                </a:solidFill>
                <a:effectLst/>
                <a:uLnTx/>
                <a:uFillTx/>
                <a:latin typeface="UTM Cookies"/>
                <a:ea typeface="+mn-ea"/>
                <a:cs typeface="+mn-cs"/>
              </a:rPr>
              <a:t>VBT</a:t>
            </a:r>
            <a:r>
              <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Tiếng Việt bài 1, 2, 3, 4 trang </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12" name="TextBox 11">
            <a:extLst>
              <a:ext uri="{FF2B5EF4-FFF2-40B4-BE49-F238E27FC236}">
                <a16:creationId xmlns:a16="http://schemas.microsoft.com/office/drawing/2014/main" id="{9C65E73E-5BA3-4B4D-8755-FB074395EEDF}"/>
              </a:ext>
            </a:extLst>
          </p:cNvPr>
          <p:cNvSpPr txBox="1"/>
          <p:nvPr/>
        </p:nvSpPr>
        <p:spPr>
          <a:xfrm>
            <a:off x="298523" y="1851046"/>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1. Tiếng Việt    </a:t>
            </a:r>
          </a:p>
        </p:txBody>
      </p:sp>
      <p:sp>
        <p:nvSpPr>
          <p:cNvPr id="8" name="TextBox 7">
            <a:extLst>
              <a:ext uri="{FF2B5EF4-FFF2-40B4-BE49-F238E27FC236}">
                <a16:creationId xmlns:a16="http://schemas.microsoft.com/office/drawing/2014/main" id="{9C65E73E-5BA3-4B4D-8755-FB074395EEDF}"/>
              </a:ext>
            </a:extLst>
          </p:cNvPr>
          <p:cNvSpPr txBox="1"/>
          <p:nvPr/>
        </p:nvSpPr>
        <p:spPr>
          <a:xfrm>
            <a:off x="4701713" y="1189873"/>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Ngày 8/11/2021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1" name="TextBox 10">
            <a:extLst>
              <a:ext uri="{FF2B5EF4-FFF2-40B4-BE49-F238E27FC236}">
                <a16:creationId xmlns:a16="http://schemas.microsoft.com/office/drawing/2014/main" id="{9638EA11-1AAE-4C1B-AC8F-90AB071EB35E}"/>
              </a:ext>
            </a:extLst>
          </p:cNvPr>
          <p:cNvSpPr txBox="1"/>
          <p:nvPr/>
        </p:nvSpPr>
        <p:spPr>
          <a:xfrm>
            <a:off x="271176" y="3811974"/>
            <a:ext cx="402025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2</a:t>
            </a: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 Toán   </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13" name="TextBox 12">
            <a:extLst>
              <a:ext uri="{FF2B5EF4-FFF2-40B4-BE49-F238E27FC236}">
                <a16:creationId xmlns:a16="http://schemas.microsoft.com/office/drawing/2014/main" id="{8CA3130B-7B5E-4F3F-A5F7-EE4780D91184}"/>
              </a:ext>
            </a:extLst>
          </p:cNvPr>
          <p:cNvSpPr txBox="1"/>
          <p:nvPr/>
        </p:nvSpPr>
        <p:spPr>
          <a:xfrm>
            <a:off x="139642" y="4305089"/>
            <a:ext cx="87794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Làm </a:t>
            </a:r>
            <a:r>
              <a:rPr kumimoji="0" lang="vi-VN" sz="3200" b="1" i="0" u="none" strike="noStrike" kern="1200" cap="none" spc="0" normalizeH="0" baseline="0" noProof="0">
                <a:ln>
                  <a:noFill/>
                </a:ln>
                <a:solidFill>
                  <a:srgbClr val="FFFF00"/>
                </a:solidFill>
                <a:effectLst/>
                <a:uLnTx/>
                <a:uFillTx/>
                <a:latin typeface="UTM Cookies"/>
                <a:ea typeface="+mn-ea"/>
                <a:cs typeface="+mn-cs"/>
              </a:rPr>
              <a:t>VBT</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Toán bài 1, 2, 3 ( Tiết 1)</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14" name="TextBox 13">
            <a:extLst>
              <a:ext uri="{FF2B5EF4-FFF2-40B4-BE49-F238E27FC236}">
                <a16:creationId xmlns:a16="http://schemas.microsoft.com/office/drawing/2014/main" id="{1AA7D5AB-1E5B-45B7-AE8E-5420563D2027}"/>
              </a:ext>
            </a:extLst>
          </p:cNvPr>
          <p:cNvSpPr txBox="1"/>
          <p:nvPr/>
        </p:nvSpPr>
        <p:spPr>
          <a:xfrm>
            <a:off x="3474725" y="5800073"/>
            <a:ext cx="7649724"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srgbClr val="EEECE1"/>
                </a:solidFill>
                <a:effectLst/>
                <a:uLnTx/>
                <a:uFillTx/>
                <a:latin typeface="HP001 4 hàng" panose="020B0603050302020204" pitchFamily="34" charset="0"/>
                <a:ea typeface="+mn-ea"/>
                <a:cs typeface="+mn-cs"/>
              </a:rPr>
              <a:t>Chữ ký phụ huynh   </a:t>
            </a:r>
            <a:endParaRPr kumimoji="0" lang="vi-VN" sz="3200" b="1" i="0" u="none" strike="noStrike" kern="1200" cap="none" spc="0" normalizeH="0" baseline="0" noProof="0" dirty="0">
              <a:ln>
                <a:noFill/>
              </a:ln>
              <a:solidFill>
                <a:srgbClr val="EEECE1"/>
              </a:solidFill>
              <a:effectLst/>
              <a:uLnTx/>
              <a:uFillTx/>
              <a:latin typeface="HP001 4 hàng" panose="020B0603050302020204" pitchFamily="34" charset="0"/>
              <a:ea typeface="+mn-ea"/>
              <a:cs typeface="+mn-cs"/>
            </a:endParaRPr>
          </a:p>
        </p:txBody>
      </p:sp>
      <p:sp>
        <p:nvSpPr>
          <p:cNvPr id="10" name="TextBox 9">
            <a:extLst>
              <a:ext uri="{FF2B5EF4-FFF2-40B4-BE49-F238E27FC236}">
                <a16:creationId xmlns:a16="http://schemas.microsoft.com/office/drawing/2014/main" id="{5F9D314E-AB61-4EE4-8BE2-11B4CDEDA2AC}"/>
              </a:ext>
            </a:extLst>
          </p:cNvPr>
          <p:cNvSpPr txBox="1"/>
          <p:nvPr/>
        </p:nvSpPr>
        <p:spPr>
          <a:xfrm>
            <a:off x="256186" y="4982724"/>
            <a:ext cx="8779470"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trang </a:t>
            </a:r>
            <a:r>
              <a:rPr lang="vi-VN" sz="3200" b="1">
                <a:solidFill>
                  <a:srgbClr val="FFFF00"/>
                </a:solidFill>
                <a:latin typeface="HP001 4 hàng" panose="020B0603050302020204" pitchFamily="34" charset="0"/>
              </a:rPr>
              <a:t>64 + 65</a:t>
            </a:r>
            <a:r>
              <a:rPr kumimoji="0" lang="vi-VN" sz="48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cxnSp>
        <p:nvCxnSpPr>
          <p:cNvPr id="15" name="Straight Connector 14">
            <a:extLst>
              <a:ext uri="{FF2B5EF4-FFF2-40B4-BE49-F238E27FC236}">
                <a16:creationId xmlns:a16="http://schemas.microsoft.com/office/drawing/2014/main" id="{5AA01EF0-4C8E-469A-B9D7-205C92CA2DE9}"/>
              </a:ext>
            </a:extLst>
          </p:cNvPr>
          <p:cNvCxnSpPr>
            <a:cxnSpLocks/>
          </p:cNvCxnSpPr>
          <p:nvPr/>
        </p:nvCxnSpPr>
        <p:spPr>
          <a:xfrm>
            <a:off x="8717276" y="432083"/>
            <a:ext cx="0" cy="5875411"/>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7243D4F8-23D2-40DC-9BD8-A2CB397AAD6B}"/>
              </a:ext>
            </a:extLst>
          </p:cNvPr>
          <p:cNvSpPr txBox="1"/>
          <p:nvPr/>
        </p:nvSpPr>
        <p:spPr>
          <a:xfrm>
            <a:off x="298304" y="3166422"/>
            <a:ext cx="8806817"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vi-VN" sz="3200" b="1">
                <a:solidFill>
                  <a:srgbClr val="FFFF00"/>
                </a:solidFill>
                <a:latin typeface="HP001 4 hàng" panose="020B0603050302020204" pitchFamily="34" charset="0"/>
              </a:rPr>
              <a:t>40 </a:t>
            </a:r>
            <a:r>
              <a:rPr kumimoji="0" lang="vi-VN"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+ 41.</a:t>
            </a: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2146045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iterate type="lt">
                                    <p:tmPct val="5000"/>
                                  </p:iterate>
                                  <p:childTnLst>
                                    <p:set>
                                      <p:cBhvr>
                                        <p:cTn id="6" dur="1" fill="hold">
                                          <p:stCondLst>
                                            <p:cond delay="0"/>
                                          </p:stCondLst>
                                        </p:cTn>
                                        <p:tgtEl>
                                          <p:spTgt spid="11"/>
                                        </p:tgtEl>
                                        <p:attrNameLst>
                                          <p:attrName>style.visibility</p:attrName>
                                        </p:attrNameLst>
                                      </p:cBhvr>
                                      <p:to>
                                        <p:strVal val="visible"/>
                                      </p:to>
                                    </p:set>
                                    <p:anim calcmode="lin" valueType="num">
                                      <p:cBhvr>
                                        <p:cTn id="7" dur="1000" fill="hold"/>
                                        <p:tgtEl>
                                          <p:spTgt spid="11"/>
                                        </p:tgtEl>
                                        <p:attrNameLst>
                                          <p:attrName>ppt_w</p:attrName>
                                        </p:attrNameLst>
                                      </p:cBhvr>
                                      <p:tavLst>
                                        <p:tav tm="0">
                                          <p:val>
                                            <p:fltVal val="0"/>
                                          </p:val>
                                        </p:tav>
                                        <p:tav tm="100000">
                                          <p:val>
                                            <p:strVal val="#ppt_w"/>
                                          </p:val>
                                        </p:tav>
                                      </p:tavLst>
                                    </p:anim>
                                    <p:anim calcmode="lin" valueType="num">
                                      <p:cBhvr>
                                        <p:cTn id="8" dur="1000" fill="hold"/>
                                        <p:tgtEl>
                                          <p:spTgt spid="11"/>
                                        </p:tgtEl>
                                        <p:attrNameLst>
                                          <p:attrName>ppt_h</p:attrName>
                                        </p:attrNameLst>
                                      </p:cBhvr>
                                      <p:tavLst>
                                        <p:tav tm="0">
                                          <p:val>
                                            <p:fltVal val="0"/>
                                          </p:val>
                                        </p:tav>
                                        <p:tav tm="100000">
                                          <p:val>
                                            <p:strVal val="#ppt_h"/>
                                          </p:val>
                                        </p:tav>
                                      </p:tavLst>
                                    </p:anim>
                                    <p:anim calcmode="lin" valueType="num">
                                      <p:cBhvr>
                                        <p:cTn id="9" dur="1000" fill="hold"/>
                                        <p:tgtEl>
                                          <p:spTgt spid="11"/>
                                        </p:tgtEl>
                                        <p:attrNameLst>
                                          <p:attrName>style.rotation</p:attrName>
                                        </p:attrNameLst>
                                      </p:cBhvr>
                                      <p:tavLst>
                                        <p:tav tm="0">
                                          <p:val>
                                            <p:fltVal val="90"/>
                                          </p:val>
                                        </p:tav>
                                        <p:tav tm="100000">
                                          <p:val>
                                            <p:fltVal val="0"/>
                                          </p:val>
                                        </p:tav>
                                      </p:tavLst>
                                    </p:anim>
                                    <p:animEffect transition="in" filter="fade">
                                      <p:cBhvr>
                                        <p:cTn id="10" dur="10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iterate type="lt">
                                    <p:tmPct val="5000"/>
                                  </p:iterate>
                                  <p:childTnLst>
                                    <p:set>
                                      <p:cBhvr>
                                        <p:cTn id="14" dur="1" fill="hold">
                                          <p:stCondLst>
                                            <p:cond delay="0"/>
                                          </p:stCondLst>
                                        </p:cTn>
                                        <p:tgtEl>
                                          <p:spTgt spid="13"/>
                                        </p:tgtEl>
                                        <p:attrNameLst>
                                          <p:attrName>style.visibility</p:attrName>
                                        </p:attrNameLst>
                                      </p:cBhvr>
                                      <p:to>
                                        <p:strVal val="visible"/>
                                      </p:to>
                                    </p:set>
                                    <p:anim calcmode="lin" valueType="num">
                                      <p:cBhvr>
                                        <p:cTn id="15" dur="1000" fill="hold"/>
                                        <p:tgtEl>
                                          <p:spTgt spid="13"/>
                                        </p:tgtEl>
                                        <p:attrNameLst>
                                          <p:attrName>ppt_w</p:attrName>
                                        </p:attrNameLst>
                                      </p:cBhvr>
                                      <p:tavLst>
                                        <p:tav tm="0">
                                          <p:val>
                                            <p:fltVal val="0"/>
                                          </p:val>
                                        </p:tav>
                                        <p:tav tm="100000">
                                          <p:val>
                                            <p:strVal val="#ppt_w"/>
                                          </p:val>
                                        </p:tav>
                                      </p:tavLst>
                                    </p:anim>
                                    <p:anim calcmode="lin" valueType="num">
                                      <p:cBhvr>
                                        <p:cTn id="16" dur="1000" fill="hold"/>
                                        <p:tgtEl>
                                          <p:spTgt spid="13"/>
                                        </p:tgtEl>
                                        <p:attrNameLst>
                                          <p:attrName>ppt_h</p:attrName>
                                        </p:attrNameLst>
                                      </p:cBhvr>
                                      <p:tavLst>
                                        <p:tav tm="0">
                                          <p:val>
                                            <p:fltVal val="0"/>
                                          </p:val>
                                        </p:tav>
                                        <p:tav tm="100000">
                                          <p:val>
                                            <p:strVal val="#ppt_h"/>
                                          </p:val>
                                        </p:tav>
                                      </p:tavLst>
                                    </p:anim>
                                    <p:anim calcmode="lin" valueType="num">
                                      <p:cBhvr>
                                        <p:cTn id="17" dur="1000" fill="hold"/>
                                        <p:tgtEl>
                                          <p:spTgt spid="13"/>
                                        </p:tgtEl>
                                        <p:attrNameLst>
                                          <p:attrName>style.rotation</p:attrName>
                                        </p:attrNameLst>
                                      </p:cBhvr>
                                      <p:tavLst>
                                        <p:tav tm="0">
                                          <p:val>
                                            <p:fltVal val="90"/>
                                          </p:val>
                                        </p:tav>
                                        <p:tav tm="100000">
                                          <p:val>
                                            <p:fltVal val="0"/>
                                          </p:val>
                                        </p:tav>
                                      </p:tavLst>
                                    </p:anim>
                                    <p:animEffect transition="in" filter="fade">
                                      <p:cBhvr>
                                        <p:cTn id="18" dur="1000"/>
                                        <p:tgtEl>
                                          <p:spTgt spid="13"/>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grpId="0" nodeType="clickEffect">
                                  <p:stCondLst>
                                    <p:cond delay="0"/>
                                  </p:stCondLst>
                                  <p:iterate type="lt">
                                    <p:tmPct val="5000"/>
                                  </p:iterate>
                                  <p:childTnLst>
                                    <p:set>
                                      <p:cBhvr>
                                        <p:cTn id="22" dur="1" fill="hold">
                                          <p:stCondLst>
                                            <p:cond delay="0"/>
                                          </p:stCondLst>
                                        </p:cTn>
                                        <p:tgtEl>
                                          <p:spTgt spid="10"/>
                                        </p:tgtEl>
                                        <p:attrNameLst>
                                          <p:attrName>style.visibility</p:attrName>
                                        </p:attrNameLst>
                                      </p:cBhvr>
                                      <p:to>
                                        <p:strVal val="visible"/>
                                      </p:to>
                                    </p:set>
                                    <p:anim calcmode="lin" valueType="num">
                                      <p:cBhvr>
                                        <p:cTn id="23" dur="1000" fill="hold"/>
                                        <p:tgtEl>
                                          <p:spTgt spid="10"/>
                                        </p:tgtEl>
                                        <p:attrNameLst>
                                          <p:attrName>ppt_w</p:attrName>
                                        </p:attrNameLst>
                                      </p:cBhvr>
                                      <p:tavLst>
                                        <p:tav tm="0">
                                          <p:val>
                                            <p:fltVal val="0"/>
                                          </p:val>
                                        </p:tav>
                                        <p:tav tm="100000">
                                          <p:val>
                                            <p:strVal val="#ppt_w"/>
                                          </p:val>
                                        </p:tav>
                                      </p:tavLst>
                                    </p:anim>
                                    <p:anim calcmode="lin" valueType="num">
                                      <p:cBhvr>
                                        <p:cTn id="24" dur="1000" fill="hold"/>
                                        <p:tgtEl>
                                          <p:spTgt spid="10"/>
                                        </p:tgtEl>
                                        <p:attrNameLst>
                                          <p:attrName>ppt_h</p:attrName>
                                        </p:attrNameLst>
                                      </p:cBhvr>
                                      <p:tavLst>
                                        <p:tav tm="0">
                                          <p:val>
                                            <p:fltVal val="0"/>
                                          </p:val>
                                        </p:tav>
                                        <p:tav tm="100000">
                                          <p:val>
                                            <p:strVal val="#ppt_h"/>
                                          </p:val>
                                        </p:tav>
                                      </p:tavLst>
                                    </p:anim>
                                    <p:anim calcmode="lin" valueType="num">
                                      <p:cBhvr>
                                        <p:cTn id="25" dur="1000" fill="hold"/>
                                        <p:tgtEl>
                                          <p:spTgt spid="10"/>
                                        </p:tgtEl>
                                        <p:attrNameLst>
                                          <p:attrName>style.rotation</p:attrName>
                                        </p:attrNameLst>
                                      </p:cBhvr>
                                      <p:tavLst>
                                        <p:tav tm="0">
                                          <p:val>
                                            <p:fltVal val="90"/>
                                          </p:val>
                                        </p:tav>
                                        <p:tav tm="100000">
                                          <p:val>
                                            <p:fltVal val="0"/>
                                          </p:val>
                                        </p:tav>
                                      </p:tavLst>
                                    </p:anim>
                                    <p:animEffect transition="in" filter="fade">
                                      <p:cBhvr>
                                        <p:cTn id="26" dur="1000"/>
                                        <p:tgtEl>
                                          <p:spTgt spid="10"/>
                                        </p:tgtEl>
                                      </p:cBhvr>
                                    </p:animEffect>
                                  </p:childTnLst>
                                </p:cTn>
                              </p:par>
                            </p:childTnLst>
                          </p:cTn>
                        </p:par>
                      </p:childTnLst>
                    </p:cTn>
                  </p:par>
                  <p:par>
                    <p:cTn id="27" fill="hold">
                      <p:stCondLst>
                        <p:cond delay="indefinite"/>
                      </p:stCondLst>
                      <p:childTnLst>
                        <p:par>
                          <p:cTn id="28" fill="hold">
                            <p:stCondLst>
                              <p:cond delay="0"/>
                            </p:stCondLst>
                            <p:childTnLst>
                              <p:par>
                                <p:cTn id="29" presetID="31" presetClass="entr" presetSubtype="0" fill="hold" grpId="0" nodeType="clickEffect">
                                  <p:stCondLst>
                                    <p:cond delay="0"/>
                                  </p:stCondLst>
                                  <p:iterate type="lt">
                                    <p:tmPct val="5000"/>
                                  </p:iterate>
                                  <p:childTnLst>
                                    <p:set>
                                      <p:cBhvr>
                                        <p:cTn id="30" dur="1" fill="hold">
                                          <p:stCondLst>
                                            <p:cond delay="0"/>
                                          </p:stCondLst>
                                        </p:cTn>
                                        <p:tgtEl>
                                          <p:spTgt spid="14"/>
                                        </p:tgtEl>
                                        <p:attrNameLst>
                                          <p:attrName>style.visibility</p:attrName>
                                        </p:attrNameLst>
                                      </p:cBhvr>
                                      <p:to>
                                        <p:strVal val="visible"/>
                                      </p:to>
                                    </p:set>
                                    <p:anim calcmode="lin" valueType="num">
                                      <p:cBhvr>
                                        <p:cTn id="31" dur="1000" fill="hold"/>
                                        <p:tgtEl>
                                          <p:spTgt spid="14"/>
                                        </p:tgtEl>
                                        <p:attrNameLst>
                                          <p:attrName>ppt_w</p:attrName>
                                        </p:attrNameLst>
                                      </p:cBhvr>
                                      <p:tavLst>
                                        <p:tav tm="0">
                                          <p:val>
                                            <p:fltVal val="0"/>
                                          </p:val>
                                        </p:tav>
                                        <p:tav tm="100000">
                                          <p:val>
                                            <p:strVal val="#ppt_w"/>
                                          </p:val>
                                        </p:tav>
                                      </p:tavLst>
                                    </p:anim>
                                    <p:anim calcmode="lin" valueType="num">
                                      <p:cBhvr>
                                        <p:cTn id="32" dur="1000" fill="hold"/>
                                        <p:tgtEl>
                                          <p:spTgt spid="14"/>
                                        </p:tgtEl>
                                        <p:attrNameLst>
                                          <p:attrName>ppt_h</p:attrName>
                                        </p:attrNameLst>
                                      </p:cBhvr>
                                      <p:tavLst>
                                        <p:tav tm="0">
                                          <p:val>
                                            <p:fltVal val="0"/>
                                          </p:val>
                                        </p:tav>
                                        <p:tav tm="100000">
                                          <p:val>
                                            <p:strVal val="#ppt_h"/>
                                          </p:val>
                                        </p:tav>
                                      </p:tavLst>
                                    </p:anim>
                                    <p:anim calcmode="lin" valueType="num">
                                      <p:cBhvr>
                                        <p:cTn id="33" dur="1000" fill="hold"/>
                                        <p:tgtEl>
                                          <p:spTgt spid="14"/>
                                        </p:tgtEl>
                                        <p:attrNameLst>
                                          <p:attrName>style.rotation</p:attrName>
                                        </p:attrNameLst>
                                      </p:cBhvr>
                                      <p:tavLst>
                                        <p:tav tm="0">
                                          <p:val>
                                            <p:fltVal val="90"/>
                                          </p:val>
                                        </p:tav>
                                        <p:tav tm="100000">
                                          <p:val>
                                            <p:fltVal val="0"/>
                                          </p:val>
                                        </p:tav>
                                      </p:tavLst>
                                    </p:anim>
                                    <p:animEffect transition="in" filter="fade">
                                      <p:cBhvr>
                                        <p:cTn id="34"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14" grpId="0"/>
      <p:bldP spid="10"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4" name="TextBox 3"/>
          <p:cNvSpPr txBox="1"/>
          <p:nvPr/>
        </p:nvSpPr>
        <p:spPr>
          <a:xfrm>
            <a:off x="2701755" y="333828"/>
            <a:ext cx="6858000" cy="923330"/>
          </a:xfrm>
          <a:prstGeom prst="rect">
            <a:avLst/>
          </a:prstGeom>
          <a:noFill/>
        </p:spPr>
        <p:txBody>
          <a:bodyPr wrap="square" rtlCol="0">
            <a:spAutoFit/>
          </a:bodyPr>
          <a:lstStyle/>
          <a:p>
            <a:pPr algn="ctr"/>
            <a:r>
              <a:rPr lang="en-US" sz="5400">
                <a:solidFill>
                  <a:srgbClr val="C00000"/>
                </a:solidFill>
                <a:latin typeface="UTM Cookies" pitchFamily="18" charset="0"/>
              </a:rPr>
              <a:t>DẾ MÈN PHIÊU LƯU KÍ</a:t>
            </a:r>
          </a:p>
        </p:txBody>
      </p:sp>
      <p:pic>
        <p:nvPicPr>
          <p:cNvPr id="5" name="Nhac-nen-PowerPoint-vui-nhon-www_nhacchuongvui_com.mp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929481" y="5562600"/>
            <a:ext cx="609600" cy="609600"/>
          </a:xfrm>
          <a:prstGeom prst="rect">
            <a:avLst/>
          </a:prstGeom>
        </p:spPr>
      </p:pic>
      <p:sp>
        <p:nvSpPr>
          <p:cNvPr id="6" name="TextBox 5"/>
          <p:cNvSpPr txBox="1"/>
          <p:nvPr/>
        </p:nvSpPr>
        <p:spPr>
          <a:xfrm>
            <a:off x="740987" y="1411230"/>
            <a:ext cx="10779539" cy="1754326"/>
          </a:xfrm>
          <a:prstGeom prst="rect">
            <a:avLst/>
          </a:prstGeom>
          <a:noFill/>
        </p:spPr>
        <p:txBody>
          <a:bodyPr wrap="square" rtlCol="0">
            <a:spAutoFit/>
          </a:bodyPr>
          <a:lstStyle/>
          <a:p>
            <a:pPr algn="ctr"/>
            <a:r>
              <a:rPr lang="en-US" sz="5400">
                <a:solidFill>
                  <a:srgbClr val="002060"/>
                </a:solidFill>
                <a:latin typeface="UTM Cookies" pitchFamily="18" charset="0"/>
              </a:rPr>
              <a:t>PHIÊN BẢN </a:t>
            </a:r>
          </a:p>
          <a:p>
            <a:pPr algn="ctr"/>
            <a:r>
              <a:rPr lang="en-US" sz="5400" i="1">
                <a:solidFill>
                  <a:srgbClr val="002060"/>
                </a:solidFill>
                <a:latin typeface="UTM Cookies" pitchFamily="18" charset="0"/>
              </a:rPr>
              <a:t>DẾ MÈN TÌM BẠN sau mùa covid</a:t>
            </a:r>
            <a:endParaRPr lang="en-US" sz="5400">
              <a:solidFill>
                <a:srgbClr val="002060"/>
              </a:solidFill>
              <a:latin typeface="UTM Cookies" pitchFamily="18" charset="0"/>
            </a:endParaRPr>
          </a:p>
        </p:txBody>
      </p:sp>
      <p:sp>
        <p:nvSpPr>
          <p:cNvPr id="7" name="Rectangle 6"/>
          <p:cNvSpPr/>
          <p:nvPr/>
        </p:nvSpPr>
        <p:spPr>
          <a:xfrm>
            <a:off x="76200" y="4572000"/>
            <a:ext cx="12048958" cy="228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en-US" sz="3200">
                <a:solidFill>
                  <a:srgbClr val="EEECE1">
                    <a:lumMod val="25000"/>
                  </a:srgbClr>
                </a:solidFill>
                <a:latin typeface="UVN But Long 2" pitchFamily="2" charset="0"/>
                <a:ea typeface="Revue" pitchFamily="18" charset="0"/>
                <a:cs typeface="Revue" pitchFamily="18" charset="0"/>
              </a:rPr>
              <a:t>	Hết giãn cách rồi nên Dế Mèn buồn chân buồn tay lắm các bạn ạ. Dế Mèn lại bắt đầu một chuyến phiêu lưu mới. Chúng mình hãy thuyết phục những người bạn kia tham gia chuyến phiêu lưu của Dế Mèn nhé! Để thuyết phục được các bạn ấy, chúng ta phải trả lời thật xuất sắc các câu hỏi mà các bạn ấy đưa ra nhé!</a:t>
            </a:r>
          </a:p>
        </p:txBody>
      </p:sp>
    </p:spTree>
    <p:extLst>
      <p:ext uri="{BB962C8B-B14F-4D97-AF65-F5344CB8AC3E}">
        <p14:creationId xmlns:p14="http://schemas.microsoft.com/office/powerpoint/2010/main" val="1552345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234945" fill="hold"/>
                                        <p:tgtEl>
                                          <p:spTgt spid="5"/>
                                        </p:tgtEl>
                                      </p:cBhvr>
                                    </p:cmd>
                                  </p:childTnLst>
                                </p:cTn>
                              </p:par>
                              <p:par>
                                <p:cTn id="7" presetID="38" presetClass="entr" presetSubtype="0" accel="50000" fill="hold" grpId="0" nodeType="withEffect">
                                  <p:stCondLst>
                                    <p:cond delay="0"/>
                                  </p:stCondLst>
                                  <p:iterate type="lt">
                                    <p:tmPct val="50000"/>
                                  </p:iterate>
                                  <p:childTnLst>
                                    <p:set>
                                      <p:cBhvr>
                                        <p:cTn id="8" dur="1" fill="hold">
                                          <p:stCondLst>
                                            <p:cond delay="0"/>
                                          </p:stCondLst>
                                        </p:cTn>
                                        <p:tgtEl>
                                          <p:spTgt spid="4"/>
                                        </p:tgtEl>
                                        <p:attrNameLst>
                                          <p:attrName>style.visibility</p:attrName>
                                        </p:attrNameLst>
                                      </p:cBhvr>
                                      <p:to>
                                        <p:strVal val="visible"/>
                                      </p:to>
                                    </p:set>
                                    <p:set>
                                      <p:cBhvr>
                                        <p:cTn id="9" dur="114" fill="hold">
                                          <p:stCondLst>
                                            <p:cond delay="0"/>
                                          </p:stCondLst>
                                        </p:cTn>
                                        <p:tgtEl>
                                          <p:spTgt spid="4"/>
                                        </p:tgtEl>
                                        <p:attrNameLst>
                                          <p:attrName>style.rotation</p:attrName>
                                        </p:attrNameLst>
                                      </p:cBhvr>
                                      <p:to>
                                        <p:strVal val="-45.0"/>
                                      </p:to>
                                    </p:set>
                                    <p:anim calcmode="lin" valueType="num">
                                      <p:cBhvr>
                                        <p:cTn id="10" dur="114" fill="hold">
                                          <p:stCondLst>
                                            <p:cond delay="114"/>
                                          </p:stCondLst>
                                        </p:cTn>
                                        <p:tgtEl>
                                          <p:spTgt spid="4"/>
                                        </p:tgtEl>
                                        <p:attrNameLst>
                                          <p:attrName>style.rotation</p:attrName>
                                        </p:attrNameLst>
                                      </p:cBhvr>
                                      <p:tavLst>
                                        <p:tav tm="0">
                                          <p:val>
                                            <p:fltVal val="-45"/>
                                          </p:val>
                                        </p:tav>
                                        <p:tav tm="69900">
                                          <p:val>
                                            <p:fltVal val="45"/>
                                          </p:val>
                                        </p:tav>
                                        <p:tav tm="100000">
                                          <p:val>
                                            <p:fltVal val="0"/>
                                          </p:val>
                                        </p:tav>
                                      </p:tavLst>
                                    </p:anim>
                                    <p:anim calcmode="lin" valueType="num">
                                      <p:cBhvr>
                                        <p:cTn id="11" dur="114" fill="hold">
                                          <p:stCondLst>
                                            <p:cond delay="0"/>
                                          </p:stCondLst>
                                        </p:cTn>
                                        <p:tgtEl>
                                          <p:spTgt spid="4"/>
                                        </p:tgtEl>
                                        <p:attrNameLst>
                                          <p:attrName>ppt_y</p:attrName>
                                        </p:attrNameLst>
                                      </p:cBhvr>
                                      <p:tavLst>
                                        <p:tav tm="0">
                                          <p:val>
                                            <p:strVal val="#ppt_y-1"/>
                                          </p:val>
                                        </p:tav>
                                        <p:tav tm="100000">
                                          <p:val>
                                            <p:strVal val="#ppt_y-(0.354*#ppt_w-0.172*#ppt_h)"/>
                                          </p:val>
                                        </p:tav>
                                      </p:tavLst>
                                    </p:anim>
                                    <p:anim calcmode="lin" valueType="num">
                                      <p:cBhvr>
                                        <p:cTn id="12" dur="39" decel="50000" autoRev="1" fill="hold">
                                          <p:stCondLst>
                                            <p:cond delay="114"/>
                                          </p:stCondLst>
                                        </p:cTn>
                                        <p:tgtEl>
                                          <p:spTgt spid="4"/>
                                        </p:tgtEl>
                                        <p:attrNameLst>
                                          <p:attrName>ppt_y</p:attrName>
                                        </p:attrNameLst>
                                      </p:cBhvr>
                                      <p:tavLst>
                                        <p:tav tm="0">
                                          <p:val>
                                            <p:strVal val="#ppt_y-(0.354*#ppt_w-0.172*#ppt_h)"/>
                                          </p:val>
                                        </p:tav>
                                        <p:tav tm="100000">
                                          <p:val>
                                            <p:strVal val="#ppt_y-(0.354*#ppt_w-0.172*#ppt_h)-#ppt_h/2"/>
                                          </p:val>
                                        </p:tav>
                                      </p:tavLst>
                                    </p:anim>
                                    <p:anim calcmode="lin" valueType="num">
                                      <p:cBhvr>
                                        <p:cTn id="13" dur="34" fill="hold">
                                          <p:stCondLst>
                                            <p:cond delay="216"/>
                                          </p:stCondLst>
                                        </p:cTn>
                                        <p:tgtEl>
                                          <p:spTgt spid="4"/>
                                        </p:tgtEl>
                                        <p:attrNameLst>
                                          <p:attrName>ppt_y</p:attrName>
                                        </p:attrNameLst>
                                      </p:cBhvr>
                                      <p:tavLst>
                                        <p:tav tm="0">
                                          <p:val>
                                            <p:strVal val="#ppt_y-(0.354*#ppt_w-0.172*#ppt_h)"/>
                                          </p:val>
                                        </p:tav>
                                        <p:tav tm="100000">
                                          <p:val>
                                            <p:strVal val="#ppt_y"/>
                                          </p:val>
                                        </p:tav>
                                      </p:tavLst>
                                    </p:anim>
                                  </p:childTnLst>
                                </p:cTn>
                              </p:par>
                            </p:childTnLst>
                          </p:cTn>
                        </p:par>
                        <p:par>
                          <p:cTn id="14" fill="hold">
                            <p:stCondLst>
                              <p:cond delay="234945"/>
                            </p:stCondLst>
                            <p:childTnLst>
                              <p:par>
                                <p:cTn id="15" presetID="38" presetClass="entr" presetSubtype="0" accel="50000" fill="hold" grpId="0" nodeType="afterEffect">
                                  <p:stCondLst>
                                    <p:cond delay="0"/>
                                  </p:stCondLst>
                                  <p:iterate type="lt">
                                    <p:tmPct val="50000"/>
                                  </p:iterate>
                                  <p:childTnLst>
                                    <p:set>
                                      <p:cBhvr>
                                        <p:cTn id="16" dur="1" fill="hold">
                                          <p:stCondLst>
                                            <p:cond delay="0"/>
                                          </p:stCondLst>
                                        </p:cTn>
                                        <p:tgtEl>
                                          <p:spTgt spid="6"/>
                                        </p:tgtEl>
                                        <p:attrNameLst>
                                          <p:attrName>style.visibility</p:attrName>
                                        </p:attrNameLst>
                                      </p:cBhvr>
                                      <p:to>
                                        <p:strVal val="visible"/>
                                      </p:to>
                                    </p:set>
                                    <p:set>
                                      <p:cBhvr>
                                        <p:cTn id="17" dur="114" fill="hold">
                                          <p:stCondLst>
                                            <p:cond delay="0"/>
                                          </p:stCondLst>
                                        </p:cTn>
                                        <p:tgtEl>
                                          <p:spTgt spid="6"/>
                                        </p:tgtEl>
                                        <p:attrNameLst>
                                          <p:attrName>style.rotation</p:attrName>
                                        </p:attrNameLst>
                                      </p:cBhvr>
                                      <p:to>
                                        <p:strVal val="-45.0"/>
                                      </p:to>
                                    </p:set>
                                    <p:anim calcmode="lin" valueType="num">
                                      <p:cBhvr>
                                        <p:cTn id="18" dur="114" fill="hold">
                                          <p:stCondLst>
                                            <p:cond delay="114"/>
                                          </p:stCondLst>
                                        </p:cTn>
                                        <p:tgtEl>
                                          <p:spTgt spid="6"/>
                                        </p:tgtEl>
                                        <p:attrNameLst>
                                          <p:attrName>style.rotation</p:attrName>
                                        </p:attrNameLst>
                                      </p:cBhvr>
                                      <p:tavLst>
                                        <p:tav tm="0">
                                          <p:val>
                                            <p:fltVal val="-45"/>
                                          </p:val>
                                        </p:tav>
                                        <p:tav tm="69900">
                                          <p:val>
                                            <p:fltVal val="45"/>
                                          </p:val>
                                        </p:tav>
                                        <p:tav tm="100000">
                                          <p:val>
                                            <p:fltVal val="0"/>
                                          </p:val>
                                        </p:tav>
                                      </p:tavLst>
                                    </p:anim>
                                    <p:anim calcmode="lin" valueType="num">
                                      <p:cBhvr>
                                        <p:cTn id="19" dur="114" fill="hold">
                                          <p:stCondLst>
                                            <p:cond delay="0"/>
                                          </p:stCondLst>
                                        </p:cTn>
                                        <p:tgtEl>
                                          <p:spTgt spid="6"/>
                                        </p:tgtEl>
                                        <p:attrNameLst>
                                          <p:attrName>ppt_y</p:attrName>
                                        </p:attrNameLst>
                                      </p:cBhvr>
                                      <p:tavLst>
                                        <p:tav tm="0">
                                          <p:val>
                                            <p:strVal val="#ppt_y-1"/>
                                          </p:val>
                                        </p:tav>
                                        <p:tav tm="100000">
                                          <p:val>
                                            <p:strVal val="#ppt_y-(0.354*#ppt_w-0.172*#ppt_h)"/>
                                          </p:val>
                                        </p:tav>
                                      </p:tavLst>
                                    </p:anim>
                                    <p:anim calcmode="lin" valueType="num">
                                      <p:cBhvr>
                                        <p:cTn id="20" dur="39" decel="50000" autoRev="1" fill="hold">
                                          <p:stCondLst>
                                            <p:cond delay="114"/>
                                          </p:stCondLst>
                                        </p:cTn>
                                        <p:tgtEl>
                                          <p:spTgt spid="6"/>
                                        </p:tgtEl>
                                        <p:attrNameLst>
                                          <p:attrName>ppt_y</p:attrName>
                                        </p:attrNameLst>
                                      </p:cBhvr>
                                      <p:tavLst>
                                        <p:tav tm="0">
                                          <p:val>
                                            <p:strVal val="#ppt_y-(0.354*#ppt_w-0.172*#ppt_h)"/>
                                          </p:val>
                                        </p:tav>
                                        <p:tav tm="100000">
                                          <p:val>
                                            <p:strVal val="#ppt_y-(0.354*#ppt_w-0.172*#ppt_h)-#ppt_h/2"/>
                                          </p:val>
                                        </p:tav>
                                      </p:tavLst>
                                    </p:anim>
                                    <p:anim calcmode="lin" valueType="num">
                                      <p:cBhvr>
                                        <p:cTn id="21" dur="34" fill="hold">
                                          <p:stCondLst>
                                            <p:cond delay="216"/>
                                          </p:stCondLst>
                                        </p:cTn>
                                        <p:tgtEl>
                                          <p:spTgt spid="6"/>
                                        </p:tgtEl>
                                        <p:attrNameLst>
                                          <p:attrName>ppt_y</p:attrName>
                                        </p:attrNameLst>
                                      </p:cBhvr>
                                      <p:tavLst>
                                        <p:tav tm="0">
                                          <p:val>
                                            <p:strVal val="#ppt_y-(0.354*#ppt_w-0.172*#ppt_h)"/>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12121">
                <p:cTn id="22" repeatCount="indefinite" fill="hold" display="0">
                  <p:stCondLst>
                    <p:cond delay="indefinite"/>
                  </p:stCondLst>
                  <p:endCondLst>
                    <p:cond evt="onStopAudio" delay="0">
                      <p:tgtEl>
                        <p:sldTgt/>
                      </p:tgtEl>
                    </p:cond>
                  </p:endCondLst>
                </p:cTn>
                <p:tgtEl>
                  <p:spTgt spid="5"/>
                </p:tgtEl>
              </p:cMediaNode>
            </p:audio>
          </p:childTnLst>
        </p:cTn>
      </p:par>
    </p:tnLst>
    <p:bldLst>
      <p:bldP spid="4" grpId="0"/>
      <p:bldP spid="6"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l="-4000" t="-11000" r="-3000" b="-29000"/>
          </a:stretch>
        </a:blipFill>
        <a:effectLst/>
      </p:bgPr>
    </p:bg>
    <p:spTree>
      <p:nvGrpSpPr>
        <p:cNvPr id="1" name=""/>
        <p:cNvGrpSpPr/>
        <p:nvPr/>
      </p:nvGrpSpPr>
      <p:grpSpPr>
        <a:xfrm>
          <a:off x="0" y="0"/>
          <a:ext cx="0" cy="0"/>
          <a:chOff x="0" y="0"/>
          <a:chExt cx="0" cy="0"/>
        </a:xfrm>
      </p:grpSpPr>
      <p:pic>
        <p:nvPicPr>
          <p:cNvPr id="5" name="Picture 4">
            <a:hlinkClick r:id="rId4" action="ppaction://hlinksldjump"/>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714750" y="393285"/>
            <a:ext cx="1386251" cy="1080100"/>
          </a:xfrm>
          <a:prstGeom prst="rect">
            <a:avLst/>
          </a:prstGeom>
        </p:spPr>
      </p:pic>
      <p:pic>
        <p:nvPicPr>
          <p:cNvPr id="7" name="Picture 6">
            <a:hlinkClick r:id="rId6" action="ppaction://hlinksldjump"/>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733295" y="3185027"/>
            <a:ext cx="2065411" cy="1872639"/>
          </a:xfrm>
          <a:prstGeom prst="rect">
            <a:avLst/>
          </a:prstGeom>
        </p:spPr>
      </p:pic>
      <p:pic>
        <p:nvPicPr>
          <p:cNvPr id="8" name="Picture 7">
            <a:hlinkClick r:id="rId8" action="ppaction://hlinksldjump"/>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10060119" y="3934552"/>
            <a:ext cx="2081763" cy="2246227"/>
          </a:xfrm>
          <a:prstGeom prst="rect">
            <a:avLst/>
          </a:prstGeom>
        </p:spPr>
      </p:pic>
      <p:pic>
        <p:nvPicPr>
          <p:cNvPr id="9" name="Picture 8">
            <a:hlinkClick r:id="rId10" action="ppaction://hlinksldjump"/>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10820400" y="1944740"/>
            <a:ext cx="810770" cy="1371603"/>
          </a:xfrm>
          <a:prstGeom prst="rect">
            <a:avLst/>
          </a:prstGeom>
        </p:spPr>
      </p:pic>
      <p:pic>
        <p:nvPicPr>
          <p:cNvPr id="10" name="Picture 9">
            <a:hlinkClick r:id="rId10" action="ppaction://hlinksldjump"/>
          </p:cNvPr>
          <p:cNvPicPr>
            <a:picLocks noChangeAspect="1"/>
          </p:cNvPicPr>
          <p:nvPr/>
        </p:nvPicPr>
        <p:blipFill rotWithShape="1">
          <a:blip r:embed="rId12">
            <a:extLst>
              <a:ext uri="{BEBA8EAE-BF5A-486C-A8C5-ECC9F3942E4B}">
                <a14:imgProps xmlns:a14="http://schemas.microsoft.com/office/drawing/2010/main">
                  <a14:imgLayer r:embed="rId13">
                    <a14:imgEffect>
                      <a14:colorTemperature colorTemp="11200"/>
                    </a14:imgEffect>
                    <a14:imgEffect>
                      <a14:saturation sat="400000"/>
                    </a14:imgEffect>
                  </a14:imgLayer>
                </a14:imgProps>
              </a:ext>
              <a:ext uri="{28A0092B-C50C-407E-A947-70E740481C1C}">
                <a14:useLocalDpi xmlns:a14="http://schemas.microsoft.com/office/drawing/2010/main" val="0"/>
              </a:ext>
            </a:extLst>
          </a:blip>
          <a:srcRect l="14473" b="4014"/>
          <a:stretch/>
        </p:blipFill>
        <p:spPr>
          <a:xfrm flipH="1">
            <a:off x="34636" y="3755478"/>
            <a:ext cx="4012118" cy="2874541"/>
          </a:xfrm>
          <a:prstGeom prst="rect">
            <a:avLst/>
          </a:prstGeom>
        </p:spPr>
      </p:pic>
      <p:pic>
        <p:nvPicPr>
          <p:cNvPr id="11" name="Picture 10">
            <a:hlinkClick r:id="rId14" action="ppaction://hlinksldjump"/>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5105400" y="2530451"/>
            <a:ext cx="1602912" cy="1729545"/>
          </a:xfrm>
          <a:prstGeom prst="rect">
            <a:avLst/>
          </a:prstGeom>
        </p:spPr>
      </p:pic>
      <p:grpSp>
        <p:nvGrpSpPr>
          <p:cNvPr id="14" name="Group 13"/>
          <p:cNvGrpSpPr/>
          <p:nvPr/>
        </p:nvGrpSpPr>
        <p:grpSpPr>
          <a:xfrm>
            <a:off x="2813432" y="-168268"/>
            <a:ext cx="4120769" cy="4446319"/>
            <a:chOff x="2798350" y="-168268"/>
            <a:chExt cx="4120769" cy="4446319"/>
          </a:xfrm>
        </p:grpSpPr>
        <p:pic>
          <p:nvPicPr>
            <p:cNvPr id="12" name="Picture 11"/>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2798350" y="-168268"/>
              <a:ext cx="4120769" cy="4446319"/>
            </a:xfrm>
            <a:prstGeom prst="rect">
              <a:avLst/>
            </a:prstGeom>
          </p:spPr>
        </p:pic>
        <p:sp>
          <p:nvSpPr>
            <p:cNvPr id="13" name="TextBox 12"/>
            <p:cNvSpPr txBox="1"/>
            <p:nvPr/>
          </p:nvSpPr>
          <p:spPr>
            <a:xfrm>
              <a:off x="3550780" y="762000"/>
              <a:ext cx="2438400" cy="1200329"/>
            </a:xfrm>
            <a:prstGeom prst="rect">
              <a:avLst/>
            </a:prstGeom>
            <a:noFill/>
          </p:spPr>
          <p:txBody>
            <a:bodyPr wrap="square" rtlCol="0">
              <a:spAutoFit/>
            </a:bodyPr>
            <a:lstStyle/>
            <a:p>
              <a:pPr algn="ctr"/>
              <a:r>
                <a:rPr lang="en-US" sz="2400">
                  <a:solidFill>
                    <a:prstClr val="black"/>
                  </a:solidFill>
                  <a:latin typeface="UTM Cookies" pitchFamily="18" charset="0"/>
                </a:rPr>
                <a:t>Chúng mình bắt đầu chuyến phiêu lưu thôi nào!</a:t>
              </a:r>
            </a:p>
          </p:txBody>
        </p:sp>
      </p:grpSp>
    </p:spTree>
    <p:extLst>
      <p:ext uri="{BB962C8B-B14F-4D97-AF65-F5344CB8AC3E}">
        <p14:creationId xmlns:p14="http://schemas.microsoft.com/office/powerpoint/2010/main" val="2953741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indefinite" fill="hold" nodeType="withEffect">
                                  <p:stCondLst>
                                    <p:cond delay="0"/>
                                  </p:stCondLst>
                                  <p:childTnLst>
                                    <p:animRot by="120000">
                                      <p:cBhvr>
                                        <p:cTn id="6" dur="100" fill="hold">
                                          <p:stCondLst>
                                            <p:cond delay="0"/>
                                          </p:stCondLst>
                                        </p:cTn>
                                        <p:tgtEl>
                                          <p:spTgt spid="5"/>
                                        </p:tgtEl>
                                        <p:attrNameLst>
                                          <p:attrName>r</p:attrName>
                                        </p:attrNameLst>
                                      </p:cBhvr>
                                    </p:animRot>
                                    <p:animRot by="-240000">
                                      <p:cBhvr>
                                        <p:cTn id="7" dur="200" fill="hold">
                                          <p:stCondLst>
                                            <p:cond delay="200"/>
                                          </p:stCondLst>
                                        </p:cTn>
                                        <p:tgtEl>
                                          <p:spTgt spid="5"/>
                                        </p:tgtEl>
                                        <p:attrNameLst>
                                          <p:attrName>r</p:attrName>
                                        </p:attrNameLst>
                                      </p:cBhvr>
                                    </p:animRot>
                                    <p:animRot by="240000">
                                      <p:cBhvr>
                                        <p:cTn id="8" dur="200" fill="hold">
                                          <p:stCondLst>
                                            <p:cond delay="400"/>
                                          </p:stCondLst>
                                        </p:cTn>
                                        <p:tgtEl>
                                          <p:spTgt spid="5"/>
                                        </p:tgtEl>
                                        <p:attrNameLst>
                                          <p:attrName>r</p:attrName>
                                        </p:attrNameLst>
                                      </p:cBhvr>
                                    </p:animRot>
                                    <p:animRot by="-240000">
                                      <p:cBhvr>
                                        <p:cTn id="9" dur="200" fill="hold">
                                          <p:stCondLst>
                                            <p:cond delay="600"/>
                                          </p:stCondLst>
                                        </p:cTn>
                                        <p:tgtEl>
                                          <p:spTgt spid="5"/>
                                        </p:tgtEl>
                                        <p:attrNameLst>
                                          <p:attrName>r</p:attrName>
                                        </p:attrNameLst>
                                      </p:cBhvr>
                                    </p:animRot>
                                    <p:animRot by="120000">
                                      <p:cBhvr>
                                        <p:cTn id="10" dur="200" fill="hold">
                                          <p:stCondLst>
                                            <p:cond delay="800"/>
                                          </p:stCondLst>
                                        </p:cTn>
                                        <p:tgtEl>
                                          <p:spTgt spid="5"/>
                                        </p:tgtEl>
                                        <p:attrNameLst>
                                          <p:attrName>r</p:attrName>
                                        </p:attrNameLst>
                                      </p:cBhvr>
                                    </p:animRot>
                                  </p:childTnLst>
                                </p:cTn>
                              </p:par>
                              <p:par>
                                <p:cTn id="11" presetID="32" presetClass="emph" presetSubtype="0" repeatCount="indefinite" fill="hold" nodeType="withEffect">
                                  <p:stCondLst>
                                    <p:cond delay="0"/>
                                  </p:stCondLst>
                                  <p:childTnLst>
                                    <p:animRot by="120000">
                                      <p:cBhvr>
                                        <p:cTn id="12" dur="100" fill="hold">
                                          <p:stCondLst>
                                            <p:cond delay="0"/>
                                          </p:stCondLst>
                                        </p:cTn>
                                        <p:tgtEl>
                                          <p:spTgt spid="7"/>
                                        </p:tgtEl>
                                        <p:attrNameLst>
                                          <p:attrName>r</p:attrName>
                                        </p:attrNameLst>
                                      </p:cBhvr>
                                    </p:animRot>
                                    <p:animRot by="-240000">
                                      <p:cBhvr>
                                        <p:cTn id="13" dur="200" fill="hold">
                                          <p:stCondLst>
                                            <p:cond delay="200"/>
                                          </p:stCondLst>
                                        </p:cTn>
                                        <p:tgtEl>
                                          <p:spTgt spid="7"/>
                                        </p:tgtEl>
                                        <p:attrNameLst>
                                          <p:attrName>r</p:attrName>
                                        </p:attrNameLst>
                                      </p:cBhvr>
                                    </p:animRot>
                                    <p:animRot by="240000">
                                      <p:cBhvr>
                                        <p:cTn id="14" dur="200" fill="hold">
                                          <p:stCondLst>
                                            <p:cond delay="400"/>
                                          </p:stCondLst>
                                        </p:cTn>
                                        <p:tgtEl>
                                          <p:spTgt spid="7"/>
                                        </p:tgtEl>
                                        <p:attrNameLst>
                                          <p:attrName>r</p:attrName>
                                        </p:attrNameLst>
                                      </p:cBhvr>
                                    </p:animRot>
                                    <p:animRot by="-240000">
                                      <p:cBhvr>
                                        <p:cTn id="15" dur="200" fill="hold">
                                          <p:stCondLst>
                                            <p:cond delay="600"/>
                                          </p:stCondLst>
                                        </p:cTn>
                                        <p:tgtEl>
                                          <p:spTgt spid="7"/>
                                        </p:tgtEl>
                                        <p:attrNameLst>
                                          <p:attrName>r</p:attrName>
                                        </p:attrNameLst>
                                      </p:cBhvr>
                                    </p:animRot>
                                    <p:animRot by="120000">
                                      <p:cBhvr>
                                        <p:cTn id="16" dur="200" fill="hold">
                                          <p:stCondLst>
                                            <p:cond delay="800"/>
                                          </p:stCondLst>
                                        </p:cTn>
                                        <p:tgtEl>
                                          <p:spTgt spid="7"/>
                                        </p:tgtEl>
                                        <p:attrNameLst>
                                          <p:attrName>r</p:attrName>
                                        </p:attrNameLst>
                                      </p:cBhvr>
                                    </p:animRot>
                                  </p:childTnLst>
                                </p:cTn>
                              </p:par>
                              <p:par>
                                <p:cTn id="17" presetID="32" presetClass="emph" presetSubtype="0" repeatCount="indefinite" fill="hold" nodeType="withEffect">
                                  <p:stCondLst>
                                    <p:cond delay="0"/>
                                  </p:stCondLst>
                                  <p:childTnLst>
                                    <p:animRot by="120000">
                                      <p:cBhvr>
                                        <p:cTn id="18" dur="100" fill="hold">
                                          <p:stCondLst>
                                            <p:cond delay="0"/>
                                          </p:stCondLst>
                                        </p:cTn>
                                        <p:tgtEl>
                                          <p:spTgt spid="8"/>
                                        </p:tgtEl>
                                        <p:attrNameLst>
                                          <p:attrName>r</p:attrName>
                                        </p:attrNameLst>
                                      </p:cBhvr>
                                    </p:animRot>
                                    <p:animRot by="-240000">
                                      <p:cBhvr>
                                        <p:cTn id="19" dur="200" fill="hold">
                                          <p:stCondLst>
                                            <p:cond delay="200"/>
                                          </p:stCondLst>
                                        </p:cTn>
                                        <p:tgtEl>
                                          <p:spTgt spid="8"/>
                                        </p:tgtEl>
                                        <p:attrNameLst>
                                          <p:attrName>r</p:attrName>
                                        </p:attrNameLst>
                                      </p:cBhvr>
                                    </p:animRot>
                                    <p:animRot by="240000">
                                      <p:cBhvr>
                                        <p:cTn id="20" dur="200" fill="hold">
                                          <p:stCondLst>
                                            <p:cond delay="400"/>
                                          </p:stCondLst>
                                        </p:cTn>
                                        <p:tgtEl>
                                          <p:spTgt spid="8"/>
                                        </p:tgtEl>
                                        <p:attrNameLst>
                                          <p:attrName>r</p:attrName>
                                        </p:attrNameLst>
                                      </p:cBhvr>
                                    </p:animRot>
                                    <p:animRot by="-240000">
                                      <p:cBhvr>
                                        <p:cTn id="21" dur="200" fill="hold">
                                          <p:stCondLst>
                                            <p:cond delay="600"/>
                                          </p:stCondLst>
                                        </p:cTn>
                                        <p:tgtEl>
                                          <p:spTgt spid="8"/>
                                        </p:tgtEl>
                                        <p:attrNameLst>
                                          <p:attrName>r</p:attrName>
                                        </p:attrNameLst>
                                      </p:cBhvr>
                                    </p:animRot>
                                    <p:animRot by="120000">
                                      <p:cBhvr>
                                        <p:cTn id="22" dur="200" fill="hold">
                                          <p:stCondLst>
                                            <p:cond delay="800"/>
                                          </p:stCondLst>
                                        </p:cTn>
                                        <p:tgtEl>
                                          <p:spTgt spid="8"/>
                                        </p:tgtEl>
                                        <p:attrNameLst>
                                          <p:attrName>r</p:attrName>
                                        </p:attrNameLst>
                                      </p:cBhvr>
                                    </p:animRot>
                                  </p:childTnLst>
                                </p:cTn>
                              </p:par>
                              <p:par>
                                <p:cTn id="23" presetID="32" presetClass="emph" presetSubtype="0" repeatCount="indefinite" fill="hold" nodeType="withEffect">
                                  <p:stCondLst>
                                    <p:cond delay="0"/>
                                  </p:stCondLst>
                                  <p:childTnLst>
                                    <p:animRot by="120000">
                                      <p:cBhvr>
                                        <p:cTn id="24" dur="100" fill="hold">
                                          <p:stCondLst>
                                            <p:cond delay="0"/>
                                          </p:stCondLst>
                                        </p:cTn>
                                        <p:tgtEl>
                                          <p:spTgt spid="9"/>
                                        </p:tgtEl>
                                        <p:attrNameLst>
                                          <p:attrName>r</p:attrName>
                                        </p:attrNameLst>
                                      </p:cBhvr>
                                    </p:animRot>
                                    <p:animRot by="-240000">
                                      <p:cBhvr>
                                        <p:cTn id="25" dur="200" fill="hold">
                                          <p:stCondLst>
                                            <p:cond delay="200"/>
                                          </p:stCondLst>
                                        </p:cTn>
                                        <p:tgtEl>
                                          <p:spTgt spid="9"/>
                                        </p:tgtEl>
                                        <p:attrNameLst>
                                          <p:attrName>r</p:attrName>
                                        </p:attrNameLst>
                                      </p:cBhvr>
                                    </p:animRot>
                                    <p:animRot by="240000">
                                      <p:cBhvr>
                                        <p:cTn id="26" dur="200" fill="hold">
                                          <p:stCondLst>
                                            <p:cond delay="400"/>
                                          </p:stCondLst>
                                        </p:cTn>
                                        <p:tgtEl>
                                          <p:spTgt spid="9"/>
                                        </p:tgtEl>
                                        <p:attrNameLst>
                                          <p:attrName>r</p:attrName>
                                        </p:attrNameLst>
                                      </p:cBhvr>
                                    </p:animRot>
                                    <p:animRot by="-240000">
                                      <p:cBhvr>
                                        <p:cTn id="27" dur="200" fill="hold">
                                          <p:stCondLst>
                                            <p:cond delay="600"/>
                                          </p:stCondLst>
                                        </p:cTn>
                                        <p:tgtEl>
                                          <p:spTgt spid="9"/>
                                        </p:tgtEl>
                                        <p:attrNameLst>
                                          <p:attrName>r</p:attrName>
                                        </p:attrNameLst>
                                      </p:cBhvr>
                                    </p:animRot>
                                    <p:animRot by="120000">
                                      <p:cBhvr>
                                        <p:cTn id="28" dur="200" fill="hold">
                                          <p:stCondLst>
                                            <p:cond delay="800"/>
                                          </p:stCondLst>
                                        </p:cTn>
                                        <p:tgtEl>
                                          <p:spTgt spid="9"/>
                                        </p:tgtEl>
                                        <p:attrNameLst>
                                          <p:attrName>r</p:attrName>
                                        </p:attrNameLst>
                                      </p:cBhvr>
                                    </p:animRot>
                                  </p:childTnLst>
                                </p:cTn>
                              </p:par>
                              <p:par>
                                <p:cTn id="29" presetID="32" presetClass="emph" presetSubtype="0" repeatCount="indefinite" fill="hold" nodeType="withEffect">
                                  <p:stCondLst>
                                    <p:cond delay="0"/>
                                  </p:stCondLst>
                                  <p:childTnLst>
                                    <p:animRot by="120000">
                                      <p:cBhvr>
                                        <p:cTn id="30" dur="100" fill="hold">
                                          <p:stCondLst>
                                            <p:cond delay="0"/>
                                          </p:stCondLst>
                                        </p:cTn>
                                        <p:tgtEl>
                                          <p:spTgt spid="11"/>
                                        </p:tgtEl>
                                        <p:attrNameLst>
                                          <p:attrName>r</p:attrName>
                                        </p:attrNameLst>
                                      </p:cBhvr>
                                    </p:animRot>
                                    <p:animRot by="-240000">
                                      <p:cBhvr>
                                        <p:cTn id="31" dur="200" fill="hold">
                                          <p:stCondLst>
                                            <p:cond delay="200"/>
                                          </p:stCondLst>
                                        </p:cTn>
                                        <p:tgtEl>
                                          <p:spTgt spid="11"/>
                                        </p:tgtEl>
                                        <p:attrNameLst>
                                          <p:attrName>r</p:attrName>
                                        </p:attrNameLst>
                                      </p:cBhvr>
                                    </p:animRot>
                                    <p:animRot by="240000">
                                      <p:cBhvr>
                                        <p:cTn id="32" dur="200" fill="hold">
                                          <p:stCondLst>
                                            <p:cond delay="400"/>
                                          </p:stCondLst>
                                        </p:cTn>
                                        <p:tgtEl>
                                          <p:spTgt spid="11"/>
                                        </p:tgtEl>
                                        <p:attrNameLst>
                                          <p:attrName>r</p:attrName>
                                        </p:attrNameLst>
                                      </p:cBhvr>
                                    </p:animRot>
                                    <p:animRot by="-240000">
                                      <p:cBhvr>
                                        <p:cTn id="33" dur="200" fill="hold">
                                          <p:stCondLst>
                                            <p:cond delay="600"/>
                                          </p:stCondLst>
                                        </p:cTn>
                                        <p:tgtEl>
                                          <p:spTgt spid="11"/>
                                        </p:tgtEl>
                                        <p:attrNameLst>
                                          <p:attrName>r</p:attrName>
                                        </p:attrNameLst>
                                      </p:cBhvr>
                                    </p:animRot>
                                    <p:animRot by="120000">
                                      <p:cBhvr>
                                        <p:cTn id="34" dur="200" fill="hold">
                                          <p:stCondLst>
                                            <p:cond delay="800"/>
                                          </p:stCondLst>
                                        </p:cTn>
                                        <p:tgtEl>
                                          <p:spTgt spid="11"/>
                                        </p:tgtEl>
                                        <p:attrNameLst>
                                          <p:attrName>r</p:attrName>
                                        </p:attrNameLst>
                                      </p:cBhvr>
                                    </p:animRo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5"/>
                    </p:tgtEl>
                  </p:cond>
                </p:stCondLst>
                <p:endSync evt="end" delay="0">
                  <p:rtn val="all"/>
                </p:endSync>
                <p:childTnLst>
                  <p:par>
                    <p:cTn id="41" fill="hold">
                      <p:stCondLst>
                        <p:cond delay="0"/>
                      </p:stCondLst>
                      <p:childTnLst>
                        <p:par>
                          <p:cTn id="42" fill="hold">
                            <p:stCondLst>
                              <p:cond delay="0"/>
                            </p:stCondLst>
                            <p:childTnLst>
                              <p:par>
                                <p:cTn id="43" presetID="42" presetClass="path" presetSubtype="0" accel="50000" decel="50000" fill="hold" nodeType="clickEffect">
                                  <p:stCondLst>
                                    <p:cond delay="0"/>
                                  </p:stCondLst>
                                  <p:childTnLst>
                                    <p:animMotion origin="layout" path="M 3.87627E-6 -3.75723E-6 L -0.76155 0.46336 " pathEditMode="relative" rAng="0" ptsTypes="AA">
                                      <p:cBhvr>
                                        <p:cTn id="44" dur="2000" fill="hold"/>
                                        <p:tgtEl>
                                          <p:spTgt spid="5"/>
                                        </p:tgtEl>
                                        <p:attrNameLst>
                                          <p:attrName>ppt_x</p:attrName>
                                          <p:attrName>ppt_y</p:attrName>
                                        </p:attrNameLst>
                                      </p:cBhvr>
                                      <p:rCtr x="-38084" y="23168"/>
                                    </p:animMotion>
                                  </p:childTnLst>
                                </p:cTn>
                              </p:par>
                            </p:childTnLst>
                          </p:cTn>
                        </p:par>
                      </p:childTnLst>
                    </p:cTn>
                  </p:par>
                </p:childTnLst>
              </p:cTn>
              <p:nextCondLst>
                <p:cond evt="onClick" delay="0">
                  <p:tgtEl>
                    <p:spTgt spid="5"/>
                  </p:tgtEl>
                </p:cond>
              </p:nextCondLst>
            </p:seq>
            <p:seq concurrent="1" nextAc="seek">
              <p:cTn id="45" restart="whenNotActive" fill="hold" evtFilter="cancelBubble" nodeType="interactiveSeq">
                <p:stCondLst>
                  <p:cond evt="onClick" delay="0">
                    <p:tgtEl>
                      <p:spTgt spid="7"/>
                    </p:tgtEl>
                  </p:cond>
                </p:stCondLst>
                <p:endSync evt="end" delay="0">
                  <p:rtn val="all"/>
                </p:endSync>
                <p:childTnLst>
                  <p:par>
                    <p:cTn id="46" fill="hold">
                      <p:stCondLst>
                        <p:cond delay="0"/>
                      </p:stCondLst>
                      <p:childTnLst>
                        <p:par>
                          <p:cTn id="47" fill="hold">
                            <p:stCondLst>
                              <p:cond delay="0"/>
                            </p:stCondLst>
                            <p:childTnLst>
                              <p:par>
                                <p:cTn id="48" presetID="42" presetClass="path" presetSubtype="0" accel="50000" decel="50000" fill="hold" nodeType="clickEffect">
                                  <p:stCondLst>
                                    <p:cond delay="0"/>
                                  </p:stCondLst>
                                  <p:childTnLst>
                                    <p:animMotion origin="layout" path="M -4.41399E-6 -1.21387E-6 L -0.35095 0.13226 " pathEditMode="relative" rAng="0" ptsTypes="AA">
                                      <p:cBhvr>
                                        <p:cTn id="49" dur="2000" fill="hold"/>
                                        <p:tgtEl>
                                          <p:spTgt spid="7"/>
                                        </p:tgtEl>
                                        <p:attrNameLst>
                                          <p:attrName>ppt_x</p:attrName>
                                          <p:attrName>ppt_y</p:attrName>
                                        </p:attrNameLst>
                                      </p:cBhvr>
                                      <p:rCtr x="-17554" y="6613"/>
                                    </p:animMotion>
                                  </p:childTnLst>
                                </p:cTn>
                              </p:par>
                            </p:childTnLst>
                          </p:cTn>
                        </p:par>
                      </p:childTnLst>
                    </p:cTn>
                  </p:par>
                </p:childTnLst>
              </p:cTn>
              <p:nextCondLst>
                <p:cond evt="onClick" delay="0">
                  <p:tgtEl>
                    <p:spTgt spid="7"/>
                  </p:tgtEl>
                </p:cond>
              </p:nextCondLst>
            </p:seq>
            <p:seq concurrent="1" nextAc="seek">
              <p:cTn id="50" restart="whenNotActive" fill="hold" evtFilter="cancelBubble" nodeType="interactiveSeq">
                <p:stCondLst>
                  <p:cond evt="onClick" delay="0">
                    <p:tgtEl>
                      <p:spTgt spid="8"/>
                    </p:tgtEl>
                  </p:cond>
                </p:stCondLst>
                <p:endSync evt="end" delay="0">
                  <p:rtn val="all"/>
                </p:endSync>
                <p:childTnLst>
                  <p:par>
                    <p:cTn id="51" fill="hold">
                      <p:stCondLst>
                        <p:cond delay="0"/>
                      </p:stCondLst>
                      <p:childTnLst>
                        <p:par>
                          <p:cTn id="52" fill="hold">
                            <p:stCondLst>
                              <p:cond delay="0"/>
                            </p:stCondLst>
                            <p:childTnLst>
                              <p:par>
                                <p:cTn id="53" presetID="42" presetClass="path" presetSubtype="0" accel="50000" decel="50000" fill="hold" nodeType="clickEffect">
                                  <p:stCondLst>
                                    <p:cond delay="0"/>
                                  </p:stCondLst>
                                  <p:childTnLst>
                                    <p:animMotion origin="layout" path="M -8.40512E-7 3.81503E-6 L -0.53041 0.11815 " pathEditMode="relative" rAng="0" ptsTypes="AA">
                                      <p:cBhvr>
                                        <p:cTn id="54" dur="2000" fill="hold"/>
                                        <p:tgtEl>
                                          <p:spTgt spid="8"/>
                                        </p:tgtEl>
                                        <p:attrNameLst>
                                          <p:attrName>ppt_x</p:attrName>
                                          <p:attrName>ppt_y</p:attrName>
                                        </p:attrNameLst>
                                      </p:cBhvr>
                                      <p:rCtr x="-26520" y="5896"/>
                                    </p:animMotion>
                                  </p:childTnLst>
                                </p:cTn>
                              </p:par>
                            </p:childTnLst>
                          </p:cTn>
                        </p:par>
                      </p:childTnLst>
                    </p:cTn>
                  </p:par>
                </p:childTnLst>
              </p:cTn>
              <p:nextCondLst>
                <p:cond evt="onClick" delay="0">
                  <p:tgtEl>
                    <p:spTgt spid="8"/>
                  </p:tgtEl>
                </p:cond>
              </p:nextCondLst>
            </p:seq>
            <p:seq concurrent="1" nextAc="seek">
              <p:cTn id="55" restart="whenNotActive" fill="hold" evtFilter="cancelBubble" nodeType="interactiveSeq">
                <p:stCondLst>
                  <p:cond evt="onClick" delay="0">
                    <p:tgtEl>
                      <p:spTgt spid="9"/>
                    </p:tgtEl>
                  </p:cond>
                </p:stCondLst>
                <p:endSync evt="end" delay="0">
                  <p:rtn val="all"/>
                </p:endSync>
                <p:childTnLst>
                  <p:par>
                    <p:cTn id="56" fill="hold">
                      <p:stCondLst>
                        <p:cond delay="0"/>
                      </p:stCondLst>
                      <p:childTnLst>
                        <p:par>
                          <p:cTn id="57" fill="hold">
                            <p:stCondLst>
                              <p:cond delay="0"/>
                            </p:stCondLst>
                            <p:childTnLst>
                              <p:par>
                                <p:cTn id="58" presetID="42" presetClass="path" presetSubtype="0" accel="50000" decel="50000" fill="hold" nodeType="clickEffect">
                                  <p:stCondLst>
                                    <p:cond delay="0"/>
                                  </p:stCondLst>
                                  <p:childTnLst>
                                    <p:animMotion origin="layout" path="M -1.46437E-6 -1.38728E-6 L -0.57204 0.20509 " pathEditMode="relative" rAng="0" ptsTypes="AA">
                                      <p:cBhvr>
                                        <p:cTn id="59" dur="2000" fill="hold"/>
                                        <p:tgtEl>
                                          <p:spTgt spid="9"/>
                                        </p:tgtEl>
                                        <p:attrNameLst>
                                          <p:attrName>ppt_x</p:attrName>
                                          <p:attrName>ppt_y</p:attrName>
                                        </p:attrNameLst>
                                      </p:cBhvr>
                                      <p:rCtr x="-28609" y="10243"/>
                                    </p:animMotion>
                                  </p:childTnLst>
                                </p:cTn>
                              </p:par>
                            </p:childTnLst>
                          </p:cTn>
                        </p:par>
                      </p:childTnLst>
                    </p:cTn>
                  </p:par>
                </p:childTnLst>
              </p:cTn>
              <p:nextCondLst>
                <p:cond evt="onClick" delay="0">
                  <p:tgtEl>
                    <p:spTgt spid="9"/>
                  </p:tgtEl>
                </p:cond>
              </p:nextCondLst>
            </p:seq>
            <p:seq concurrent="1" nextAc="seek">
              <p:cTn id="60" restart="whenNotActive" fill="hold" evtFilter="cancelBubble" nodeType="interactiveSeq">
                <p:stCondLst>
                  <p:cond evt="onClick" delay="0">
                    <p:tgtEl>
                      <p:spTgt spid="11"/>
                    </p:tgtEl>
                  </p:cond>
                </p:stCondLst>
                <p:endSync evt="end" delay="0">
                  <p:rtn val="all"/>
                </p:endSync>
                <p:childTnLst>
                  <p:par>
                    <p:cTn id="61" fill="hold">
                      <p:stCondLst>
                        <p:cond delay="0"/>
                      </p:stCondLst>
                      <p:childTnLst>
                        <p:par>
                          <p:cTn id="62" fill="hold">
                            <p:stCondLst>
                              <p:cond delay="0"/>
                            </p:stCondLst>
                            <p:childTnLst>
                              <p:par>
                                <p:cTn id="63" presetID="42" presetClass="path" presetSubtype="0" accel="50000" decel="50000" fill="hold" nodeType="clickEffect">
                                  <p:stCondLst>
                                    <p:cond delay="0"/>
                                  </p:stCondLst>
                                  <p:childTnLst>
                                    <p:animMotion origin="layout" path="M 0 0 L 0 0.25 E" pathEditMode="relative" ptsTypes="">
                                      <p:cBhvr>
                                        <p:cTn id="64" dur="2000" fill="hold"/>
                                        <p:tgtEl>
                                          <p:spTgt spid="11"/>
                                        </p:tgtEl>
                                        <p:attrNameLst>
                                          <p:attrName>ppt_x</p:attrName>
                                          <p:attrName>ppt_y</p:attrName>
                                        </p:attrNameLst>
                                      </p:cBhvr>
                                    </p:animMotion>
                                  </p:childTnLst>
                                </p:cTn>
                              </p:par>
                            </p:childTnLst>
                          </p:cTn>
                        </p:par>
                      </p:childTnLst>
                    </p:cTn>
                  </p:par>
                </p:childTnLst>
              </p:cTn>
              <p:nextCondLst>
                <p:cond evt="onClick" delay="0">
                  <p:tgtEl>
                    <p:spTgt spid="11"/>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5">
            <a:lum/>
          </a:blip>
          <a:srcRect/>
          <a:stretch>
            <a:fillRect t="-19000" b="-30000"/>
          </a:stretch>
        </a:blipFill>
        <a:effectLst/>
      </p:bgPr>
    </p:bg>
    <p:spTree>
      <p:nvGrpSpPr>
        <p:cNvPr id="1" name=""/>
        <p:cNvGrpSpPr/>
        <p:nvPr/>
      </p:nvGrpSpPr>
      <p:grpSpPr>
        <a:xfrm>
          <a:off x="0" y="0"/>
          <a:ext cx="0" cy="0"/>
          <a:chOff x="0" y="0"/>
          <a:chExt cx="0" cy="0"/>
        </a:xfrm>
      </p:grpSpPr>
      <p:pic>
        <p:nvPicPr>
          <p:cNvPr id="4" name="Picture 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0345407" y="2590801"/>
            <a:ext cx="1831512" cy="1976205"/>
          </a:xfrm>
          <a:prstGeom prst="rect">
            <a:avLst/>
          </a:prstGeom>
        </p:spPr>
      </p:pic>
      <p:pic>
        <p:nvPicPr>
          <p:cNvPr id="5" name="Picture 4">
            <a:hlinkClick r:id="rId7" action="ppaction://hlinksldjump"/>
          </p:cNvPr>
          <p:cNvPicPr>
            <a:picLocks noChangeAspect="1"/>
          </p:cNvPicPr>
          <p:nvPr/>
        </p:nvPicPr>
        <p:blipFill rotWithShape="1">
          <a:blip r:embed="rId8">
            <a:extLst>
              <a:ext uri="{BEBA8EAE-BF5A-486C-A8C5-ECC9F3942E4B}">
                <a14:imgProps xmlns:a14="http://schemas.microsoft.com/office/drawing/2010/main">
                  <a14:imgLayer r:embed="rId9">
                    <a14:imgEffect>
                      <a14:colorTemperature colorTemp="11200"/>
                    </a14:imgEffect>
                    <a14:imgEffect>
                      <a14:saturation sat="400000"/>
                    </a14:imgEffect>
                  </a14:imgLayer>
                </a14:imgProps>
              </a:ext>
              <a:ext uri="{28A0092B-C50C-407E-A947-70E740481C1C}">
                <a14:useLocalDpi xmlns:a14="http://schemas.microsoft.com/office/drawing/2010/main" val="0"/>
              </a:ext>
            </a:extLst>
          </a:blip>
          <a:srcRect l="14473" b="4014"/>
          <a:stretch/>
        </p:blipFill>
        <p:spPr>
          <a:xfrm flipH="1">
            <a:off x="15081" y="4426058"/>
            <a:ext cx="3394364" cy="2431942"/>
          </a:xfrm>
          <a:prstGeom prst="rect">
            <a:avLst/>
          </a:prstGeom>
        </p:spPr>
      </p:pic>
      <p:sp>
        <p:nvSpPr>
          <p:cNvPr id="6" name="Rectangle 5"/>
          <p:cNvSpPr/>
          <p:nvPr/>
        </p:nvSpPr>
        <p:spPr>
          <a:xfrm>
            <a:off x="3124200" y="1809750"/>
            <a:ext cx="152400" cy="28956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solidFill>
                <a:prstClr val="white"/>
              </a:solidFill>
              <a:latin typeface="Times New Roman" pitchFamily="18" charset="0"/>
              <a:cs typeface="Times New Roman" pitchFamily="18" charset="0"/>
            </a:endParaRPr>
          </a:p>
        </p:txBody>
      </p:sp>
      <p:sp>
        <p:nvSpPr>
          <p:cNvPr id="7" name="Rounded Rectangle 6"/>
          <p:cNvSpPr/>
          <p:nvPr/>
        </p:nvSpPr>
        <p:spPr>
          <a:xfrm>
            <a:off x="3048000" y="207824"/>
            <a:ext cx="7086600" cy="1754326"/>
          </a:xfrm>
          <a:prstGeom prst="roundRect">
            <a:avLst/>
          </a:prstGeom>
        </p:spPr>
        <p:style>
          <a:lnRef idx="3">
            <a:schemeClr val="lt1"/>
          </a:lnRef>
          <a:fillRef idx="1">
            <a:schemeClr val="accent5"/>
          </a:fillRef>
          <a:effectRef idx="1">
            <a:schemeClr val="accent5"/>
          </a:effectRef>
          <a:fontRef idx="minor">
            <a:schemeClr val="lt1"/>
          </a:fontRef>
        </p:style>
        <p:txBody>
          <a:bodyPr rtlCol="0" anchor="ctr"/>
          <a:lstStyle/>
          <a:p>
            <a:pPr algn="ctr"/>
            <a:endParaRPr lang="en-US" sz="2000" dirty="0">
              <a:solidFill>
                <a:prstClr val="white"/>
              </a:solidFill>
              <a:latin typeface="Times New Roman" pitchFamily="18" charset="0"/>
              <a:cs typeface="Times New Roman" pitchFamily="18" charset="0"/>
            </a:endParaRPr>
          </a:p>
        </p:txBody>
      </p:sp>
      <p:sp>
        <p:nvSpPr>
          <p:cNvPr id="8" name="Rectangle 7"/>
          <p:cNvSpPr/>
          <p:nvPr/>
        </p:nvSpPr>
        <p:spPr>
          <a:xfrm>
            <a:off x="3289300" y="2228850"/>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3600">
                <a:solidFill>
                  <a:prstClr val="white"/>
                </a:solidFill>
                <a:latin typeface="Arial" pitchFamily="34" charset="0"/>
                <a:cs typeface="Arial" pitchFamily="34" charset="0"/>
              </a:rPr>
              <a:t>9 l</a:t>
            </a:r>
            <a:endParaRPr lang="en-US" sz="3600" dirty="0">
              <a:solidFill>
                <a:prstClr val="white"/>
              </a:solidFill>
              <a:latin typeface="Arial" pitchFamily="34" charset="0"/>
              <a:cs typeface="Arial" pitchFamily="34" charset="0"/>
            </a:endParaRPr>
          </a:p>
        </p:txBody>
      </p:sp>
      <p:sp>
        <p:nvSpPr>
          <p:cNvPr id="9" name="Rectangle 8"/>
          <p:cNvSpPr/>
          <p:nvPr/>
        </p:nvSpPr>
        <p:spPr>
          <a:xfrm>
            <a:off x="3289300" y="3257550"/>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3600">
                <a:solidFill>
                  <a:prstClr val="white"/>
                </a:solidFill>
                <a:latin typeface="Arial" pitchFamily="34" charset="0"/>
                <a:cs typeface="Arial" pitchFamily="34" charset="0"/>
              </a:rPr>
              <a:t>8 l</a:t>
            </a:r>
            <a:endParaRPr lang="en-US" sz="3600" dirty="0">
              <a:solidFill>
                <a:prstClr val="white"/>
              </a:solidFill>
              <a:latin typeface="Arial" pitchFamily="34" charset="0"/>
              <a:cs typeface="Arial" pitchFamily="34" charset="0"/>
            </a:endParaRPr>
          </a:p>
        </p:txBody>
      </p:sp>
      <p:sp>
        <p:nvSpPr>
          <p:cNvPr id="10" name="Oval 9"/>
          <p:cNvSpPr/>
          <p:nvPr/>
        </p:nvSpPr>
        <p:spPr>
          <a:xfrm>
            <a:off x="2971800" y="2285094"/>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Times New Roman" pitchFamily="18" charset="0"/>
                <a:cs typeface="Times New Roman" pitchFamily="18" charset="0"/>
              </a:rPr>
              <a:t>A</a:t>
            </a:r>
          </a:p>
        </p:txBody>
      </p:sp>
      <p:sp>
        <p:nvSpPr>
          <p:cNvPr id="11" name="Oval 10"/>
          <p:cNvSpPr/>
          <p:nvPr/>
        </p:nvSpPr>
        <p:spPr>
          <a:xfrm>
            <a:off x="2971800" y="3301094"/>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Times New Roman" pitchFamily="18" charset="0"/>
                <a:cs typeface="Times New Roman" pitchFamily="18" charset="0"/>
              </a:rPr>
              <a:t>B</a:t>
            </a:r>
          </a:p>
        </p:txBody>
      </p:sp>
      <p:sp>
        <p:nvSpPr>
          <p:cNvPr id="12" name="Rectangle 11"/>
          <p:cNvSpPr/>
          <p:nvPr/>
        </p:nvSpPr>
        <p:spPr>
          <a:xfrm>
            <a:off x="3289300" y="4260850"/>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3600">
                <a:solidFill>
                  <a:prstClr val="white"/>
                </a:solidFill>
                <a:latin typeface="Arial" pitchFamily="34" charset="0"/>
                <a:cs typeface="Arial" pitchFamily="34" charset="0"/>
              </a:rPr>
              <a:t>7 l</a:t>
            </a:r>
            <a:endParaRPr lang="en-US" sz="3600" dirty="0">
              <a:solidFill>
                <a:prstClr val="white"/>
              </a:solidFill>
              <a:latin typeface="Arial" pitchFamily="34" charset="0"/>
              <a:cs typeface="Arial" pitchFamily="34" charset="0"/>
            </a:endParaRPr>
          </a:p>
        </p:txBody>
      </p:sp>
      <p:sp>
        <p:nvSpPr>
          <p:cNvPr id="13" name="Oval 12"/>
          <p:cNvSpPr/>
          <p:nvPr/>
        </p:nvSpPr>
        <p:spPr>
          <a:xfrm>
            <a:off x="2971800" y="4342494"/>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Times New Roman" pitchFamily="18" charset="0"/>
                <a:cs typeface="Times New Roman" pitchFamily="18" charset="0"/>
              </a:rPr>
              <a:t>C</a:t>
            </a:r>
          </a:p>
        </p:txBody>
      </p:sp>
      <p:sp>
        <p:nvSpPr>
          <p:cNvPr id="14" name="TextBox 13"/>
          <p:cNvSpPr txBox="1"/>
          <p:nvPr/>
        </p:nvSpPr>
        <p:spPr>
          <a:xfrm>
            <a:off x="3053469" y="247012"/>
            <a:ext cx="7694044" cy="1754326"/>
          </a:xfrm>
          <a:prstGeom prst="rect">
            <a:avLst/>
          </a:prstGeom>
          <a:noFill/>
        </p:spPr>
        <p:txBody>
          <a:bodyPr wrap="square" rtlCol="0">
            <a:spAutoFit/>
          </a:bodyPr>
          <a:lstStyle/>
          <a:p>
            <a:r>
              <a:rPr lang="en-US" sz="3600" b="1">
                <a:solidFill>
                  <a:prstClr val="white"/>
                </a:solidFill>
                <a:latin typeface="Arial" pitchFamily="34" charset="0"/>
                <a:ea typeface="AvantGarde" pitchFamily="2" charset="0"/>
                <a:cs typeface="Arial" pitchFamily="34" charset="0"/>
              </a:rPr>
              <a:t>Câu hỏi 1:</a:t>
            </a:r>
            <a:r>
              <a:rPr lang="vi-VN" sz="3600"/>
              <a:t>Trong can có 17 lít dầu. Bố đã dùng hết 8 lít dầu. Vậy can còn lại số lít dầu là</a:t>
            </a:r>
            <a:endParaRPr lang="en-US" sz="3600" b="1" dirty="0">
              <a:solidFill>
                <a:prstClr val="white"/>
              </a:solidFill>
              <a:latin typeface="Arial" pitchFamily="34" charset="0"/>
              <a:ea typeface="AvantGarde" pitchFamily="2" charset="0"/>
              <a:cs typeface="Arial" pitchFamily="34" charset="0"/>
            </a:endParaRPr>
          </a:p>
        </p:txBody>
      </p:sp>
      <p:pic>
        <p:nvPicPr>
          <p:cNvPr id="15" name="Đồng hồ đếm ngược 10 giây _ 10 second countdown">
            <a:hlinkClick r:id="" action="ppaction://media"/>
            <a:extLst>
              <a:ext uri="{FF2B5EF4-FFF2-40B4-BE49-F238E27FC236}">
                <a16:creationId xmlns:a16="http://schemas.microsoft.com/office/drawing/2014/main" id="{6C352C18-1CE5-4325-82EE-C9154566669A}"/>
              </a:ext>
            </a:extLst>
          </p:cNvPr>
          <p:cNvPicPr>
            <a:picLocks noChangeAspect="1"/>
          </p:cNvPicPr>
          <p:nvPr>
            <a:videoFile r:link="rId1"/>
            <p:extLst>
              <p:ext uri="{DAA4B4D4-6D71-4841-9C94-3DE7FCFB9230}">
                <p14:media xmlns:p14="http://schemas.microsoft.com/office/powerpoint/2010/main" r:embed="rId2">
                  <p14:trim end="7671"/>
                </p14:media>
              </p:ext>
            </p:extLst>
          </p:nvPr>
        </p:nvPicPr>
        <p:blipFill>
          <a:blip r:embed="rId10"/>
          <a:stretch>
            <a:fillRect/>
          </a:stretch>
        </p:blipFill>
        <p:spPr>
          <a:xfrm>
            <a:off x="0" y="0"/>
            <a:ext cx="1925053" cy="1082842"/>
          </a:xfrm>
          <a:prstGeom prst="rect">
            <a:avLst/>
          </a:prstGeom>
        </p:spPr>
      </p:pic>
    </p:spTree>
    <p:extLst>
      <p:ext uri="{BB962C8B-B14F-4D97-AF65-F5344CB8AC3E}">
        <p14:creationId xmlns:p14="http://schemas.microsoft.com/office/powerpoint/2010/main" val="1197287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ipe(up)">
                                      <p:cBhvr>
                                        <p:cTn id="14" dur="500"/>
                                        <p:tgtEl>
                                          <p:spTgt spid="6"/>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 calcmode="lin" valueType="num">
                                      <p:cBhvr>
                                        <p:cTn id="20" dur="500" fill="hold"/>
                                        <p:tgtEl>
                                          <p:spTgt spid="10"/>
                                        </p:tgtEl>
                                        <p:attrNameLst>
                                          <p:attrName>style.rotation</p:attrName>
                                        </p:attrNameLst>
                                      </p:cBhvr>
                                      <p:tavLst>
                                        <p:tav tm="0">
                                          <p:val>
                                            <p:fltVal val="360"/>
                                          </p:val>
                                        </p:tav>
                                        <p:tav tm="100000">
                                          <p:val>
                                            <p:fltVal val="0"/>
                                          </p:val>
                                        </p:tav>
                                      </p:tavLst>
                                    </p:anim>
                                    <p:animEffect transition="in" filter="fade">
                                      <p:cBhvr>
                                        <p:cTn id="21" dur="500"/>
                                        <p:tgtEl>
                                          <p:spTgt spid="10"/>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wipe(left)">
                                      <p:cBhvr>
                                        <p:cTn id="25" dur="500"/>
                                        <p:tgtEl>
                                          <p:spTgt spid="8"/>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500" fill="hold"/>
                                        <p:tgtEl>
                                          <p:spTgt spid="11"/>
                                        </p:tgtEl>
                                        <p:attrNameLst>
                                          <p:attrName>ppt_w</p:attrName>
                                        </p:attrNameLst>
                                      </p:cBhvr>
                                      <p:tavLst>
                                        <p:tav tm="0">
                                          <p:val>
                                            <p:fltVal val="0"/>
                                          </p:val>
                                        </p:tav>
                                        <p:tav tm="100000">
                                          <p:val>
                                            <p:strVal val="#ppt_w"/>
                                          </p:val>
                                        </p:tav>
                                      </p:tavLst>
                                    </p:anim>
                                    <p:anim calcmode="lin" valueType="num">
                                      <p:cBhvr>
                                        <p:cTn id="30" dur="500" fill="hold"/>
                                        <p:tgtEl>
                                          <p:spTgt spid="11"/>
                                        </p:tgtEl>
                                        <p:attrNameLst>
                                          <p:attrName>ppt_h</p:attrName>
                                        </p:attrNameLst>
                                      </p:cBhvr>
                                      <p:tavLst>
                                        <p:tav tm="0">
                                          <p:val>
                                            <p:fltVal val="0"/>
                                          </p:val>
                                        </p:tav>
                                        <p:tav tm="100000">
                                          <p:val>
                                            <p:strVal val="#ppt_h"/>
                                          </p:val>
                                        </p:tav>
                                      </p:tavLst>
                                    </p:anim>
                                    <p:anim calcmode="lin" valueType="num">
                                      <p:cBhvr>
                                        <p:cTn id="31" dur="500" fill="hold"/>
                                        <p:tgtEl>
                                          <p:spTgt spid="11"/>
                                        </p:tgtEl>
                                        <p:attrNameLst>
                                          <p:attrName>style.rotation</p:attrName>
                                        </p:attrNameLst>
                                      </p:cBhvr>
                                      <p:tavLst>
                                        <p:tav tm="0">
                                          <p:val>
                                            <p:fltVal val="360"/>
                                          </p:val>
                                        </p:tav>
                                        <p:tav tm="100000">
                                          <p:val>
                                            <p:fltVal val="0"/>
                                          </p:val>
                                        </p:tav>
                                      </p:tavLst>
                                    </p:anim>
                                    <p:animEffect transition="in" filter="fade">
                                      <p:cBhvr>
                                        <p:cTn id="32" dur="500"/>
                                        <p:tgtEl>
                                          <p:spTgt spid="11"/>
                                        </p:tgtEl>
                                      </p:cBhvr>
                                    </p:animEffec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13"/>
                                        </p:tgtEl>
                                        <p:attrNameLst>
                                          <p:attrName>style.visibility</p:attrName>
                                        </p:attrNameLst>
                                      </p:cBhvr>
                                      <p:to>
                                        <p:strVal val="visible"/>
                                      </p:to>
                                    </p:set>
                                    <p:anim calcmode="lin" valueType="num">
                                      <p:cBhvr>
                                        <p:cTn id="40" dur="500" fill="hold"/>
                                        <p:tgtEl>
                                          <p:spTgt spid="13"/>
                                        </p:tgtEl>
                                        <p:attrNameLst>
                                          <p:attrName>ppt_w</p:attrName>
                                        </p:attrNameLst>
                                      </p:cBhvr>
                                      <p:tavLst>
                                        <p:tav tm="0">
                                          <p:val>
                                            <p:fltVal val="0"/>
                                          </p:val>
                                        </p:tav>
                                        <p:tav tm="100000">
                                          <p:val>
                                            <p:strVal val="#ppt_w"/>
                                          </p:val>
                                        </p:tav>
                                      </p:tavLst>
                                    </p:anim>
                                    <p:anim calcmode="lin" valueType="num">
                                      <p:cBhvr>
                                        <p:cTn id="41" dur="500" fill="hold"/>
                                        <p:tgtEl>
                                          <p:spTgt spid="13"/>
                                        </p:tgtEl>
                                        <p:attrNameLst>
                                          <p:attrName>ppt_h</p:attrName>
                                        </p:attrNameLst>
                                      </p:cBhvr>
                                      <p:tavLst>
                                        <p:tav tm="0">
                                          <p:val>
                                            <p:fltVal val="0"/>
                                          </p:val>
                                        </p:tav>
                                        <p:tav tm="100000">
                                          <p:val>
                                            <p:strVal val="#ppt_h"/>
                                          </p:val>
                                        </p:tav>
                                      </p:tavLst>
                                    </p:anim>
                                    <p:anim calcmode="lin" valueType="num">
                                      <p:cBhvr>
                                        <p:cTn id="42" dur="500" fill="hold"/>
                                        <p:tgtEl>
                                          <p:spTgt spid="13"/>
                                        </p:tgtEl>
                                        <p:attrNameLst>
                                          <p:attrName>style.rotation</p:attrName>
                                        </p:attrNameLst>
                                      </p:cBhvr>
                                      <p:tavLst>
                                        <p:tav tm="0">
                                          <p:val>
                                            <p:fltVal val="360"/>
                                          </p:val>
                                        </p:tav>
                                        <p:tav tm="100000">
                                          <p:val>
                                            <p:fltVal val="0"/>
                                          </p:val>
                                        </p:tav>
                                      </p:tavLst>
                                    </p:anim>
                                    <p:animEffect transition="in" filter="fade">
                                      <p:cBhvr>
                                        <p:cTn id="43" dur="500"/>
                                        <p:tgtEl>
                                          <p:spTgt spid="13"/>
                                        </p:tgtEl>
                                      </p:cBhvr>
                                    </p:animEffect>
                                  </p:childTnLst>
                                </p:cTn>
                              </p:par>
                            </p:childTnLst>
                          </p:cTn>
                        </p:par>
                        <p:par>
                          <p:cTn id="44" fill="hold">
                            <p:stCondLst>
                              <p:cond delay="3500"/>
                            </p:stCondLst>
                            <p:childTnLst>
                              <p:par>
                                <p:cTn id="45" presetID="22" presetClass="entr" presetSubtype="8"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left)">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6"/>
                                        </p:tgtEl>
                                      </p:cBhvr>
                                    </p:animEffect>
                                    <p:set>
                                      <p:cBhvr>
                                        <p:cTn id="52" dur="1" fill="hold">
                                          <p:stCondLst>
                                            <p:cond delay="499"/>
                                          </p:stCondLst>
                                        </p:cTn>
                                        <p:tgtEl>
                                          <p:spTgt spid="6"/>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11"/>
                                        </p:tgtEl>
                                      </p:cBhvr>
                                    </p:animEffect>
                                    <p:set>
                                      <p:cBhvr>
                                        <p:cTn id="55" dur="1" fill="hold">
                                          <p:stCondLst>
                                            <p:cond delay="499"/>
                                          </p:stCondLst>
                                        </p:cTn>
                                        <p:tgtEl>
                                          <p:spTgt spid="11"/>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9"/>
                                        </p:tgtEl>
                                      </p:cBhvr>
                                    </p:animEffect>
                                    <p:set>
                                      <p:cBhvr>
                                        <p:cTn id="58" dur="1" fill="hold">
                                          <p:stCondLst>
                                            <p:cond delay="499"/>
                                          </p:stCondLst>
                                        </p:cTn>
                                        <p:tgtEl>
                                          <p:spTgt spid="9"/>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3"/>
                                        </p:tgtEl>
                                      </p:cBhvr>
                                    </p:animEffect>
                                    <p:set>
                                      <p:cBhvr>
                                        <p:cTn id="61" dur="1" fill="hold">
                                          <p:stCondLst>
                                            <p:cond delay="499"/>
                                          </p:stCondLst>
                                        </p:cTn>
                                        <p:tgtEl>
                                          <p:spTgt spid="13"/>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12"/>
                                        </p:tgtEl>
                                      </p:cBhvr>
                                    </p:animEffect>
                                    <p:set>
                                      <p:cBhvr>
                                        <p:cTn id="64" dur="1" fill="hold">
                                          <p:stCondLst>
                                            <p:cond delay="499"/>
                                          </p:stCondLst>
                                        </p:cTn>
                                        <p:tgtEl>
                                          <p:spTgt spid="12"/>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mediacall" presetSubtype="0" fill="hold" nodeType="clickEffect">
                                  <p:stCondLst>
                                    <p:cond delay="0"/>
                                  </p:stCondLst>
                                  <p:childTnLst>
                                    <p:cmd type="call" cmd="togglePause">
                                      <p:cBhvr>
                                        <p:cTn id="68" dur="1" fill="hold"/>
                                        <p:tgtEl>
                                          <p:spTgt spid="15"/>
                                        </p:tgtEl>
                                      </p:cBhvr>
                                    </p:cmd>
                                  </p:childTnLst>
                                </p:cTn>
                              </p:par>
                              <p:par>
                                <p:cTn id="69" presetID="1" presetClass="mediacall" presetSubtype="0" fill="hold" nodeType="withEffect">
                                  <p:stCondLst>
                                    <p:cond delay="0"/>
                                  </p:stCondLst>
                                  <p:childTnLst>
                                    <p:cmd type="call" cmd="playFrom(0.0)">
                                      <p:cBhvr>
                                        <p:cTn id="70" dur="12182" fill="hold"/>
                                        <p:tgtEl>
                                          <p:spTgt spid="15"/>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100000">
                <p:cTn id="71" fill="hold" display="0">
                  <p:stCondLst>
                    <p:cond delay="indefinite"/>
                  </p:stCondLst>
                </p:cTn>
                <p:tgtEl>
                  <p:spTgt spid="15"/>
                </p:tgtEl>
              </p:cMediaNode>
            </p:video>
          </p:childTnLst>
        </p:cTn>
      </p:par>
    </p:tnLst>
    <p:bldLst>
      <p:bldP spid="6" grpId="0" animBg="1"/>
      <p:bldP spid="6" grpId="1" animBg="1"/>
      <p:bldP spid="7" grpId="0" animBg="1"/>
      <p:bldP spid="8" grpId="0" animBg="1"/>
      <p:bldP spid="9" grpId="0" animBg="1"/>
      <p:bldP spid="9" grpId="1" animBg="1"/>
      <p:bldP spid="10" grpId="0" animBg="1"/>
      <p:bldP spid="11" grpId="0" animBg="1"/>
      <p:bldP spid="11" grpId="1" animBg="1"/>
      <p:bldP spid="12" grpId="0" animBg="1"/>
      <p:bldP spid="12" grpId="1" animBg="1"/>
      <p:bldP spid="13" grpId="0" animBg="1"/>
      <p:bldP spid="13" grpId="1" animBg="1"/>
      <p:bldP spid="14"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5">
            <a:lum/>
          </a:blip>
          <a:srcRect/>
          <a:stretch>
            <a:fillRect t="-5000" b="-15000"/>
          </a:stretch>
        </a:blipFill>
        <a:effectLst/>
      </p:bgPr>
    </p:bg>
    <p:spTree>
      <p:nvGrpSpPr>
        <p:cNvPr id="1" name=""/>
        <p:cNvGrpSpPr/>
        <p:nvPr/>
      </p:nvGrpSpPr>
      <p:grpSpPr>
        <a:xfrm>
          <a:off x="0" y="0"/>
          <a:ext cx="0" cy="0"/>
          <a:chOff x="0" y="0"/>
          <a:chExt cx="0" cy="0"/>
        </a:xfrm>
      </p:grpSpPr>
      <p:pic>
        <p:nvPicPr>
          <p:cNvPr id="5" name="Picture 4">
            <a:hlinkClick r:id="rId6" action="ppaction://hlinksldjump"/>
          </p:cNvPr>
          <p:cNvPicPr>
            <a:picLocks noChangeAspect="1"/>
          </p:cNvPicPr>
          <p:nvPr/>
        </p:nvPicPr>
        <p:blipFill rotWithShape="1">
          <a:blip r:embed="rId7">
            <a:extLst>
              <a:ext uri="{28A0092B-C50C-407E-A947-70E740481C1C}">
                <a14:useLocalDpi xmlns:a14="http://schemas.microsoft.com/office/drawing/2010/main" val="0"/>
              </a:ext>
            </a:extLst>
          </a:blip>
          <a:srcRect l="19926" r="20382"/>
          <a:stretch/>
        </p:blipFill>
        <p:spPr>
          <a:xfrm>
            <a:off x="304800" y="4101702"/>
            <a:ext cx="2167010" cy="2594048"/>
          </a:xfrm>
          <a:prstGeom prst="rect">
            <a:avLst/>
          </a:prstGeom>
        </p:spPr>
      </p:pic>
      <p:pic>
        <p:nvPicPr>
          <p:cNvPr id="6" name="Picture 5"/>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9922328" y="4721477"/>
            <a:ext cx="1829721" cy="1974273"/>
          </a:xfrm>
          <a:prstGeom prst="rect">
            <a:avLst/>
          </a:prstGeom>
        </p:spPr>
      </p:pic>
      <p:sp>
        <p:nvSpPr>
          <p:cNvPr id="7" name="Rectangle 6"/>
          <p:cNvSpPr/>
          <p:nvPr/>
        </p:nvSpPr>
        <p:spPr>
          <a:xfrm>
            <a:off x="3280228" y="2190162"/>
            <a:ext cx="152400" cy="28956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prstClr val="white"/>
              </a:solidFill>
              <a:latin typeface="Arial" pitchFamily="34" charset="0"/>
              <a:cs typeface="Arial" pitchFamily="34" charset="0"/>
            </a:endParaRPr>
          </a:p>
        </p:txBody>
      </p:sp>
      <p:sp>
        <p:nvSpPr>
          <p:cNvPr id="8" name="Rounded Rectangle 7"/>
          <p:cNvSpPr/>
          <p:nvPr/>
        </p:nvSpPr>
        <p:spPr>
          <a:xfrm>
            <a:off x="3204027" y="908352"/>
            <a:ext cx="7543485" cy="1434210"/>
          </a:xfrm>
          <a:prstGeom prst="roundRect">
            <a:avLst/>
          </a:prstGeom>
        </p:spPr>
        <p:style>
          <a:lnRef idx="3">
            <a:schemeClr val="lt1"/>
          </a:lnRef>
          <a:fillRef idx="1">
            <a:schemeClr val="accent5"/>
          </a:fillRef>
          <a:effectRef idx="1">
            <a:schemeClr val="accent5"/>
          </a:effectRef>
          <a:fontRef idx="minor">
            <a:schemeClr val="lt1"/>
          </a:fontRef>
        </p:style>
        <p:txBody>
          <a:bodyPr rtlCol="0" anchor="ctr"/>
          <a:lstStyle/>
          <a:p>
            <a:pPr algn="ctr"/>
            <a:endParaRPr lang="en-US" sz="2400" dirty="0">
              <a:solidFill>
                <a:prstClr val="white"/>
              </a:solidFill>
              <a:latin typeface="Arial" pitchFamily="34" charset="0"/>
              <a:cs typeface="Arial" pitchFamily="34" charset="0"/>
            </a:endParaRPr>
          </a:p>
        </p:txBody>
      </p:sp>
      <p:sp>
        <p:nvSpPr>
          <p:cNvPr id="9" name="Rectangle 8"/>
          <p:cNvSpPr/>
          <p:nvPr/>
        </p:nvSpPr>
        <p:spPr>
          <a:xfrm>
            <a:off x="3445328" y="2609262"/>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vi-VN" sz="4000"/>
              <a:t>Ki – lô – gam viết tắt là k</a:t>
            </a:r>
            <a:endParaRPr lang="en-US" sz="4000" dirty="0">
              <a:solidFill>
                <a:prstClr val="white"/>
              </a:solidFill>
              <a:latin typeface="Arial" pitchFamily="34" charset="0"/>
              <a:cs typeface="Arial" pitchFamily="34" charset="0"/>
            </a:endParaRPr>
          </a:p>
        </p:txBody>
      </p:sp>
      <p:sp>
        <p:nvSpPr>
          <p:cNvPr id="10" name="Rectangle 9"/>
          <p:cNvSpPr/>
          <p:nvPr/>
        </p:nvSpPr>
        <p:spPr>
          <a:xfrm>
            <a:off x="3445328" y="3637962"/>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vi-VN" sz="4000"/>
              <a:t>Ki – lô – gam viết tắt là kg</a:t>
            </a:r>
            <a:endParaRPr lang="en-US" sz="4000" dirty="0">
              <a:solidFill>
                <a:prstClr val="white"/>
              </a:solidFill>
              <a:latin typeface="Arial" pitchFamily="34" charset="0"/>
              <a:cs typeface="Arial" pitchFamily="34" charset="0"/>
            </a:endParaRPr>
          </a:p>
        </p:txBody>
      </p:sp>
      <p:sp>
        <p:nvSpPr>
          <p:cNvPr id="11" name="Oval 10"/>
          <p:cNvSpPr/>
          <p:nvPr/>
        </p:nvSpPr>
        <p:spPr>
          <a:xfrm>
            <a:off x="3026230" y="2650992"/>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A</a:t>
            </a:r>
          </a:p>
        </p:txBody>
      </p:sp>
      <p:sp>
        <p:nvSpPr>
          <p:cNvPr id="12" name="Oval 11"/>
          <p:cNvSpPr/>
          <p:nvPr/>
        </p:nvSpPr>
        <p:spPr>
          <a:xfrm>
            <a:off x="3026230" y="3666992"/>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B</a:t>
            </a:r>
          </a:p>
        </p:txBody>
      </p:sp>
      <p:sp>
        <p:nvSpPr>
          <p:cNvPr id="13" name="Rectangle 12"/>
          <p:cNvSpPr/>
          <p:nvPr/>
        </p:nvSpPr>
        <p:spPr>
          <a:xfrm>
            <a:off x="3445328" y="4641262"/>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vi-VN" sz="4000"/>
              <a:t>Ki – lô – gam viết tắt là ki-lô</a:t>
            </a:r>
            <a:endParaRPr lang="en-US" sz="4000" dirty="0">
              <a:solidFill>
                <a:prstClr val="white"/>
              </a:solidFill>
              <a:latin typeface="Arial" pitchFamily="34" charset="0"/>
              <a:cs typeface="Arial" pitchFamily="34" charset="0"/>
            </a:endParaRPr>
          </a:p>
        </p:txBody>
      </p:sp>
      <p:sp>
        <p:nvSpPr>
          <p:cNvPr id="14" name="Oval 13"/>
          <p:cNvSpPr/>
          <p:nvPr/>
        </p:nvSpPr>
        <p:spPr>
          <a:xfrm>
            <a:off x="3026230" y="4708392"/>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C</a:t>
            </a:r>
          </a:p>
        </p:txBody>
      </p:sp>
      <p:sp>
        <p:nvSpPr>
          <p:cNvPr id="15" name="TextBox 14"/>
          <p:cNvSpPr txBox="1"/>
          <p:nvPr/>
        </p:nvSpPr>
        <p:spPr>
          <a:xfrm>
            <a:off x="3204027" y="1132138"/>
            <a:ext cx="8126581" cy="738664"/>
          </a:xfrm>
          <a:prstGeom prst="rect">
            <a:avLst/>
          </a:prstGeom>
          <a:noFill/>
        </p:spPr>
        <p:txBody>
          <a:bodyPr wrap="square" rtlCol="0">
            <a:spAutoFit/>
          </a:bodyPr>
          <a:lstStyle/>
          <a:p>
            <a:r>
              <a:rPr lang="en-US" sz="4200" b="1" dirty="0" err="1">
                <a:solidFill>
                  <a:prstClr val="white"/>
                </a:solidFill>
                <a:latin typeface="Arial" pitchFamily="34" charset="0"/>
                <a:ea typeface="AvantGarde" pitchFamily="2" charset="0"/>
                <a:cs typeface="Arial" pitchFamily="34" charset="0"/>
              </a:rPr>
              <a:t>Câu</a:t>
            </a:r>
            <a:r>
              <a:rPr lang="en-US" sz="4200" b="1" dirty="0">
                <a:solidFill>
                  <a:prstClr val="white"/>
                </a:solidFill>
                <a:latin typeface="Arial" pitchFamily="34" charset="0"/>
                <a:ea typeface="AvantGarde" pitchFamily="2" charset="0"/>
                <a:cs typeface="Arial" pitchFamily="34" charset="0"/>
              </a:rPr>
              <a:t> </a:t>
            </a:r>
            <a:r>
              <a:rPr lang="en-US" sz="4200" b="1" err="1">
                <a:solidFill>
                  <a:prstClr val="white"/>
                </a:solidFill>
                <a:latin typeface="Arial" pitchFamily="34" charset="0"/>
                <a:ea typeface="AvantGarde" pitchFamily="2" charset="0"/>
                <a:cs typeface="Arial" pitchFamily="34" charset="0"/>
              </a:rPr>
              <a:t>hỏi</a:t>
            </a:r>
            <a:r>
              <a:rPr lang="en-US" sz="4200" b="1">
                <a:solidFill>
                  <a:prstClr val="white"/>
                </a:solidFill>
                <a:latin typeface="Arial" pitchFamily="34" charset="0"/>
                <a:ea typeface="AvantGarde" pitchFamily="2" charset="0"/>
                <a:cs typeface="Arial" pitchFamily="34" charset="0"/>
              </a:rPr>
              <a:t> 2: </a:t>
            </a:r>
            <a:r>
              <a:rPr lang="vi-VN" sz="4200"/>
              <a:t>Câu nào viết đúng? </a:t>
            </a:r>
            <a:endParaRPr lang="en-US" sz="4200" b="1" dirty="0">
              <a:solidFill>
                <a:prstClr val="white"/>
              </a:solidFill>
              <a:latin typeface="Arial" pitchFamily="34" charset="0"/>
              <a:ea typeface="AvantGarde" pitchFamily="2" charset="0"/>
              <a:cs typeface="Arial" pitchFamily="34" charset="0"/>
            </a:endParaRPr>
          </a:p>
        </p:txBody>
      </p:sp>
      <p:pic>
        <p:nvPicPr>
          <p:cNvPr id="16" name="Đồng hồ đếm ngược 10 giây _ 10 second countdown">
            <a:hlinkClick r:id="" action="ppaction://media"/>
            <a:extLst>
              <a:ext uri="{FF2B5EF4-FFF2-40B4-BE49-F238E27FC236}">
                <a16:creationId xmlns:a16="http://schemas.microsoft.com/office/drawing/2014/main" id="{429CA22A-DE83-4580-9A50-0B22C27D94E0}"/>
              </a:ext>
            </a:extLst>
          </p:cNvPr>
          <p:cNvPicPr>
            <a:picLocks noChangeAspect="1"/>
          </p:cNvPicPr>
          <p:nvPr>
            <a:videoFile r:link="rId1"/>
            <p:extLst>
              <p:ext uri="{DAA4B4D4-6D71-4841-9C94-3DE7FCFB9230}">
                <p14:media xmlns:p14="http://schemas.microsoft.com/office/powerpoint/2010/main" r:embed="rId2">
                  <p14:trim end="7671"/>
                </p14:media>
              </p:ext>
            </p:extLst>
          </p:nvPr>
        </p:nvPicPr>
        <p:blipFill>
          <a:blip r:embed="rId9"/>
          <a:stretch>
            <a:fillRect/>
          </a:stretch>
        </p:blipFill>
        <p:spPr>
          <a:xfrm>
            <a:off x="0" y="0"/>
            <a:ext cx="1925053" cy="1082842"/>
          </a:xfrm>
          <a:prstGeom prst="rect">
            <a:avLst/>
          </a:prstGeom>
        </p:spPr>
      </p:pic>
    </p:spTree>
    <p:extLst>
      <p:ext uri="{BB962C8B-B14F-4D97-AF65-F5344CB8AC3E}">
        <p14:creationId xmlns:p14="http://schemas.microsoft.com/office/powerpoint/2010/main" val="1054313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500"/>
                                        <p:tgtEl>
                                          <p:spTgt spid="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
                                        </p:tgtEl>
                                        <p:attrNameLst>
                                          <p:attrName>style.visibility</p:attrName>
                                        </p:attrNameLst>
                                      </p:cBhvr>
                                      <p:to>
                                        <p:strVal val="visible"/>
                                      </p:to>
                                    </p:set>
                                    <p:animEffect transition="in" filter="fade">
                                      <p:cBhvr>
                                        <p:cTn id="10" dur="500"/>
                                        <p:tgtEl>
                                          <p:spTgt spid="15"/>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wipe(up)">
                                      <p:cBhvr>
                                        <p:cTn id="14" dur="500"/>
                                        <p:tgtEl>
                                          <p:spTgt spid="7"/>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 calcmode="lin" valueType="num">
                                      <p:cBhvr>
                                        <p:cTn id="20" dur="500" fill="hold"/>
                                        <p:tgtEl>
                                          <p:spTgt spid="11"/>
                                        </p:tgtEl>
                                        <p:attrNameLst>
                                          <p:attrName>style.rotation</p:attrName>
                                        </p:attrNameLst>
                                      </p:cBhvr>
                                      <p:tavLst>
                                        <p:tav tm="0">
                                          <p:val>
                                            <p:fltVal val="360"/>
                                          </p:val>
                                        </p:tav>
                                        <p:tav tm="100000">
                                          <p:val>
                                            <p:fltVal val="0"/>
                                          </p:val>
                                        </p:tav>
                                      </p:tavLst>
                                    </p:anim>
                                    <p:animEffect transition="in" filter="fade">
                                      <p:cBhvr>
                                        <p:cTn id="21" dur="500"/>
                                        <p:tgtEl>
                                          <p:spTgt spid="11"/>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left)">
                                      <p:cBhvr>
                                        <p:cTn id="25" dur="500"/>
                                        <p:tgtEl>
                                          <p:spTgt spid="9"/>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p:cTn id="29" dur="500" fill="hold"/>
                                        <p:tgtEl>
                                          <p:spTgt spid="12"/>
                                        </p:tgtEl>
                                        <p:attrNameLst>
                                          <p:attrName>ppt_w</p:attrName>
                                        </p:attrNameLst>
                                      </p:cBhvr>
                                      <p:tavLst>
                                        <p:tav tm="0">
                                          <p:val>
                                            <p:fltVal val="0"/>
                                          </p:val>
                                        </p:tav>
                                        <p:tav tm="100000">
                                          <p:val>
                                            <p:strVal val="#ppt_w"/>
                                          </p:val>
                                        </p:tav>
                                      </p:tavLst>
                                    </p:anim>
                                    <p:anim calcmode="lin" valueType="num">
                                      <p:cBhvr>
                                        <p:cTn id="30" dur="500" fill="hold"/>
                                        <p:tgtEl>
                                          <p:spTgt spid="12"/>
                                        </p:tgtEl>
                                        <p:attrNameLst>
                                          <p:attrName>ppt_h</p:attrName>
                                        </p:attrNameLst>
                                      </p:cBhvr>
                                      <p:tavLst>
                                        <p:tav tm="0">
                                          <p:val>
                                            <p:fltVal val="0"/>
                                          </p:val>
                                        </p:tav>
                                        <p:tav tm="100000">
                                          <p:val>
                                            <p:strVal val="#ppt_h"/>
                                          </p:val>
                                        </p:tav>
                                      </p:tavLst>
                                    </p:anim>
                                    <p:anim calcmode="lin" valueType="num">
                                      <p:cBhvr>
                                        <p:cTn id="31" dur="500" fill="hold"/>
                                        <p:tgtEl>
                                          <p:spTgt spid="12"/>
                                        </p:tgtEl>
                                        <p:attrNameLst>
                                          <p:attrName>style.rotation</p:attrName>
                                        </p:attrNameLst>
                                      </p:cBhvr>
                                      <p:tavLst>
                                        <p:tav tm="0">
                                          <p:val>
                                            <p:fltVal val="360"/>
                                          </p:val>
                                        </p:tav>
                                        <p:tav tm="100000">
                                          <p:val>
                                            <p:fltVal val="0"/>
                                          </p:val>
                                        </p:tav>
                                      </p:tavLst>
                                    </p:anim>
                                    <p:animEffect transition="in" filter="fade">
                                      <p:cBhvr>
                                        <p:cTn id="32" dur="500"/>
                                        <p:tgtEl>
                                          <p:spTgt spid="12"/>
                                        </p:tgtEl>
                                      </p:cBhvr>
                                    </p:animEffec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10"/>
                                        </p:tgtEl>
                                        <p:attrNameLst>
                                          <p:attrName>style.visibility</p:attrName>
                                        </p:attrNameLst>
                                      </p:cBhvr>
                                      <p:to>
                                        <p:strVal val="visible"/>
                                      </p:to>
                                    </p:set>
                                    <p:animEffect transition="in" filter="wipe(left)">
                                      <p:cBhvr>
                                        <p:cTn id="36" dur="500"/>
                                        <p:tgtEl>
                                          <p:spTgt spid="10"/>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14"/>
                                        </p:tgtEl>
                                        <p:attrNameLst>
                                          <p:attrName>style.visibility</p:attrName>
                                        </p:attrNameLst>
                                      </p:cBhvr>
                                      <p:to>
                                        <p:strVal val="visible"/>
                                      </p:to>
                                    </p:set>
                                    <p:anim calcmode="lin" valueType="num">
                                      <p:cBhvr>
                                        <p:cTn id="40" dur="500" fill="hold"/>
                                        <p:tgtEl>
                                          <p:spTgt spid="14"/>
                                        </p:tgtEl>
                                        <p:attrNameLst>
                                          <p:attrName>ppt_w</p:attrName>
                                        </p:attrNameLst>
                                      </p:cBhvr>
                                      <p:tavLst>
                                        <p:tav tm="0">
                                          <p:val>
                                            <p:fltVal val="0"/>
                                          </p:val>
                                        </p:tav>
                                        <p:tav tm="100000">
                                          <p:val>
                                            <p:strVal val="#ppt_w"/>
                                          </p:val>
                                        </p:tav>
                                      </p:tavLst>
                                    </p:anim>
                                    <p:anim calcmode="lin" valueType="num">
                                      <p:cBhvr>
                                        <p:cTn id="41" dur="500" fill="hold"/>
                                        <p:tgtEl>
                                          <p:spTgt spid="14"/>
                                        </p:tgtEl>
                                        <p:attrNameLst>
                                          <p:attrName>ppt_h</p:attrName>
                                        </p:attrNameLst>
                                      </p:cBhvr>
                                      <p:tavLst>
                                        <p:tav tm="0">
                                          <p:val>
                                            <p:fltVal val="0"/>
                                          </p:val>
                                        </p:tav>
                                        <p:tav tm="100000">
                                          <p:val>
                                            <p:strVal val="#ppt_h"/>
                                          </p:val>
                                        </p:tav>
                                      </p:tavLst>
                                    </p:anim>
                                    <p:anim calcmode="lin" valueType="num">
                                      <p:cBhvr>
                                        <p:cTn id="42" dur="500" fill="hold"/>
                                        <p:tgtEl>
                                          <p:spTgt spid="14"/>
                                        </p:tgtEl>
                                        <p:attrNameLst>
                                          <p:attrName>style.rotation</p:attrName>
                                        </p:attrNameLst>
                                      </p:cBhvr>
                                      <p:tavLst>
                                        <p:tav tm="0">
                                          <p:val>
                                            <p:fltVal val="360"/>
                                          </p:val>
                                        </p:tav>
                                        <p:tav tm="100000">
                                          <p:val>
                                            <p:fltVal val="0"/>
                                          </p:val>
                                        </p:tav>
                                      </p:tavLst>
                                    </p:anim>
                                    <p:animEffect transition="in" filter="fade">
                                      <p:cBhvr>
                                        <p:cTn id="43" dur="500"/>
                                        <p:tgtEl>
                                          <p:spTgt spid="14"/>
                                        </p:tgtEl>
                                      </p:cBhvr>
                                    </p:animEffect>
                                  </p:childTnLst>
                                </p:cTn>
                              </p:par>
                            </p:childTnLst>
                          </p:cTn>
                        </p:par>
                        <p:par>
                          <p:cTn id="44" fill="hold">
                            <p:stCondLst>
                              <p:cond delay="3500"/>
                            </p:stCondLst>
                            <p:childTnLst>
                              <p:par>
                                <p:cTn id="45" presetID="22" presetClass="entr" presetSubtype="8"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wipe(left)">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7"/>
                                        </p:tgtEl>
                                      </p:cBhvr>
                                    </p:animEffect>
                                    <p:set>
                                      <p:cBhvr>
                                        <p:cTn id="52" dur="1" fill="hold">
                                          <p:stCondLst>
                                            <p:cond delay="499"/>
                                          </p:stCondLst>
                                        </p:cTn>
                                        <p:tgtEl>
                                          <p:spTgt spid="7"/>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11"/>
                                        </p:tgtEl>
                                      </p:cBhvr>
                                    </p:animEffect>
                                    <p:set>
                                      <p:cBhvr>
                                        <p:cTn id="55" dur="1" fill="hold">
                                          <p:stCondLst>
                                            <p:cond delay="499"/>
                                          </p:stCondLst>
                                        </p:cTn>
                                        <p:tgtEl>
                                          <p:spTgt spid="11"/>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9"/>
                                        </p:tgtEl>
                                      </p:cBhvr>
                                    </p:animEffect>
                                    <p:set>
                                      <p:cBhvr>
                                        <p:cTn id="58" dur="1" fill="hold">
                                          <p:stCondLst>
                                            <p:cond delay="499"/>
                                          </p:stCondLst>
                                        </p:cTn>
                                        <p:tgtEl>
                                          <p:spTgt spid="9"/>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4"/>
                                        </p:tgtEl>
                                      </p:cBhvr>
                                    </p:animEffect>
                                    <p:set>
                                      <p:cBhvr>
                                        <p:cTn id="61" dur="1" fill="hold">
                                          <p:stCondLst>
                                            <p:cond delay="499"/>
                                          </p:stCondLst>
                                        </p:cTn>
                                        <p:tgtEl>
                                          <p:spTgt spid="14"/>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13"/>
                                        </p:tgtEl>
                                      </p:cBhvr>
                                    </p:animEffect>
                                    <p:set>
                                      <p:cBhvr>
                                        <p:cTn id="64" dur="1" fill="hold">
                                          <p:stCondLst>
                                            <p:cond delay="499"/>
                                          </p:stCondLst>
                                        </p:cTn>
                                        <p:tgtEl>
                                          <p:spTgt spid="13"/>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mediacall" presetSubtype="0" fill="hold" nodeType="clickEffect">
                                  <p:stCondLst>
                                    <p:cond delay="0"/>
                                  </p:stCondLst>
                                  <p:childTnLst>
                                    <p:cmd type="call" cmd="togglePause">
                                      <p:cBhvr>
                                        <p:cTn id="68" dur="1" fill="hold"/>
                                        <p:tgtEl>
                                          <p:spTgt spid="16"/>
                                        </p:tgtEl>
                                      </p:cBhvr>
                                    </p:cmd>
                                  </p:childTnLst>
                                </p:cTn>
                              </p:par>
                              <p:par>
                                <p:cTn id="69" presetID="1" presetClass="mediacall" presetSubtype="0" fill="hold" nodeType="withEffect">
                                  <p:stCondLst>
                                    <p:cond delay="0"/>
                                  </p:stCondLst>
                                  <p:childTnLst>
                                    <p:cmd type="call" cmd="playFrom(0.0)">
                                      <p:cBhvr>
                                        <p:cTn id="70" dur="12182" fill="hold"/>
                                        <p:tgtEl>
                                          <p:spTgt spid="1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100000">
                <p:cTn id="71" fill="hold" display="0">
                  <p:stCondLst>
                    <p:cond delay="indefinite"/>
                  </p:stCondLst>
                </p:cTn>
                <p:tgtEl>
                  <p:spTgt spid="16"/>
                </p:tgtEl>
              </p:cMediaNode>
            </p:video>
          </p:childTnLst>
        </p:cTn>
      </p:par>
    </p:tnLst>
    <p:bldLst>
      <p:bldP spid="7" grpId="0" animBg="1"/>
      <p:bldP spid="7" grpId="1" animBg="1"/>
      <p:bldP spid="8" grpId="0" animBg="1"/>
      <p:bldP spid="9" grpId="0" animBg="1"/>
      <p:bldP spid="9" grpId="1" animBg="1"/>
      <p:bldP spid="10" grpId="0" animBg="1"/>
      <p:bldP spid="11" grpId="0" animBg="1"/>
      <p:bldP spid="11" grpId="1" animBg="1"/>
      <p:bldP spid="12" grpId="0" animBg="1"/>
      <p:bldP spid="13" grpId="0" animBg="1"/>
      <p:bldP spid="13" grpId="1" animBg="1"/>
      <p:bldP spid="14" grpId="0" animBg="1"/>
      <p:bldP spid="14" grpId="1" animBg="1"/>
      <p:bldP spid="15"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blipFill dpi="0" rotWithShape="1">
          <a:blip r:embed="rId5">
            <a:lum/>
          </a:blip>
          <a:srcRect/>
          <a:stretch>
            <a:fillRect t="-7000" b="-15000"/>
          </a:stretch>
        </a:blipFill>
        <a:effectLst/>
      </p:bgPr>
    </p:bg>
    <p:spTree>
      <p:nvGrpSpPr>
        <p:cNvPr id="1" name=""/>
        <p:cNvGrpSpPr/>
        <p:nvPr/>
      </p:nvGrpSpPr>
      <p:grpSpPr>
        <a:xfrm>
          <a:off x="0" y="0"/>
          <a:ext cx="0" cy="0"/>
          <a:chOff x="0" y="0"/>
          <a:chExt cx="0" cy="0"/>
        </a:xfrm>
      </p:grpSpPr>
      <p:pic>
        <p:nvPicPr>
          <p:cNvPr id="4" name="Picture 3">
            <a:hlinkClick r:id="rId6" action="ppaction://hlinksldjump"/>
          </p:cNvPr>
          <p:cNvPicPr>
            <a:picLocks noChangeAspect="1"/>
          </p:cNvPicPr>
          <p:nvPr/>
        </p:nvPicPr>
        <p:blipFill rotWithShape="1">
          <a:blip r:embed="rId7" cstate="print">
            <a:extLst>
              <a:ext uri="{BEBA8EAE-BF5A-486C-A8C5-ECC9F3942E4B}">
                <a14:imgProps xmlns:a14="http://schemas.microsoft.com/office/drawing/2010/main">
                  <a14:imgLayer r:embed="rId8">
                    <a14:imgEffect>
                      <a14:colorTemperature colorTemp="11200"/>
                    </a14:imgEffect>
                    <a14:imgEffect>
                      <a14:saturation sat="400000"/>
                    </a14:imgEffect>
                  </a14:imgLayer>
                </a14:imgProps>
              </a:ext>
              <a:ext uri="{28A0092B-C50C-407E-A947-70E740481C1C}">
                <a14:useLocalDpi xmlns:a14="http://schemas.microsoft.com/office/drawing/2010/main" val="0"/>
              </a:ext>
            </a:extLst>
          </a:blip>
          <a:srcRect l="14473" b="4014"/>
          <a:stretch/>
        </p:blipFill>
        <p:spPr>
          <a:xfrm flipH="1">
            <a:off x="-49718" y="4714294"/>
            <a:ext cx="1726118" cy="1236702"/>
          </a:xfrm>
          <a:prstGeom prst="rect">
            <a:avLst/>
          </a:prstGeom>
        </p:spPr>
      </p:pic>
      <p:pic>
        <p:nvPicPr>
          <p:cNvPr id="5" name="Picture 4"/>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9818261" y="4714295"/>
            <a:ext cx="2065411" cy="1872639"/>
          </a:xfrm>
          <a:prstGeom prst="rect">
            <a:avLst/>
          </a:prstGeom>
        </p:spPr>
      </p:pic>
      <p:sp>
        <p:nvSpPr>
          <p:cNvPr id="6" name="Rectangle 5"/>
          <p:cNvSpPr/>
          <p:nvPr/>
        </p:nvSpPr>
        <p:spPr>
          <a:xfrm>
            <a:off x="3124200" y="2066824"/>
            <a:ext cx="152400" cy="28956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rial" pitchFamily="34" charset="0"/>
              <a:cs typeface="Arial" pitchFamily="34" charset="0"/>
            </a:endParaRPr>
          </a:p>
        </p:txBody>
      </p:sp>
      <p:sp>
        <p:nvSpPr>
          <p:cNvPr id="7" name="Rounded Rectangle 6"/>
          <p:cNvSpPr/>
          <p:nvPr/>
        </p:nvSpPr>
        <p:spPr>
          <a:xfrm>
            <a:off x="3048000" y="159026"/>
            <a:ext cx="7606748" cy="2060198"/>
          </a:xfrm>
          <a:prstGeom prst="roundRect">
            <a:avLst/>
          </a:prstGeom>
        </p:spPr>
        <p:style>
          <a:lnRef idx="3">
            <a:schemeClr val="lt1"/>
          </a:lnRef>
          <a:fillRef idx="1">
            <a:schemeClr val="accent5"/>
          </a:fillRef>
          <a:effectRef idx="1">
            <a:schemeClr val="accent5"/>
          </a:effectRef>
          <a:fontRef idx="minor">
            <a:schemeClr val="lt1"/>
          </a:fontRef>
        </p:style>
        <p:txBody>
          <a:bodyPr rtlCol="0" anchor="ctr"/>
          <a:lstStyle/>
          <a:p>
            <a:pPr algn="ctr"/>
            <a:endParaRPr lang="en-US" dirty="0">
              <a:solidFill>
                <a:prstClr val="white"/>
              </a:solidFill>
              <a:latin typeface="Arial" pitchFamily="34" charset="0"/>
              <a:cs typeface="Arial" pitchFamily="34" charset="0"/>
            </a:endParaRPr>
          </a:p>
        </p:txBody>
      </p:sp>
      <p:sp>
        <p:nvSpPr>
          <p:cNvPr id="8" name="Rectangle 7"/>
          <p:cNvSpPr/>
          <p:nvPr/>
        </p:nvSpPr>
        <p:spPr>
          <a:xfrm>
            <a:off x="3289300" y="2485924"/>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4000">
                <a:solidFill>
                  <a:prstClr val="white"/>
                </a:solidFill>
                <a:latin typeface="Arial" pitchFamily="34" charset="0"/>
                <a:cs typeface="Arial" pitchFamily="34" charset="0"/>
              </a:rPr>
              <a:t>8 kg</a:t>
            </a:r>
            <a:endParaRPr lang="en-US" sz="4000" dirty="0">
              <a:solidFill>
                <a:prstClr val="white"/>
              </a:solidFill>
              <a:latin typeface="Arial" pitchFamily="34" charset="0"/>
              <a:cs typeface="Arial" pitchFamily="34" charset="0"/>
            </a:endParaRPr>
          </a:p>
        </p:txBody>
      </p:sp>
      <p:sp>
        <p:nvSpPr>
          <p:cNvPr id="9" name="Rectangle 8"/>
          <p:cNvSpPr/>
          <p:nvPr/>
        </p:nvSpPr>
        <p:spPr>
          <a:xfrm>
            <a:off x="3289300" y="3514624"/>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4000">
                <a:solidFill>
                  <a:prstClr val="white"/>
                </a:solidFill>
                <a:latin typeface="Arial" pitchFamily="34" charset="0"/>
                <a:cs typeface="Arial" pitchFamily="34" charset="0"/>
              </a:rPr>
              <a:t>27 kg</a:t>
            </a:r>
            <a:endParaRPr lang="en-US" sz="4000" dirty="0">
              <a:solidFill>
                <a:prstClr val="white"/>
              </a:solidFill>
              <a:latin typeface="Arial" pitchFamily="34" charset="0"/>
              <a:cs typeface="Arial" pitchFamily="34" charset="0"/>
            </a:endParaRPr>
          </a:p>
        </p:txBody>
      </p:sp>
      <p:sp>
        <p:nvSpPr>
          <p:cNvPr id="10" name="Oval 9"/>
          <p:cNvSpPr/>
          <p:nvPr/>
        </p:nvSpPr>
        <p:spPr>
          <a:xfrm>
            <a:off x="2971800" y="2542168"/>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A</a:t>
            </a:r>
          </a:p>
        </p:txBody>
      </p:sp>
      <p:sp>
        <p:nvSpPr>
          <p:cNvPr id="11" name="Oval 10"/>
          <p:cNvSpPr/>
          <p:nvPr/>
        </p:nvSpPr>
        <p:spPr>
          <a:xfrm>
            <a:off x="2971800" y="3572682"/>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B</a:t>
            </a:r>
          </a:p>
        </p:txBody>
      </p:sp>
      <p:sp>
        <p:nvSpPr>
          <p:cNvPr id="12" name="Rectangle 11"/>
          <p:cNvSpPr/>
          <p:nvPr/>
        </p:nvSpPr>
        <p:spPr>
          <a:xfrm>
            <a:off x="3289300" y="4517924"/>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4000">
                <a:solidFill>
                  <a:prstClr val="white"/>
                </a:solidFill>
                <a:latin typeface="Arial" pitchFamily="34" charset="0"/>
                <a:cs typeface="Arial" pitchFamily="34" charset="0"/>
              </a:rPr>
              <a:t>9 kg</a:t>
            </a:r>
            <a:endParaRPr lang="en-US" sz="4000" dirty="0">
              <a:solidFill>
                <a:prstClr val="white"/>
              </a:solidFill>
              <a:latin typeface="Arial" pitchFamily="34" charset="0"/>
              <a:cs typeface="Arial" pitchFamily="34" charset="0"/>
            </a:endParaRPr>
          </a:p>
        </p:txBody>
      </p:sp>
      <p:sp>
        <p:nvSpPr>
          <p:cNvPr id="13" name="Oval 12"/>
          <p:cNvSpPr/>
          <p:nvPr/>
        </p:nvSpPr>
        <p:spPr>
          <a:xfrm>
            <a:off x="2971800" y="4599568"/>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C</a:t>
            </a:r>
          </a:p>
        </p:txBody>
      </p:sp>
      <p:sp>
        <p:nvSpPr>
          <p:cNvPr id="14" name="TextBox 13"/>
          <p:cNvSpPr txBox="1"/>
          <p:nvPr/>
        </p:nvSpPr>
        <p:spPr>
          <a:xfrm>
            <a:off x="3048000" y="94807"/>
            <a:ext cx="7487478" cy="1938992"/>
          </a:xfrm>
          <a:prstGeom prst="rect">
            <a:avLst/>
          </a:prstGeom>
          <a:noFill/>
        </p:spPr>
        <p:txBody>
          <a:bodyPr wrap="square" rtlCol="0">
            <a:spAutoFit/>
          </a:bodyPr>
          <a:lstStyle/>
          <a:p>
            <a:r>
              <a:rPr lang="en-US" sz="4000" b="1" dirty="0" err="1">
                <a:solidFill>
                  <a:prstClr val="white"/>
                </a:solidFill>
                <a:latin typeface="Arial" pitchFamily="34" charset="0"/>
                <a:ea typeface="AvantGarde" pitchFamily="2" charset="0"/>
                <a:cs typeface="Arial" pitchFamily="34" charset="0"/>
              </a:rPr>
              <a:t>Câu</a:t>
            </a:r>
            <a:r>
              <a:rPr lang="en-US" sz="4000" b="1" dirty="0">
                <a:solidFill>
                  <a:prstClr val="white"/>
                </a:solidFill>
                <a:latin typeface="Arial" pitchFamily="34" charset="0"/>
                <a:ea typeface="AvantGarde" pitchFamily="2" charset="0"/>
                <a:cs typeface="Arial" pitchFamily="34" charset="0"/>
              </a:rPr>
              <a:t> </a:t>
            </a:r>
            <a:r>
              <a:rPr lang="en-US" sz="4000" b="1" err="1">
                <a:solidFill>
                  <a:prstClr val="white"/>
                </a:solidFill>
                <a:latin typeface="Arial" pitchFamily="34" charset="0"/>
                <a:ea typeface="AvantGarde" pitchFamily="2" charset="0"/>
                <a:cs typeface="Arial" pitchFamily="34" charset="0"/>
              </a:rPr>
              <a:t>hỏi</a:t>
            </a:r>
            <a:r>
              <a:rPr lang="en-US" sz="4000" b="1">
                <a:solidFill>
                  <a:prstClr val="white"/>
                </a:solidFill>
                <a:latin typeface="Arial" pitchFamily="34" charset="0"/>
                <a:ea typeface="AvantGarde" pitchFamily="2" charset="0"/>
                <a:cs typeface="Arial" pitchFamily="34" charset="0"/>
              </a:rPr>
              <a:t> 3: </a:t>
            </a:r>
            <a:r>
              <a:rPr lang="vi-VN" sz="4000"/>
              <a:t>Chị cân nặng 18kg,  em nhẹ hơn chị 9kg. Hỏi em </a:t>
            </a:r>
          </a:p>
          <a:p>
            <a:r>
              <a:rPr lang="vi-VN" sz="4000"/>
              <a:t>cân nặng bao nhiêu ki- lô- gam?</a:t>
            </a:r>
            <a:endParaRPr lang="en-US" sz="4000" b="1" dirty="0">
              <a:solidFill>
                <a:prstClr val="white"/>
              </a:solidFill>
              <a:latin typeface="Arial" pitchFamily="34" charset="0"/>
              <a:ea typeface="AvantGarde" pitchFamily="2" charset="0"/>
              <a:cs typeface="Arial" pitchFamily="34" charset="0"/>
            </a:endParaRPr>
          </a:p>
        </p:txBody>
      </p:sp>
      <p:pic>
        <p:nvPicPr>
          <p:cNvPr id="15" name="Đồng hồ đếm ngược 10 giây _ 10 second countdown">
            <a:hlinkClick r:id="" action="ppaction://media"/>
            <a:extLst>
              <a:ext uri="{FF2B5EF4-FFF2-40B4-BE49-F238E27FC236}">
                <a16:creationId xmlns:a16="http://schemas.microsoft.com/office/drawing/2014/main" id="{03F39309-00C8-4BF6-8D9F-30AD235AEFF2}"/>
              </a:ext>
            </a:extLst>
          </p:cNvPr>
          <p:cNvPicPr>
            <a:picLocks noChangeAspect="1"/>
          </p:cNvPicPr>
          <p:nvPr>
            <a:videoFile r:link="rId1"/>
            <p:extLst>
              <p:ext uri="{DAA4B4D4-6D71-4841-9C94-3DE7FCFB9230}">
                <p14:media xmlns:p14="http://schemas.microsoft.com/office/powerpoint/2010/main" r:embed="rId2">
                  <p14:trim end="7671"/>
                </p14:media>
              </p:ext>
            </p:extLst>
          </p:nvPr>
        </p:nvPicPr>
        <p:blipFill>
          <a:blip r:embed="rId10"/>
          <a:stretch>
            <a:fillRect/>
          </a:stretch>
        </p:blipFill>
        <p:spPr>
          <a:xfrm>
            <a:off x="-49718" y="0"/>
            <a:ext cx="1925053" cy="1082842"/>
          </a:xfrm>
          <a:prstGeom prst="rect">
            <a:avLst/>
          </a:prstGeom>
        </p:spPr>
      </p:pic>
    </p:spTree>
    <p:extLst>
      <p:ext uri="{BB962C8B-B14F-4D97-AF65-F5344CB8AC3E}">
        <p14:creationId xmlns:p14="http://schemas.microsoft.com/office/powerpoint/2010/main" val="2160635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wipe(up)">
                                      <p:cBhvr>
                                        <p:cTn id="14" dur="500"/>
                                        <p:tgtEl>
                                          <p:spTgt spid="6"/>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p:cTn id="18" dur="500" fill="hold"/>
                                        <p:tgtEl>
                                          <p:spTgt spid="10"/>
                                        </p:tgtEl>
                                        <p:attrNameLst>
                                          <p:attrName>ppt_w</p:attrName>
                                        </p:attrNameLst>
                                      </p:cBhvr>
                                      <p:tavLst>
                                        <p:tav tm="0">
                                          <p:val>
                                            <p:fltVal val="0"/>
                                          </p:val>
                                        </p:tav>
                                        <p:tav tm="100000">
                                          <p:val>
                                            <p:strVal val="#ppt_w"/>
                                          </p:val>
                                        </p:tav>
                                      </p:tavLst>
                                    </p:anim>
                                    <p:anim calcmode="lin" valueType="num">
                                      <p:cBhvr>
                                        <p:cTn id="19" dur="500" fill="hold"/>
                                        <p:tgtEl>
                                          <p:spTgt spid="10"/>
                                        </p:tgtEl>
                                        <p:attrNameLst>
                                          <p:attrName>ppt_h</p:attrName>
                                        </p:attrNameLst>
                                      </p:cBhvr>
                                      <p:tavLst>
                                        <p:tav tm="0">
                                          <p:val>
                                            <p:fltVal val="0"/>
                                          </p:val>
                                        </p:tav>
                                        <p:tav tm="100000">
                                          <p:val>
                                            <p:strVal val="#ppt_h"/>
                                          </p:val>
                                        </p:tav>
                                      </p:tavLst>
                                    </p:anim>
                                    <p:anim calcmode="lin" valueType="num">
                                      <p:cBhvr>
                                        <p:cTn id="20" dur="500" fill="hold"/>
                                        <p:tgtEl>
                                          <p:spTgt spid="10"/>
                                        </p:tgtEl>
                                        <p:attrNameLst>
                                          <p:attrName>style.rotation</p:attrName>
                                        </p:attrNameLst>
                                      </p:cBhvr>
                                      <p:tavLst>
                                        <p:tav tm="0">
                                          <p:val>
                                            <p:fltVal val="360"/>
                                          </p:val>
                                        </p:tav>
                                        <p:tav tm="100000">
                                          <p:val>
                                            <p:fltVal val="0"/>
                                          </p:val>
                                        </p:tav>
                                      </p:tavLst>
                                    </p:anim>
                                    <p:animEffect transition="in" filter="fade">
                                      <p:cBhvr>
                                        <p:cTn id="21" dur="500"/>
                                        <p:tgtEl>
                                          <p:spTgt spid="10"/>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wipe(left)">
                                      <p:cBhvr>
                                        <p:cTn id="25" dur="500"/>
                                        <p:tgtEl>
                                          <p:spTgt spid="8"/>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p:cTn id="29" dur="500" fill="hold"/>
                                        <p:tgtEl>
                                          <p:spTgt spid="11"/>
                                        </p:tgtEl>
                                        <p:attrNameLst>
                                          <p:attrName>ppt_w</p:attrName>
                                        </p:attrNameLst>
                                      </p:cBhvr>
                                      <p:tavLst>
                                        <p:tav tm="0">
                                          <p:val>
                                            <p:fltVal val="0"/>
                                          </p:val>
                                        </p:tav>
                                        <p:tav tm="100000">
                                          <p:val>
                                            <p:strVal val="#ppt_w"/>
                                          </p:val>
                                        </p:tav>
                                      </p:tavLst>
                                    </p:anim>
                                    <p:anim calcmode="lin" valueType="num">
                                      <p:cBhvr>
                                        <p:cTn id="30" dur="500" fill="hold"/>
                                        <p:tgtEl>
                                          <p:spTgt spid="11"/>
                                        </p:tgtEl>
                                        <p:attrNameLst>
                                          <p:attrName>ppt_h</p:attrName>
                                        </p:attrNameLst>
                                      </p:cBhvr>
                                      <p:tavLst>
                                        <p:tav tm="0">
                                          <p:val>
                                            <p:fltVal val="0"/>
                                          </p:val>
                                        </p:tav>
                                        <p:tav tm="100000">
                                          <p:val>
                                            <p:strVal val="#ppt_h"/>
                                          </p:val>
                                        </p:tav>
                                      </p:tavLst>
                                    </p:anim>
                                    <p:anim calcmode="lin" valueType="num">
                                      <p:cBhvr>
                                        <p:cTn id="31" dur="500" fill="hold"/>
                                        <p:tgtEl>
                                          <p:spTgt spid="11"/>
                                        </p:tgtEl>
                                        <p:attrNameLst>
                                          <p:attrName>style.rotation</p:attrName>
                                        </p:attrNameLst>
                                      </p:cBhvr>
                                      <p:tavLst>
                                        <p:tav tm="0">
                                          <p:val>
                                            <p:fltVal val="360"/>
                                          </p:val>
                                        </p:tav>
                                        <p:tav tm="100000">
                                          <p:val>
                                            <p:fltVal val="0"/>
                                          </p:val>
                                        </p:tav>
                                      </p:tavLst>
                                    </p:anim>
                                    <p:animEffect transition="in" filter="fade">
                                      <p:cBhvr>
                                        <p:cTn id="32" dur="500"/>
                                        <p:tgtEl>
                                          <p:spTgt spid="11"/>
                                        </p:tgtEl>
                                      </p:cBhvr>
                                    </p:animEffec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13"/>
                                        </p:tgtEl>
                                        <p:attrNameLst>
                                          <p:attrName>style.visibility</p:attrName>
                                        </p:attrNameLst>
                                      </p:cBhvr>
                                      <p:to>
                                        <p:strVal val="visible"/>
                                      </p:to>
                                    </p:set>
                                    <p:anim calcmode="lin" valueType="num">
                                      <p:cBhvr>
                                        <p:cTn id="40" dur="500" fill="hold"/>
                                        <p:tgtEl>
                                          <p:spTgt spid="13"/>
                                        </p:tgtEl>
                                        <p:attrNameLst>
                                          <p:attrName>ppt_w</p:attrName>
                                        </p:attrNameLst>
                                      </p:cBhvr>
                                      <p:tavLst>
                                        <p:tav tm="0">
                                          <p:val>
                                            <p:fltVal val="0"/>
                                          </p:val>
                                        </p:tav>
                                        <p:tav tm="100000">
                                          <p:val>
                                            <p:strVal val="#ppt_w"/>
                                          </p:val>
                                        </p:tav>
                                      </p:tavLst>
                                    </p:anim>
                                    <p:anim calcmode="lin" valueType="num">
                                      <p:cBhvr>
                                        <p:cTn id="41" dur="500" fill="hold"/>
                                        <p:tgtEl>
                                          <p:spTgt spid="13"/>
                                        </p:tgtEl>
                                        <p:attrNameLst>
                                          <p:attrName>ppt_h</p:attrName>
                                        </p:attrNameLst>
                                      </p:cBhvr>
                                      <p:tavLst>
                                        <p:tav tm="0">
                                          <p:val>
                                            <p:fltVal val="0"/>
                                          </p:val>
                                        </p:tav>
                                        <p:tav tm="100000">
                                          <p:val>
                                            <p:strVal val="#ppt_h"/>
                                          </p:val>
                                        </p:tav>
                                      </p:tavLst>
                                    </p:anim>
                                    <p:anim calcmode="lin" valueType="num">
                                      <p:cBhvr>
                                        <p:cTn id="42" dur="500" fill="hold"/>
                                        <p:tgtEl>
                                          <p:spTgt spid="13"/>
                                        </p:tgtEl>
                                        <p:attrNameLst>
                                          <p:attrName>style.rotation</p:attrName>
                                        </p:attrNameLst>
                                      </p:cBhvr>
                                      <p:tavLst>
                                        <p:tav tm="0">
                                          <p:val>
                                            <p:fltVal val="360"/>
                                          </p:val>
                                        </p:tav>
                                        <p:tav tm="100000">
                                          <p:val>
                                            <p:fltVal val="0"/>
                                          </p:val>
                                        </p:tav>
                                      </p:tavLst>
                                    </p:anim>
                                    <p:animEffect transition="in" filter="fade">
                                      <p:cBhvr>
                                        <p:cTn id="43" dur="500"/>
                                        <p:tgtEl>
                                          <p:spTgt spid="13"/>
                                        </p:tgtEl>
                                      </p:cBhvr>
                                    </p:animEffect>
                                  </p:childTnLst>
                                </p:cTn>
                              </p:par>
                            </p:childTnLst>
                          </p:cTn>
                        </p:par>
                        <p:par>
                          <p:cTn id="44" fill="hold">
                            <p:stCondLst>
                              <p:cond delay="3500"/>
                            </p:stCondLst>
                            <p:childTnLst>
                              <p:par>
                                <p:cTn id="45" presetID="22" presetClass="entr" presetSubtype="8"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left)">
                                      <p:cBhvr>
                                        <p:cTn id="47" dur="500"/>
                                        <p:tgtEl>
                                          <p:spTgt spid="12"/>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6"/>
                                        </p:tgtEl>
                                      </p:cBhvr>
                                    </p:animEffect>
                                    <p:set>
                                      <p:cBhvr>
                                        <p:cTn id="52" dur="1" fill="hold">
                                          <p:stCondLst>
                                            <p:cond delay="499"/>
                                          </p:stCondLst>
                                        </p:cTn>
                                        <p:tgtEl>
                                          <p:spTgt spid="6"/>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10"/>
                                        </p:tgtEl>
                                      </p:cBhvr>
                                    </p:animEffect>
                                    <p:set>
                                      <p:cBhvr>
                                        <p:cTn id="55" dur="1" fill="hold">
                                          <p:stCondLst>
                                            <p:cond delay="499"/>
                                          </p:stCondLst>
                                        </p:cTn>
                                        <p:tgtEl>
                                          <p:spTgt spid="10"/>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8"/>
                                        </p:tgtEl>
                                      </p:cBhvr>
                                    </p:animEffect>
                                    <p:set>
                                      <p:cBhvr>
                                        <p:cTn id="58" dur="1" fill="hold">
                                          <p:stCondLst>
                                            <p:cond delay="499"/>
                                          </p:stCondLst>
                                        </p:cTn>
                                        <p:tgtEl>
                                          <p:spTgt spid="8"/>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1"/>
                                        </p:tgtEl>
                                      </p:cBhvr>
                                    </p:animEffect>
                                    <p:set>
                                      <p:cBhvr>
                                        <p:cTn id="61" dur="1" fill="hold">
                                          <p:stCondLst>
                                            <p:cond delay="499"/>
                                          </p:stCondLst>
                                        </p:cTn>
                                        <p:tgtEl>
                                          <p:spTgt spid="11"/>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9"/>
                                        </p:tgtEl>
                                      </p:cBhvr>
                                    </p:animEffect>
                                    <p:set>
                                      <p:cBhvr>
                                        <p:cTn id="64" dur="1" fill="hold">
                                          <p:stCondLst>
                                            <p:cond delay="499"/>
                                          </p:stCondLst>
                                        </p:cTn>
                                        <p:tgtEl>
                                          <p:spTgt spid="9"/>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mediacall" presetSubtype="0" fill="hold" nodeType="clickEffect">
                                  <p:stCondLst>
                                    <p:cond delay="0"/>
                                  </p:stCondLst>
                                  <p:childTnLst>
                                    <p:cmd type="call" cmd="togglePause">
                                      <p:cBhvr>
                                        <p:cTn id="68" dur="1" fill="hold"/>
                                        <p:tgtEl>
                                          <p:spTgt spid="15"/>
                                        </p:tgtEl>
                                      </p:cBhvr>
                                    </p:cmd>
                                  </p:childTnLst>
                                </p:cTn>
                              </p:par>
                              <p:par>
                                <p:cTn id="69" presetID="1" presetClass="mediacall" presetSubtype="0" fill="hold" nodeType="withEffect">
                                  <p:stCondLst>
                                    <p:cond delay="0"/>
                                  </p:stCondLst>
                                  <p:childTnLst>
                                    <p:cmd type="call" cmd="playFrom(0.0)">
                                      <p:cBhvr>
                                        <p:cTn id="70" dur="12182" fill="hold"/>
                                        <p:tgtEl>
                                          <p:spTgt spid="15"/>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100000">
                <p:cTn id="71" fill="hold" display="0">
                  <p:stCondLst>
                    <p:cond delay="indefinite"/>
                  </p:stCondLst>
                </p:cTn>
                <p:tgtEl>
                  <p:spTgt spid="15"/>
                </p:tgtEl>
              </p:cMediaNode>
            </p:video>
          </p:childTnLst>
        </p:cTn>
      </p:par>
    </p:tnLst>
    <p:bldLst>
      <p:bldP spid="6" grpId="0" animBg="1"/>
      <p:bldP spid="6" grpId="1" animBg="1"/>
      <p:bldP spid="7" grpId="0" animBg="1"/>
      <p:bldP spid="8" grpId="0" animBg="1"/>
      <p:bldP spid="8" grpId="1" animBg="1"/>
      <p:bldP spid="9" grpId="0" animBg="1"/>
      <p:bldP spid="9" grpId="1" animBg="1"/>
      <p:bldP spid="10" grpId="0" animBg="1"/>
      <p:bldP spid="10" grpId="1" animBg="1"/>
      <p:bldP spid="11" grpId="0" animBg="1"/>
      <p:bldP spid="11" grpId="1" animBg="1"/>
      <p:bldP spid="12" grpId="0" animBg="1"/>
      <p:bldP spid="13" grpId="0" animBg="1"/>
      <p:bldP spid="14"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t="-19000" b="-18000"/>
          </a:stretch>
        </a:blipFill>
        <a:effectLst/>
      </p:bgPr>
    </p:bg>
    <p:spTree>
      <p:nvGrpSpPr>
        <p:cNvPr id="1" name=""/>
        <p:cNvGrpSpPr/>
        <p:nvPr/>
      </p:nvGrpSpPr>
      <p:grpSpPr>
        <a:xfrm>
          <a:off x="0" y="0"/>
          <a:ext cx="0" cy="0"/>
          <a:chOff x="0" y="0"/>
          <a:chExt cx="0" cy="0"/>
        </a:xfrm>
      </p:grpSpPr>
      <p:pic>
        <p:nvPicPr>
          <p:cNvPr id="3" name="Picture 2">
            <a:hlinkClick r:id="rId5" action="ppaction://hlinksldjump"/>
          </p:cNvPr>
          <p:cNvPicPr>
            <a:picLocks noChangeAspect="1"/>
          </p:cNvPicPr>
          <p:nvPr/>
        </p:nvPicPr>
        <p:blipFill rotWithShape="1">
          <a:blip r:embed="rId6">
            <a:extLst>
              <a:ext uri="{28A0092B-C50C-407E-A947-70E740481C1C}">
                <a14:useLocalDpi xmlns:a14="http://schemas.microsoft.com/office/drawing/2010/main" val="0"/>
              </a:ext>
            </a:extLst>
          </a:blip>
          <a:srcRect l="19926" r="20382"/>
          <a:stretch/>
        </p:blipFill>
        <p:spPr>
          <a:xfrm>
            <a:off x="-66422" y="4226393"/>
            <a:ext cx="2167010" cy="2594048"/>
          </a:xfrm>
          <a:prstGeom prst="rect">
            <a:avLst/>
          </a:prstGeom>
        </p:spPr>
      </p:pic>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591801" y="3810000"/>
            <a:ext cx="1386251" cy="1080100"/>
          </a:xfrm>
          <a:prstGeom prst="rect">
            <a:avLst/>
          </a:prstGeom>
        </p:spPr>
      </p:pic>
      <p:sp>
        <p:nvSpPr>
          <p:cNvPr id="5" name="Rectangle 4"/>
          <p:cNvSpPr/>
          <p:nvPr/>
        </p:nvSpPr>
        <p:spPr>
          <a:xfrm>
            <a:off x="3280228" y="2190162"/>
            <a:ext cx="152400" cy="2895600"/>
          </a:xfrm>
          <a:prstGeom prst="rect">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prstClr val="white"/>
              </a:solidFill>
              <a:latin typeface="Arial" pitchFamily="34" charset="0"/>
              <a:cs typeface="Arial" pitchFamily="34" charset="0"/>
            </a:endParaRPr>
          </a:p>
        </p:txBody>
      </p:sp>
      <p:sp>
        <p:nvSpPr>
          <p:cNvPr id="6" name="Rounded Rectangle 5"/>
          <p:cNvSpPr/>
          <p:nvPr/>
        </p:nvSpPr>
        <p:spPr>
          <a:xfrm>
            <a:off x="3204028" y="894762"/>
            <a:ext cx="7086600" cy="1447800"/>
          </a:xfrm>
          <a:prstGeom prst="roundRect">
            <a:avLst/>
          </a:prstGeom>
        </p:spPr>
        <p:style>
          <a:lnRef idx="3">
            <a:schemeClr val="lt1"/>
          </a:lnRef>
          <a:fillRef idx="1">
            <a:schemeClr val="accent5"/>
          </a:fillRef>
          <a:effectRef idx="1">
            <a:schemeClr val="accent5"/>
          </a:effectRef>
          <a:fontRef idx="minor">
            <a:schemeClr val="lt1"/>
          </a:fontRef>
        </p:style>
        <p:txBody>
          <a:bodyPr rtlCol="0" anchor="ctr"/>
          <a:lstStyle/>
          <a:p>
            <a:pPr algn="ctr"/>
            <a:endParaRPr lang="en-US" sz="2400" dirty="0">
              <a:solidFill>
                <a:prstClr val="white"/>
              </a:solidFill>
              <a:latin typeface="Arial" pitchFamily="34" charset="0"/>
              <a:cs typeface="Arial" pitchFamily="34" charset="0"/>
            </a:endParaRPr>
          </a:p>
        </p:txBody>
      </p:sp>
      <p:sp>
        <p:nvSpPr>
          <p:cNvPr id="7" name="Rectangle 6"/>
          <p:cNvSpPr/>
          <p:nvPr/>
        </p:nvSpPr>
        <p:spPr>
          <a:xfrm>
            <a:off x="3445328" y="2609262"/>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4000">
                <a:solidFill>
                  <a:prstClr val="white"/>
                </a:solidFill>
                <a:latin typeface="Arial" pitchFamily="34" charset="0"/>
                <a:cs typeface="Arial" pitchFamily="34" charset="0"/>
              </a:rPr>
              <a:t>6</a:t>
            </a:r>
            <a:endParaRPr lang="en-US" sz="4000" dirty="0">
              <a:solidFill>
                <a:prstClr val="white"/>
              </a:solidFill>
              <a:latin typeface="Arial" pitchFamily="34" charset="0"/>
              <a:cs typeface="Arial" pitchFamily="34" charset="0"/>
            </a:endParaRPr>
          </a:p>
        </p:txBody>
      </p:sp>
      <p:sp>
        <p:nvSpPr>
          <p:cNvPr id="8" name="Rectangle 7"/>
          <p:cNvSpPr/>
          <p:nvPr/>
        </p:nvSpPr>
        <p:spPr>
          <a:xfrm>
            <a:off x="3445328" y="3637962"/>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4000">
                <a:solidFill>
                  <a:prstClr val="white"/>
                </a:solidFill>
                <a:latin typeface="Arial" pitchFamily="34" charset="0"/>
                <a:cs typeface="Arial" pitchFamily="34" charset="0"/>
              </a:rPr>
              <a:t>6 l</a:t>
            </a:r>
            <a:endParaRPr lang="en-US" sz="4000" dirty="0">
              <a:solidFill>
                <a:prstClr val="white"/>
              </a:solidFill>
              <a:latin typeface="Arial" pitchFamily="34" charset="0"/>
              <a:cs typeface="Arial" pitchFamily="34" charset="0"/>
            </a:endParaRPr>
          </a:p>
        </p:txBody>
      </p:sp>
      <p:sp>
        <p:nvSpPr>
          <p:cNvPr id="9" name="Oval 8"/>
          <p:cNvSpPr/>
          <p:nvPr/>
        </p:nvSpPr>
        <p:spPr>
          <a:xfrm>
            <a:off x="3026230" y="2650992"/>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A</a:t>
            </a:r>
          </a:p>
        </p:txBody>
      </p:sp>
      <p:sp>
        <p:nvSpPr>
          <p:cNvPr id="10" name="Oval 9"/>
          <p:cNvSpPr/>
          <p:nvPr/>
        </p:nvSpPr>
        <p:spPr>
          <a:xfrm>
            <a:off x="3026230" y="3666992"/>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B</a:t>
            </a:r>
          </a:p>
        </p:txBody>
      </p:sp>
      <p:sp>
        <p:nvSpPr>
          <p:cNvPr id="11" name="Rectangle 10"/>
          <p:cNvSpPr/>
          <p:nvPr/>
        </p:nvSpPr>
        <p:spPr>
          <a:xfrm>
            <a:off x="3445328" y="4641262"/>
            <a:ext cx="6464300" cy="774700"/>
          </a:xfrm>
          <a:prstGeom prst="rect">
            <a:avLst/>
          </a:prstGeom>
        </p:spPr>
        <p:style>
          <a:lnRef idx="3">
            <a:schemeClr val="lt1"/>
          </a:lnRef>
          <a:fillRef idx="1">
            <a:schemeClr val="accent6"/>
          </a:fillRef>
          <a:effectRef idx="1">
            <a:schemeClr val="accent6"/>
          </a:effectRef>
          <a:fontRef idx="minor">
            <a:schemeClr val="lt1"/>
          </a:fontRef>
        </p:style>
        <p:txBody>
          <a:bodyPr rtlCol="0" anchor="ctr"/>
          <a:lstStyle/>
          <a:p>
            <a:pPr algn="ctr"/>
            <a:r>
              <a:rPr lang="en-US" sz="4000">
                <a:solidFill>
                  <a:prstClr val="white"/>
                </a:solidFill>
                <a:latin typeface="Arial" pitchFamily="34" charset="0"/>
                <a:cs typeface="Arial" pitchFamily="34" charset="0"/>
              </a:rPr>
              <a:t>7 l</a:t>
            </a:r>
            <a:endParaRPr lang="en-US" sz="4000" dirty="0">
              <a:solidFill>
                <a:prstClr val="white"/>
              </a:solidFill>
              <a:latin typeface="Arial" pitchFamily="34" charset="0"/>
              <a:cs typeface="Arial" pitchFamily="34" charset="0"/>
            </a:endParaRPr>
          </a:p>
        </p:txBody>
      </p:sp>
      <p:sp>
        <p:nvSpPr>
          <p:cNvPr id="12" name="Oval 11"/>
          <p:cNvSpPr/>
          <p:nvPr/>
        </p:nvSpPr>
        <p:spPr>
          <a:xfrm>
            <a:off x="3026230" y="4708392"/>
            <a:ext cx="640080" cy="640080"/>
          </a:xfrm>
          <a:prstGeom prst="ellipse">
            <a:avLst/>
          </a:prstGeom>
        </p:spPr>
        <p:style>
          <a:lnRef idx="0">
            <a:schemeClr val="accent5"/>
          </a:lnRef>
          <a:fillRef idx="3">
            <a:schemeClr val="accent5"/>
          </a:fillRef>
          <a:effectRef idx="3">
            <a:schemeClr val="accent5"/>
          </a:effectRef>
          <a:fontRef idx="minor">
            <a:schemeClr val="lt1"/>
          </a:fontRef>
        </p:style>
        <p:txBody>
          <a:bodyPr rtlCol="0" anchor="ctr"/>
          <a:lstStyle/>
          <a:p>
            <a:pPr algn="ctr"/>
            <a:r>
              <a:rPr lang="en-US" sz="3600" b="1" dirty="0">
                <a:solidFill>
                  <a:prstClr val="white"/>
                </a:solidFill>
                <a:latin typeface="Arial" pitchFamily="34" charset="0"/>
                <a:cs typeface="Arial" pitchFamily="34" charset="0"/>
              </a:rPr>
              <a:t>C</a:t>
            </a:r>
          </a:p>
        </p:txBody>
      </p:sp>
      <p:sp>
        <p:nvSpPr>
          <p:cNvPr id="13" name="TextBox 12"/>
          <p:cNvSpPr txBox="1"/>
          <p:nvPr/>
        </p:nvSpPr>
        <p:spPr>
          <a:xfrm>
            <a:off x="3346270" y="915843"/>
            <a:ext cx="6324600" cy="1446550"/>
          </a:xfrm>
          <a:prstGeom prst="rect">
            <a:avLst/>
          </a:prstGeom>
          <a:noFill/>
        </p:spPr>
        <p:txBody>
          <a:bodyPr wrap="square" rtlCol="0">
            <a:spAutoFit/>
          </a:bodyPr>
          <a:lstStyle/>
          <a:p>
            <a:r>
              <a:rPr lang="en-US" sz="4400" b="1" dirty="0" err="1">
                <a:solidFill>
                  <a:prstClr val="white"/>
                </a:solidFill>
                <a:latin typeface="Arial" pitchFamily="34" charset="0"/>
                <a:ea typeface="AvantGarde" pitchFamily="2" charset="0"/>
                <a:cs typeface="Arial" pitchFamily="34" charset="0"/>
              </a:rPr>
              <a:t>Câu</a:t>
            </a:r>
            <a:r>
              <a:rPr lang="en-US" sz="4400" b="1" dirty="0">
                <a:solidFill>
                  <a:prstClr val="white"/>
                </a:solidFill>
                <a:latin typeface="Arial" pitchFamily="34" charset="0"/>
                <a:ea typeface="AvantGarde" pitchFamily="2" charset="0"/>
                <a:cs typeface="Arial" pitchFamily="34" charset="0"/>
              </a:rPr>
              <a:t> </a:t>
            </a:r>
            <a:r>
              <a:rPr lang="en-US" sz="4400" b="1" err="1">
                <a:solidFill>
                  <a:prstClr val="white"/>
                </a:solidFill>
                <a:latin typeface="Arial" pitchFamily="34" charset="0"/>
                <a:ea typeface="AvantGarde" pitchFamily="2" charset="0"/>
                <a:cs typeface="Arial" pitchFamily="34" charset="0"/>
              </a:rPr>
              <a:t>hỏi</a:t>
            </a:r>
            <a:r>
              <a:rPr lang="en-US" sz="4400" b="1">
                <a:solidFill>
                  <a:prstClr val="white"/>
                </a:solidFill>
                <a:latin typeface="Arial" pitchFamily="34" charset="0"/>
                <a:ea typeface="AvantGarde" pitchFamily="2" charset="0"/>
                <a:cs typeface="Arial" pitchFamily="34" charset="0"/>
              </a:rPr>
              <a:t> 4: </a:t>
            </a:r>
            <a:r>
              <a:rPr lang="vi-VN" sz="4400"/>
              <a:t>Kết quả của phép tính 12 l – 6 l là: </a:t>
            </a:r>
            <a:endParaRPr lang="en-US" sz="4400" b="1" dirty="0">
              <a:solidFill>
                <a:prstClr val="white"/>
              </a:solidFill>
              <a:latin typeface="Arial" pitchFamily="34" charset="0"/>
              <a:ea typeface="AvantGarde" pitchFamily="2" charset="0"/>
              <a:cs typeface="Arial" pitchFamily="34" charset="0"/>
            </a:endParaRPr>
          </a:p>
        </p:txBody>
      </p:sp>
      <p:pic>
        <p:nvPicPr>
          <p:cNvPr id="14" name="Đồng hồ đếm ngược 10 giây _ 10 second countdown">
            <a:hlinkClick r:id="" action="ppaction://media"/>
            <a:extLst>
              <a:ext uri="{FF2B5EF4-FFF2-40B4-BE49-F238E27FC236}">
                <a16:creationId xmlns:a16="http://schemas.microsoft.com/office/drawing/2014/main" id="{61459F9E-BD25-46E3-A00F-768CCF1D16B8}"/>
              </a:ext>
            </a:extLst>
          </p:cNvPr>
          <p:cNvPicPr>
            <a:picLocks noChangeAspect="1"/>
          </p:cNvPicPr>
          <p:nvPr>
            <a:videoFile r:link="rId1"/>
            <p:extLst>
              <p:ext uri="{DAA4B4D4-6D71-4841-9C94-3DE7FCFB9230}">
                <p14:media xmlns:p14="http://schemas.microsoft.com/office/powerpoint/2010/main" r:embed="rId2">
                  <p14:trim end="7671"/>
                </p14:media>
              </p:ext>
            </p:extLst>
          </p:nvPr>
        </p:nvPicPr>
        <p:blipFill>
          <a:blip r:embed="rId8"/>
          <a:stretch>
            <a:fillRect/>
          </a:stretch>
        </p:blipFill>
        <p:spPr>
          <a:xfrm>
            <a:off x="26072" y="0"/>
            <a:ext cx="1925053" cy="1082842"/>
          </a:xfrm>
          <a:prstGeom prst="rect">
            <a:avLst/>
          </a:prstGeom>
        </p:spPr>
      </p:pic>
    </p:spTree>
    <p:extLst>
      <p:ext uri="{BB962C8B-B14F-4D97-AF65-F5344CB8AC3E}">
        <p14:creationId xmlns:p14="http://schemas.microsoft.com/office/powerpoint/2010/main" val="1853198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50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childTnLst>
                          </p:cTn>
                        </p:par>
                        <p:par>
                          <p:cTn id="11" fill="hold">
                            <p:stCondLst>
                              <p:cond delay="500"/>
                            </p:stCondLst>
                            <p:childTnLst>
                              <p:par>
                                <p:cTn id="12" presetID="22" presetClass="entr" presetSubtype="1" fill="hold" grpId="0" nodeType="after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ipe(up)">
                                      <p:cBhvr>
                                        <p:cTn id="14" dur="500"/>
                                        <p:tgtEl>
                                          <p:spTgt spid="5"/>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p:cTn id="18" dur="500" fill="hold"/>
                                        <p:tgtEl>
                                          <p:spTgt spid="9"/>
                                        </p:tgtEl>
                                        <p:attrNameLst>
                                          <p:attrName>ppt_w</p:attrName>
                                        </p:attrNameLst>
                                      </p:cBhvr>
                                      <p:tavLst>
                                        <p:tav tm="0">
                                          <p:val>
                                            <p:fltVal val="0"/>
                                          </p:val>
                                        </p:tav>
                                        <p:tav tm="100000">
                                          <p:val>
                                            <p:strVal val="#ppt_w"/>
                                          </p:val>
                                        </p:tav>
                                      </p:tavLst>
                                    </p:anim>
                                    <p:anim calcmode="lin" valueType="num">
                                      <p:cBhvr>
                                        <p:cTn id="19" dur="500" fill="hold"/>
                                        <p:tgtEl>
                                          <p:spTgt spid="9"/>
                                        </p:tgtEl>
                                        <p:attrNameLst>
                                          <p:attrName>ppt_h</p:attrName>
                                        </p:attrNameLst>
                                      </p:cBhvr>
                                      <p:tavLst>
                                        <p:tav tm="0">
                                          <p:val>
                                            <p:fltVal val="0"/>
                                          </p:val>
                                        </p:tav>
                                        <p:tav tm="100000">
                                          <p:val>
                                            <p:strVal val="#ppt_h"/>
                                          </p:val>
                                        </p:tav>
                                      </p:tavLst>
                                    </p:anim>
                                    <p:anim calcmode="lin" valueType="num">
                                      <p:cBhvr>
                                        <p:cTn id="20" dur="500" fill="hold"/>
                                        <p:tgtEl>
                                          <p:spTgt spid="9"/>
                                        </p:tgtEl>
                                        <p:attrNameLst>
                                          <p:attrName>style.rotation</p:attrName>
                                        </p:attrNameLst>
                                      </p:cBhvr>
                                      <p:tavLst>
                                        <p:tav tm="0">
                                          <p:val>
                                            <p:fltVal val="360"/>
                                          </p:val>
                                        </p:tav>
                                        <p:tav tm="100000">
                                          <p:val>
                                            <p:fltVal val="0"/>
                                          </p:val>
                                        </p:tav>
                                      </p:tavLst>
                                    </p:anim>
                                    <p:animEffect transition="in" filter="fade">
                                      <p:cBhvr>
                                        <p:cTn id="21" dur="500"/>
                                        <p:tgtEl>
                                          <p:spTgt spid="9"/>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ipe(left)">
                                      <p:cBhvr>
                                        <p:cTn id="25" dur="500"/>
                                        <p:tgtEl>
                                          <p:spTgt spid="7"/>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 calcmode="lin" valueType="num">
                                      <p:cBhvr>
                                        <p:cTn id="31" dur="500" fill="hold"/>
                                        <p:tgtEl>
                                          <p:spTgt spid="10"/>
                                        </p:tgtEl>
                                        <p:attrNameLst>
                                          <p:attrName>style.rotation</p:attrName>
                                        </p:attrNameLst>
                                      </p:cBhvr>
                                      <p:tavLst>
                                        <p:tav tm="0">
                                          <p:val>
                                            <p:fltVal val="360"/>
                                          </p:val>
                                        </p:tav>
                                        <p:tav tm="100000">
                                          <p:val>
                                            <p:fltVal val="0"/>
                                          </p:val>
                                        </p:tav>
                                      </p:tavLst>
                                    </p:anim>
                                    <p:animEffect transition="in" filter="fade">
                                      <p:cBhvr>
                                        <p:cTn id="32" dur="500"/>
                                        <p:tgtEl>
                                          <p:spTgt spid="10"/>
                                        </p:tgtEl>
                                      </p:cBhvr>
                                    </p:animEffec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wipe(left)">
                                      <p:cBhvr>
                                        <p:cTn id="36" dur="500"/>
                                        <p:tgtEl>
                                          <p:spTgt spid="8"/>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12"/>
                                        </p:tgtEl>
                                        <p:attrNameLst>
                                          <p:attrName>style.visibility</p:attrName>
                                        </p:attrNameLst>
                                      </p:cBhvr>
                                      <p:to>
                                        <p:strVal val="visible"/>
                                      </p:to>
                                    </p:set>
                                    <p:anim calcmode="lin" valueType="num">
                                      <p:cBhvr>
                                        <p:cTn id="40" dur="500" fill="hold"/>
                                        <p:tgtEl>
                                          <p:spTgt spid="12"/>
                                        </p:tgtEl>
                                        <p:attrNameLst>
                                          <p:attrName>ppt_w</p:attrName>
                                        </p:attrNameLst>
                                      </p:cBhvr>
                                      <p:tavLst>
                                        <p:tav tm="0">
                                          <p:val>
                                            <p:fltVal val="0"/>
                                          </p:val>
                                        </p:tav>
                                        <p:tav tm="100000">
                                          <p:val>
                                            <p:strVal val="#ppt_w"/>
                                          </p:val>
                                        </p:tav>
                                      </p:tavLst>
                                    </p:anim>
                                    <p:anim calcmode="lin" valueType="num">
                                      <p:cBhvr>
                                        <p:cTn id="41" dur="500" fill="hold"/>
                                        <p:tgtEl>
                                          <p:spTgt spid="12"/>
                                        </p:tgtEl>
                                        <p:attrNameLst>
                                          <p:attrName>ppt_h</p:attrName>
                                        </p:attrNameLst>
                                      </p:cBhvr>
                                      <p:tavLst>
                                        <p:tav tm="0">
                                          <p:val>
                                            <p:fltVal val="0"/>
                                          </p:val>
                                        </p:tav>
                                        <p:tav tm="100000">
                                          <p:val>
                                            <p:strVal val="#ppt_h"/>
                                          </p:val>
                                        </p:tav>
                                      </p:tavLst>
                                    </p:anim>
                                    <p:anim calcmode="lin" valueType="num">
                                      <p:cBhvr>
                                        <p:cTn id="42" dur="500" fill="hold"/>
                                        <p:tgtEl>
                                          <p:spTgt spid="12"/>
                                        </p:tgtEl>
                                        <p:attrNameLst>
                                          <p:attrName>style.rotation</p:attrName>
                                        </p:attrNameLst>
                                      </p:cBhvr>
                                      <p:tavLst>
                                        <p:tav tm="0">
                                          <p:val>
                                            <p:fltVal val="360"/>
                                          </p:val>
                                        </p:tav>
                                        <p:tav tm="100000">
                                          <p:val>
                                            <p:fltVal val="0"/>
                                          </p:val>
                                        </p:tav>
                                      </p:tavLst>
                                    </p:anim>
                                    <p:animEffect transition="in" filter="fade">
                                      <p:cBhvr>
                                        <p:cTn id="43" dur="500"/>
                                        <p:tgtEl>
                                          <p:spTgt spid="12"/>
                                        </p:tgtEl>
                                      </p:cBhvr>
                                    </p:animEffect>
                                  </p:childTnLst>
                                </p:cTn>
                              </p:par>
                            </p:childTnLst>
                          </p:cTn>
                        </p:par>
                        <p:par>
                          <p:cTn id="44" fill="hold">
                            <p:stCondLst>
                              <p:cond delay="3500"/>
                            </p:stCondLst>
                            <p:childTnLst>
                              <p:par>
                                <p:cTn id="45" presetID="22" presetClass="entr" presetSubtype="8" fill="hold" grpId="0" nodeType="afterEffect">
                                  <p:stCondLst>
                                    <p:cond delay="0"/>
                                  </p:stCondLst>
                                  <p:childTnLst>
                                    <p:set>
                                      <p:cBhvr>
                                        <p:cTn id="46" dur="1" fill="hold">
                                          <p:stCondLst>
                                            <p:cond delay="0"/>
                                          </p:stCondLst>
                                        </p:cTn>
                                        <p:tgtEl>
                                          <p:spTgt spid="11"/>
                                        </p:tgtEl>
                                        <p:attrNameLst>
                                          <p:attrName>style.visibility</p:attrName>
                                        </p:attrNameLst>
                                      </p:cBhvr>
                                      <p:to>
                                        <p:strVal val="visible"/>
                                      </p:to>
                                    </p:set>
                                    <p:animEffect transition="in" filter="wipe(left)">
                                      <p:cBhvr>
                                        <p:cTn id="47" dur="500"/>
                                        <p:tgtEl>
                                          <p:spTgt spid="1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1" nodeType="clickEffect">
                                  <p:stCondLst>
                                    <p:cond delay="0"/>
                                  </p:stCondLst>
                                  <p:childTnLst>
                                    <p:animEffect transition="out" filter="fade">
                                      <p:cBhvr>
                                        <p:cTn id="51" dur="500"/>
                                        <p:tgtEl>
                                          <p:spTgt spid="5"/>
                                        </p:tgtEl>
                                      </p:cBhvr>
                                    </p:animEffect>
                                    <p:set>
                                      <p:cBhvr>
                                        <p:cTn id="52" dur="1" fill="hold">
                                          <p:stCondLst>
                                            <p:cond delay="499"/>
                                          </p:stCondLst>
                                        </p:cTn>
                                        <p:tgtEl>
                                          <p:spTgt spid="5"/>
                                        </p:tgtEl>
                                        <p:attrNameLst>
                                          <p:attrName>style.visibility</p:attrName>
                                        </p:attrNameLst>
                                      </p:cBhvr>
                                      <p:to>
                                        <p:strVal val="hidden"/>
                                      </p:to>
                                    </p:set>
                                  </p:childTnLst>
                                </p:cTn>
                              </p:par>
                              <p:par>
                                <p:cTn id="53" presetID="10" presetClass="exit" presetSubtype="0" fill="hold" grpId="1" nodeType="withEffect">
                                  <p:stCondLst>
                                    <p:cond delay="0"/>
                                  </p:stCondLst>
                                  <p:childTnLst>
                                    <p:animEffect transition="out" filter="fade">
                                      <p:cBhvr>
                                        <p:cTn id="54" dur="500"/>
                                        <p:tgtEl>
                                          <p:spTgt spid="9"/>
                                        </p:tgtEl>
                                      </p:cBhvr>
                                    </p:animEffect>
                                    <p:set>
                                      <p:cBhvr>
                                        <p:cTn id="55" dur="1" fill="hold">
                                          <p:stCondLst>
                                            <p:cond delay="499"/>
                                          </p:stCondLst>
                                        </p:cTn>
                                        <p:tgtEl>
                                          <p:spTgt spid="9"/>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7"/>
                                        </p:tgtEl>
                                      </p:cBhvr>
                                    </p:animEffect>
                                    <p:set>
                                      <p:cBhvr>
                                        <p:cTn id="58" dur="1" fill="hold">
                                          <p:stCondLst>
                                            <p:cond delay="499"/>
                                          </p:stCondLst>
                                        </p:cTn>
                                        <p:tgtEl>
                                          <p:spTgt spid="7"/>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12"/>
                                        </p:tgtEl>
                                      </p:cBhvr>
                                    </p:animEffect>
                                    <p:set>
                                      <p:cBhvr>
                                        <p:cTn id="61" dur="1" fill="hold">
                                          <p:stCondLst>
                                            <p:cond delay="499"/>
                                          </p:stCondLst>
                                        </p:cTn>
                                        <p:tgtEl>
                                          <p:spTgt spid="12"/>
                                        </p:tgtEl>
                                        <p:attrNameLst>
                                          <p:attrName>style.visibility</p:attrName>
                                        </p:attrNameLst>
                                      </p:cBhvr>
                                      <p:to>
                                        <p:strVal val="hidden"/>
                                      </p:to>
                                    </p:set>
                                  </p:childTnLst>
                                </p:cTn>
                              </p:par>
                              <p:par>
                                <p:cTn id="62" presetID="10" presetClass="exit" presetSubtype="0" fill="hold" grpId="1" nodeType="withEffect">
                                  <p:stCondLst>
                                    <p:cond delay="0"/>
                                  </p:stCondLst>
                                  <p:childTnLst>
                                    <p:animEffect transition="out" filter="fade">
                                      <p:cBhvr>
                                        <p:cTn id="63" dur="500"/>
                                        <p:tgtEl>
                                          <p:spTgt spid="11"/>
                                        </p:tgtEl>
                                      </p:cBhvr>
                                    </p:animEffect>
                                    <p:set>
                                      <p:cBhvr>
                                        <p:cTn id="64" dur="1" fill="hold">
                                          <p:stCondLst>
                                            <p:cond delay="499"/>
                                          </p:stCondLst>
                                        </p:cTn>
                                        <p:tgtEl>
                                          <p:spTgt spid="11"/>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mediacall" presetSubtype="0" fill="hold" nodeType="clickEffect">
                                  <p:stCondLst>
                                    <p:cond delay="0"/>
                                  </p:stCondLst>
                                  <p:childTnLst>
                                    <p:cmd type="call" cmd="togglePause">
                                      <p:cBhvr>
                                        <p:cTn id="68" dur="1" fill="hold"/>
                                        <p:tgtEl>
                                          <p:spTgt spid="14"/>
                                        </p:tgtEl>
                                      </p:cBhvr>
                                    </p:cmd>
                                  </p:childTnLst>
                                </p:cTn>
                              </p:par>
                              <p:par>
                                <p:cTn id="69" presetID="1" presetClass="mediacall" presetSubtype="0" fill="hold" nodeType="withEffect">
                                  <p:stCondLst>
                                    <p:cond delay="0"/>
                                  </p:stCondLst>
                                  <p:childTnLst>
                                    <p:cmd type="call" cmd="playFrom(0.0)">
                                      <p:cBhvr>
                                        <p:cTn id="70" dur="12182" fill="hold"/>
                                        <p:tgtEl>
                                          <p:spTgt spid="1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100000">
                <p:cTn id="71" fill="hold" display="0">
                  <p:stCondLst>
                    <p:cond delay="indefinite"/>
                  </p:stCondLst>
                </p:cTn>
                <p:tgtEl>
                  <p:spTgt spid="14"/>
                </p:tgtEl>
              </p:cMediaNode>
            </p:video>
          </p:childTnLst>
        </p:cTn>
      </p:par>
    </p:tnLst>
    <p:bldLst>
      <p:bldP spid="5" grpId="0" animBg="1"/>
      <p:bldP spid="5" grpId="1" animBg="1"/>
      <p:bldP spid="6" grpId="0" animBg="1"/>
      <p:bldP spid="7" grpId="0" animBg="1"/>
      <p:bldP spid="7" grpId="1" animBg="1"/>
      <p:bldP spid="8" grpId="0" animBg="1"/>
      <p:bldP spid="9" grpId="0" animBg="1"/>
      <p:bldP spid="9" grpId="1" animBg="1"/>
      <p:bldP spid="10" grpId="0" animBg="1"/>
      <p:bldP spid="11" grpId="0" animBg="1"/>
      <p:bldP spid="11" grpId="1" animBg="1"/>
      <p:bldP spid="12" grpId="0" animBg="1"/>
      <p:bldP spid="12" grpId="1" animBg="1"/>
      <p:bldP spid="1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913018" y="1581248"/>
            <a:ext cx="6113417" cy="3671583"/>
          </a:xfrm>
          <a:prstGeom prst="rect">
            <a:avLst/>
          </a:prstGeom>
          <a:noFill/>
        </p:spPr>
        <p:txBody>
          <a:bodyPr wrap="square" rtlCol="0">
            <a:spAutoFit/>
          </a:bodyPr>
          <a:lstStyle/>
          <a:p>
            <a:pPr algn="ctr">
              <a:lnSpc>
                <a:spcPct val="150000"/>
              </a:lnSpc>
            </a:pPr>
            <a:r>
              <a:rPr lang="en-US" sz="4000" dirty="0">
                <a:ln>
                  <a:solidFill>
                    <a:schemeClr val="accent1">
                      <a:lumMod val="50000"/>
                    </a:schemeClr>
                  </a:solidFill>
                </a:ln>
                <a:solidFill>
                  <a:srgbClr val="FF0000"/>
                </a:solidFill>
              </a:rPr>
              <a:t>BÀI 17:</a:t>
            </a:r>
          </a:p>
          <a:p>
            <a:pPr algn="ctr">
              <a:lnSpc>
                <a:spcPct val="150000"/>
              </a:lnSpc>
            </a:pPr>
            <a:r>
              <a:rPr lang="en-US" sz="4000" dirty="0">
                <a:ln>
                  <a:solidFill>
                    <a:schemeClr val="accent1">
                      <a:lumMod val="50000"/>
                    </a:schemeClr>
                  </a:solidFill>
                </a:ln>
                <a:solidFill>
                  <a:srgbClr val="FF0000"/>
                </a:solidFill>
              </a:rPr>
              <a:t>THỰC HÀNH VÀ TRẢI NGHIỆM VỚI CÁC ĐƠN VỊ KI-LÔ-GAM, LÍT</a:t>
            </a:r>
          </a:p>
        </p:txBody>
      </p:sp>
      <p:grpSp>
        <p:nvGrpSpPr>
          <p:cNvPr id="4" name="Group 3">
            <a:extLst>
              <a:ext uri="{FF2B5EF4-FFF2-40B4-BE49-F238E27FC236}">
                <a16:creationId xmlns:a16="http://schemas.microsoft.com/office/drawing/2014/main" id="{B5044254-DE52-4029-B43E-ACD26C567FBA}"/>
              </a:ext>
            </a:extLst>
          </p:cNvPr>
          <p:cNvGrpSpPr/>
          <p:nvPr/>
        </p:nvGrpSpPr>
        <p:grpSpPr>
          <a:xfrm>
            <a:off x="1137602" y="223582"/>
            <a:ext cx="2190751" cy="980661"/>
            <a:chOff x="1523998" y="0"/>
            <a:chExt cx="2190751" cy="980661"/>
          </a:xfrm>
        </p:grpSpPr>
        <p:grpSp>
          <p:nvGrpSpPr>
            <p:cNvPr id="5" name="Group 4">
              <a:extLst>
                <a:ext uri="{FF2B5EF4-FFF2-40B4-BE49-F238E27FC236}">
                  <a16:creationId xmlns:a16="http://schemas.microsoft.com/office/drawing/2014/main" id="{B2407F96-D165-408B-8186-033E4D2C4D5C}"/>
                </a:ext>
              </a:extLst>
            </p:cNvPr>
            <p:cNvGrpSpPr/>
            <p:nvPr/>
          </p:nvGrpSpPr>
          <p:grpSpPr>
            <a:xfrm>
              <a:off x="1523998" y="0"/>
              <a:ext cx="2190751" cy="980661"/>
              <a:chOff x="1523999" y="0"/>
              <a:chExt cx="1285462" cy="1828800"/>
            </a:xfrm>
          </p:grpSpPr>
          <p:sp>
            <p:nvSpPr>
              <p:cNvPr id="7" name="Rectangle: Top Corners Rounded 1">
                <a:extLst>
                  <a:ext uri="{FF2B5EF4-FFF2-40B4-BE49-F238E27FC236}">
                    <a16:creationId xmlns:a16="http://schemas.microsoft.com/office/drawing/2014/main" id="{2974D671-0870-4777-BE31-5FD1BBBF9AD7}"/>
                  </a:ext>
                </a:extLst>
              </p:cNvPr>
              <p:cNvSpPr/>
              <p:nvPr/>
            </p:nvSpPr>
            <p:spPr>
              <a:xfrm rot="10800000">
                <a:off x="1523999" y="0"/>
                <a:ext cx="1285462" cy="1828800"/>
              </a:xfrm>
              <a:prstGeom prst="round2SameRect">
                <a:avLst/>
              </a:prstGeom>
              <a:solidFill>
                <a:schemeClr val="accent1">
                  <a:lumMod val="75000"/>
                </a:schemeClr>
              </a:solidFill>
              <a:ln>
                <a:solidFill>
                  <a:schemeClr val="accent1">
                    <a:lumMod val="7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solidFill>
                    <a:srgbClr val="002060"/>
                  </a:solidFill>
                </a:endParaRPr>
              </a:p>
            </p:txBody>
          </p:sp>
          <p:sp>
            <p:nvSpPr>
              <p:cNvPr id="8" name="Rectangle: Top Corners Rounded 2">
                <a:extLst>
                  <a:ext uri="{FF2B5EF4-FFF2-40B4-BE49-F238E27FC236}">
                    <a16:creationId xmlns:a16="http://schemas.microsoft.com/office/drawing/2014/main" id="{219332FA-4BE4-4F03-A894-08EEC78551F0}"/>
                  </a:ext>
                </a:extLst>
              </p:cNvPr>
              <p:cNvSpPr/>
              <p:nvPr/>
            </p:nvSpPr>
            <p:spPr>
              <a:xfrm rot="10800000">
                <a:off x="1566862" y="76199"/>
                <a:ext cx="1204497" cy="1709738"/>
              </a:xfrm>
              <a:prstGeom prst="round2SameRect">
                <a:avLst/>
              </a:prstGeom>
              <a:solidFill>
                <a:schemeClr val="bg1"/>
              </a:solidFill>
              <a:ln>
                <a:solidFill>
                  <a:schemeClr val="accent1">
                    <a:lumMod val="75000"/>
                  </a:schemeClr>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solidFill>
                    <a:srgbClr val="002060"/>
                  </a:solidFill>
                </a:endParaRPr>
              </a:p>
            </p:txBody>
          </p:sp>
        </p:grpSp>
        <p:sp>
          <p:nvSpPr>
            <p:cNvPr id="6" name="TextBox 5">
              <a:extLst>
                <a:ext uri="{FF2B5EF4-FFF2-40B4-BE49-F238E27FC236}">
                  <a16:creationId xmlns:a16="http://schemas.microsoft.com/office/drawing/2014/main" id="{46C80A5A-72BA-45B9-A254-2A8D09624ECF}"/>
                </a:ext>
              </a:extLst>
            </p:cNvPr>
            <p:cNvSpPr txBox="1"/>
            <p:nvPr/>
          </p:nvSpPr>
          <p:spPr>
            <a:xfrm>
              <a:off x="1677724" y="206880"/>
              <a:ext cx="1972089" cy="584775"/>
            </a:xfrm>
            <a:prstGeom prst="rect">
              <a:avLst/>
            </a:prstGeom>
            <a:noFill/>
          </p:spPr>
          <p:txBody>
            <a:bodyPr wrap="square" rtlCol="0">
              <a:spAutoFit/>
            </a:bodyPr>
            <a:lstStyle/>
            <a:p>
              <a:pPr algn="ctr"/>
              <a:r>
                <a:rPr lang="vi-VN" sz="3200" dirty="0">
                  <a:solidFill>
                    <a:srgbClr val="002060"/>
                  </a:solidFill>
                  <a:latin typeface="+mj-lt"/>
                </a:rPr>
                <a:t>CHỦ ĐỀ </a:t>
              </a:r>
              <a:r>
                <a:rPr lang="en-US" sz="3200" dirty="0">
                  <a:solidFill>
                    <a:srgbClr val="002060"/>
                  </a:solidFill>
                  <a:latin typeface="+mj-lt"/>
                </a:rPr>
                <a:t>3</a:t>
              </a:r>
              <a:endParaRPr lang="vi-VN" sz="3200" dirty="0">
                <a:solidFill>
                  <a:srgbClr val="002060"/>
                </a:solidFill>
                <a:latin typeface="+mj-lt"/>
              </a:endParaRPr>
            </a:p>
          </p:txBody>
        </p:sp>
      </p:grpSp>
      <p:sp>
        <p:nvSpPr>
          <p:cNvPr id="9" name="TextBox 8">
            <a:extLst>
              <a:ext uri="{FF2B5EF4-FFF2-40B4-BE49-F238E27FC236}">
                <a16:creationId xmlns:a16="http://schemas.microsoft.com/office/drawing/2014/main" id="{D049F577-F92A-4405-A19E-48EB947980F5}"/>
              </a:ext>
            </a:extLst>
          </p:cNvPr>
          <p:cNvSpPr txBox="1"/>
          <p:nvPr/>
        </p:nvSpPr>
        <p:spPr>
          <a:xfrm>
            <a:off x="3107421" y="290067"/>
            <a:ext cx="6755037" cy="1200329"/>
          </a:xfrm>
          <a:prstGeom prst="rect">
            <a:avLst/>
          </a:prstGeom>
          <a:noFill/>
        </p:spPr>
        <p:txBody>
          <a:bodyPr wrap="square" rtlCol="0">
            <a:spAutoFit/>
          </a:bodyPr>
          <a:lstStyle/>
          <a:p>
            <a:pPr algn="ctr"/>
            <a:r>
              <a:rPr lang="en-US" sz="3600" dirty="0">
                <a:solidFill>
                  <a:srgbClr val="002060"/>
                </a:solidFill>
                <a:latin typeface="+mj-lt"/>
              </a:rPr>
              <a:t>LÀM QUEN VỚI KHỐI LƯỢNG, DUNG TÍCH</a:t>
            </a:r>
            <a:endParaRPr lang="vi-VN" sz="3600" dirty="0">
              <a:solidFill>
                <a:srgbClr val="002060"/>
              </a:solidFill>
              <a:latin typeface="+mj-lt"/>
            </a:endParaRPr>
          </a:p>
        </p:txBody>
      </p:sp>
    </p:spTree>
    <p:extLst>
      <p:ext uri="{BB962C8B-B14F-4D97-AF65-F5344CB8AC3E}">
        <p14:creationId xmlns:p14="http://schemas.microsoft.com/office/powerpoint/2010/main" val="4252923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Hình chữ nhật 3">
            <a:extLst>
              <a:ext uri="{FF2B5EF4-FFF2-40B4-BE49-F238E27FC236}">
                <a16:creationId xmlns:a16="http://schemas.microsoft.com/office/drawing/2014/main" id="{2C928B64-B551-48FA-A7CC-C4CA5DB8871C}"/>
              </a:ext>
            </a:extLst>
          </p:cNvPr>
          <p:cNvSpPr/>
          <p:nvPr/>
        </p:nvSpPr>
        <p:spPr>
          <a:xfrm>
            <a:off x="86264" y="86264"/>
            <a:ext cx="11999344" cy="6685472"/>
          </a:xfrm>
          <a:prstGeom prst="rect">
            <a:avLst/>
          </a:prstGeom>
          <a:solidFill>
            <a:srgbClr val="333300"/>
          </a:solidFill>
          <a:ln w="254000">
            <a:solidFill>
              <a:srgbClr val="9933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vi-VN" sz="1800" b="0" i="0" u="none" strike="noStrike" kern="1200" cap="none" spc="0" normalizeH="0" baseline="0" noProof="0">
              <a:ln>
                <a:noFill/>
              </a:ln>
              <a:solidFill>
                <a:prstClr val="white"/>
              </a:solidFill>
              <a:effectLst/>
              <a:uLnTx/>
              <a:uFillTx/>
              <a:latin typeface="Arial" panose="020B0604020202020204" pitchFamily="34" charset="0"/>
              <a:ea typeface="+mn-ea"/>
              <a:cs typeface="+mn-cs"/>
            </a:endParaRPr>
          </a:p>
        </p:txBody>
      </p:sp>
      <p:sp>
        <p:nvSpPr>
          <p:cNvPr id="5" name="Hộp Văn bản 4">
            <a:extLst>
              <a:ext uri="{FF2B5EF4-FFF2-40B4-BE49-F238E27FC236}">
                <a16:creationId xmlns:a16="http://schemas.microsoft.com/office/drawing/2014/main" id="{B072F6BB-5410-4602-924D-5FC0BB5D5CBE}"/>
              </a:ext>
            </a:extLst>
          </p:cNvPr>
          <p:cNvSpPr txBox="1"/>
          <p:nvPr/>
        </p:nvSpPr>
        <p:spPr>
          <a:xfrm>
            <a:off x="106932" y="361950"/>
            <a:ext cx="11999343" cy="6297108"/>
          </a:xfrm>
          <a:prstGeom prst="rect">
            <a:avLst/>
          </a:prstGeom>
          <a:noFill/>
        </p:spPr>
        <p:txBody>
          <a:bodyPr wrap="square" rtlCol="0">
            <a:spAutoFit/>
          </a:bodyPr>
          <a:lstStyle/>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a:p>
            <a:pPr marL="0" marR="0" lvl="0" indent="0" algn="l" defTabSz="914400" rtl="0" eaLnBrk="1" fontAlgn="auto" latinLnBrk="0" hangingPunct="1">
              <a:lnSpc>
                <a:spcPct val="135000"/>
              </a:lnSpc>
              <a:spcBef>
                <a:spcPts val="0"/>
              </a:spcBef>
              <a:spcAft>
                <a:spcPts val="0"/>
              </a:spcAft>
              <a:buClrTx/>
              <a:buSzTx/>
              <a:buFontTx/>
              <a:buNone/>
              <a:tabLst/>
              <a:defRPr/>
            </a:pPr>
            <a:r>
              <a:rPr kumimoji="0" lang="vi-VN" sz="3200" b="0"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ǮǮǮǮǮǮǮǮǮǮǮǮǮǮǮǮǮǮ</a:t>
            </a:r>
          </a:p>
        </p:txBody>
      </p:sp>
      <p:sp>
        <p:nvSpPr>
          <p:cNvPr id="2" name="TextBox 1">
            <a:extLst>
              <a:ext uri="{FF2B5EF4-FFF2-40B4-BE49-F238E27FC236}">
                <a16:creationId xmlns:a16="http://schemas.microsoft.com/office/drawing/2014/main" id="{F7447DB6-5F38-413A-B89C-AFCFD18629C8}"/>
              </a:ext>
            </a:extLst>
          </p:cNvPr>
          <p:cNvSpPr txBox="1"/>
          <p:nvPr/>
        </p:nvSpPr>
        <p:spPr>
          <a:xfrm>
            <a:off x="201577" y="1192696"/>
            <a:ext cx="7118231"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Thứ Hai ngày 8 tháng 11 </a:t>
            </a:r>
            <a:r>
              <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rPr>
              <a:t>năm 2021</a:t>
            </a:r>
          </a:p>
        </p:txBody>
      </p:sp>
      <p:sp>
        <p:nvSpPr>
          <p:cNvPr id="3" name="TextBox 2">
            <a:extLst>
              <a:ext uri="{FF2B5EF4-FFF2-40B4-BE49-F238E27FC236}">
                <a16:creationId xmlns:a16="http://schemas.microsoft.com/office/drawing/2014/main" id="{80E529EE-C7D4-4A3F-924C-EE937BB5D701}"/>
              </a:ext>
            </a:extLst>
          </p:cNvPr>
          <p:cNvSpPr txBox="1"/>
          <p:nvPr/>
        </p:nvSpPr>
        <p:spPr>
          <a:xfrm>
            <a:off x="3332925" y="1843731"/>
            <a:ext cx="2458278"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a:ln>
                  <a:noFill/>
                </a:ln>
                <a:solidFill>
                  <a:prstClr val="white"/>
                </a:solidFill>
                <a:effectLst/>
                <a:uLnTx/>
                <a:uFillTx/>
                <a:latin typeface="HP001 4 hàng" panose="020B0603050302020204" pitchFamily="34" charset="0"/>
                <a:ea typeface="+mn-ea"/>
                <a:cs typeface="+mn-cs"/>
              </a:rPr>
              <a:t>Toán</a:t>
            </a:r>
            <a:endParaRPr kumimoji="0" lang="vi-VN" sz="3200" b="1" i="0" u="none" strike="noStrike" kern="1200" cap="none" spc="0" normalizeH="0" baseline="0" noProof="0" dirty="0">
              <a:ln>
                <a:noFill/>
              </a:ln>
              <a:solidFill>
                <a:prstClr val="white"/>
              </a:solidFill>
              <a:effectLst/>
              <a:uLnTx/>
              <a:uFillTx/>
              <a:latin typeface="HP001 4 hàng" panose="020B0603050302020204" pitchFamily="34" charset="0"/>
              <a:ea typeface="+mn-ea"/>
              <a:cs typeface="+mn-cs"/>
            </a:endParaRPr>
          </a:p>
        </p:txBody>
      </p:sp>
      <p:sp>
        <p:nvSpPr>
          <p:cNvPr id="6" name="TextBox 5">
            <a:extLst>
              <a:ext uri="{FF2B5EF4-FFF2-40B4-BE49-F238E27FC236}">
                <a16:creationId xmlns:a16="http://schemas.microsoft.com/office/drawing/2014/main" id="{294D5C60-A0BF-41B3-B2AF-979B6C6833F1}"/>
              </a:ext>
            </a:extLst>
          </p:cNvPr>
          <p:cNvSpPr txBox="1"/>
          <p:nvPr/>
        </p:nvSpPr>
        <p:spPr>
          <a:xfrm>
            <a:off x="771648" y="2494766"/>
            <a:ext cx="7684879" cy="107721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rPr>
              <a:t>Bài 17:</a:t>
            </a:r>
            <a:r>
              <a:rPr kumimoji="0" lang="en-US" sz="3200" b="1" i="0" u="none" strike="noStrike" kern="1200" cap="none" spc="0" normalizeH="0" noProof="0">
                <a:ln>
                  <a:noFill/>
                </a:ln>
                <a:solidFill>
                  <a:srgbClr val="FFFF00"/>
                </a:solidFill>
                <a:effectLst/>
                <a:uLnTx/>
                <a:uFillTx/>
                <a:latin typeface="HP001 4 hàng" panose="020B0603050302020204" pitchFamily="34" charset="0"/>
                <a:ea typeface="+mn-ea"/>
                <a:cs typeface="+mn-cs"/>
              </a:rPr>
              <a:t> Thực hành và trải nghiệm</a:t>
            </a:r>
            <a:endPar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
        <p:nvSpPr>
          <p:cNvPr id="8" name="TextBox 7">
            <a:extLst>
              <a:ext uri="{FF2B5EF4-FFF2-40B4-BE49-F238E27FC236}">
                <a16:creationId xmlns:a16="http://schemas.microsoft.com/office/drawing/2014/main" id="{B8B70F4B-4649-47F9-A05B-7D717F72D90A}"/>
              </a:ext>
            </a:extLst>
          </p:cNvPr>
          <p:cNvSpPr txBox="1"/>
          <p:nvPr/>
        </p:nvSpPr>
        <p:spPr>
          <a:xfrm>
            <a:off x="156418" y="2994289"/>
            <a:ext cx="7684879"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3200" b="1">
                <a:solidFill>
                  <a:srgbClr val="FFFF00"/>
                </a:solidFill>
                <a:latin typeface="HP001 4 hàng" panose="020B0603050302020204" pitchFamily="34" charset="0"/>
              </a:rPr>
              <a:t>với các đơn vị ki – lô – gam</a:t>
            </a:r>
            <a:r>
              <a:rPr lang="en-US" sz="4800" b="1">
                <a:solidFill>
                  <a:srgbClr val="FFFF00"/>
                </a:solidFill>
                <a:latin typeface="HP001 4 hàng" panose="020B0603050302020204" pitchFamily="34" charset="0"/>
              </a:rPr>
              <a:t>,</a:t>
            </a:r>
            <a:r>
              <a:rPr lang="en-US" sz="3200" b="1">
                <a:solidFill>
                  <a:srgbClr val="FFFF00"/>
                </a:solidFill>
                <a:latin typeface="HP001 4 hàng" panose="020B0603050302020204" pitchFamily="34" charset="0"/>
              </a:rPr>
              <a:t> lít ( Tiết 1)_.</a:t>
            </a:r>
            <a:endParaRPr kumimoji="0" lang="en-US" sz="3200" b="1" i="0" u="none" strike="noStrike" kern="1200" cap="none" spc="0" normalizeH="0" baseline="0" noProof="0">
              <a:ln>
                <a:noFill/>
              </a:ln>
              <a:solidFill>
                <a:srgbClr val="FFFF00"/>
              </a:solidFill>
              <a:effectLst/>
              <a:uLnTx/>
              <a:uFillTx/>
              <a:latin typeface="HP001 4 hàng" panose="020B0603050302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vi-VN" sz="3200" b="1" i="0" u="none" strike="noStrike" kern="1200" cap="none" spc="0" normalizeH="0" baseline="0" noProof="0" dirty="0">
              <a:ln>
                <a:noFill/>
              </a:ln>
              <a:solidFill>
                <a:srgbClr val="FFFF00"/>
              </a:solidFill>
              <a:effectLst/>
              <a:uLnTx/>
              <a:uFillTx/>
              <a:latin typeface="HP001 4 hàng" panose="020B0603050302020204" pitchFamily="34" charset="0"/>
              <a:ea typeface="+mn-ea"/>
              <a:cs typeface="+mn-cs"/>
            </a:endParaRPr>
          </a:p>
        </p:txBody>
      </p:sp>
    </p:spTree>
    <p:extLst>
      <p:ext uri="{BB962C8B-B14F-4D97-AF65-F5344CB8AC3E}">
        <p14:creationId xmlns:p14="http://schemas.microsoft.com/office/powerpoint/2010/main" val="3757549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53" presetClass="entr" presetSubtype="16"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 calcmode="lin" valueType="num">
                                      <p:cBhvr>
                                        <p:cTn id="14" dur="500" fill="hold"/>
                                        <p:tgtEl>
                                          <p:spTgt spid="3"/>
                                        </p:tgtEl>
                                        <p:attrNameLst>
                                          <p:attrName>ppt_w</p:attrName>
                                        </p:attrNameLst>
                                      </p:cBhvr>
                                      <p:tavLst>
                                        <p:tav tm="0">
                                          <p:val>
                                            <p:fltVal val="0"/>
                                          </p:val>
                                        </p:tav>
                                        <p:tav tm="100000">
                                          <p:val>
                                            <p:strVal val="#ppt_w"/>
                                          </p:val>
                                        </p:tav>
                                      </p:tavLst>
                                    </p:anim>
                                    <p:anim calcmode="lin" valueType="num">
                                      <p:cBhvr>
                                        <p:cTn id="15" dur="500" fill="hold"/>
                                        <p:tgtEl>
                                          <p:spTgt spid="3"/>
                                        </p:tgtEl>
                                        <p:attrNameLst>
                                          <p:attrName>ppt_h</p:attrName>
                                        </p:attrNameLst>
                                      </p:cBhvr>
                                      <p:tavLst>
                                        <p:tav tm="0">
                                          <p:val>
                                            <p:fltVal val="0"/>
                                          </p:val>
                                        </p:tav>
                                        <p:tav tm="100000">
                                          <p:val>
                                            <p:strVal val="#ppt_h"/>
                                          </p:val>
                                        </p:tav>
                                      </p:tavLst>
                                    </p:anim>
                                    <p:animEffect transition="in" filter="fad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6" grpId="0"/>
      <p:bldP spid="8" grpId="0"/>
    </p:bldLst>
  </p:timing>
</p:sld>
</file>

<file path=ppt/tags/tag1.xml><?xml version="1.0" encoding="utf-8"?>
<p:tagLst xmlns:a="http://schemas.openxmlformats.org/drawingml/2006/main" xmlns:r="http://schemas.openxmlformats.org/officeDocument/2006/relationships" xmlns:p="http://schemas.openxmlformats.org/presentationml/2006/main">
  <p:tag name="GENSWF_SLIDE_UID" val="{109FF324-4F4C-4505-B5AB-D81DF8FE249B}:283"/>
  <p:tag name="GENSWF_ADVANCE_TIME" val="5.000"/>
  <p:tag name="ISPRING_CUSTOM_TIMING_USED" val="1"/>
  <p:tag name="GENSWF_SLIDE_TITLE" val="Khám phá"/>
  <p:tag name="ISPRING_SLIDE_INDENT_LEVEL" val="0"/>
  <p:tag name="ISPRING_PLAYER_PLAYLIST_ID" val="844a692642d5f879290243049f02dece051d6934"/>
  <p:tag name="ISPRING_SLIDE_ID_2" val="{07BF447A-9D77-41C8-9E54-A226D06649BC}"/>
</p:tagLst>
</file>

<file path=ppt/theme/theme1.xml><?xml version="1.0" encoding="utf-8"?>
<a:theme xmlns:a="http://schemas.openxmlformats.org/drawingml/2006/main" name="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3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5_Office Them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945</TotalTime>
  <Words>1086</Words>
  <Application>Microsoft Office PowerPoint</Application>
  <PresentationFormat>Widescreen</PresentationFormat>
  <Paragraphs>141</Paragraphs>
  <Slides>18</Slides>
  <Notes>10</Notes>
  <HiddenSlides>0</HiddenSlides>
  <MMClips>5</MMClips>
  <ScaleCrop>false</ScaleCrop>
  <HeadingPairs>
    <vt:vector size="6" baseType="variant">
      <vt:variant>
        <vt:lpstr>Fonts Used</vt:lpstr>
      </vt:variant>
      <vt:variant>
        <vt:i4>7</vt:i4>
      </vt:variant>
      <vt:variant>
        <vt:lpstr>Theme</vt:lpstr>
      </vt:variant>
      <vt:variant>
        <vt:i4>5</vt:i4>
      </vt:variant>
      <vt:variant>
        <vt:lpstr>Slide Titles</vt:lpstr>
      </vt:variant>
      <vt:variant>
        <vt:i4>18</vt:i4>
      </vt:variant>
    </vt:vector>
  </HeadingPairs>
  <TitlesOfParts>
    <vt:vector size="30" baseType="lpstr">
      <vt:lpstr>Arial</vt:lpstr>
      <vt:lpstr>Calibri</vt:lpstr>
      <vt:lpstr>Calibri Light</vt:lpstr>
      <vt:lpstr>HP001 4 hàng</vt:lpstr>
      <vt:lpstr>Times New Roman</vt:lpstr>
      <vt:lpstr>UTM Cookies</vt:lpstr>
      <vt:lpstr>UVN But Long 2</vt:lpstr>
      <vt:lpstr>Office Theme</vt:lpstr>
      <vt:lpstr>3_Office Theme</vt:lpstr>
      <vt:lpstr>2_Office Theme</vt:lpstr>
      <vt:lpstr>5_Office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Phạm Thanh Hằng (ADAS – GV)</dc:creator>
  <cp:lastModifiedBy>Hằng Nguyễn</cp:lastModifiedBy>
  <cp:revision>51</cp:revision>
  <dcterms:created xsi:type="dcterms:W3CDTF">2021-06-02T01:34:28Z</dcterms:created>
  <dcterms:modified xsi:type="dcterms:W3CDTF">2021-11-08T08:10:31Z</dcterms:modified>
</cp:coreProperties>
</file>