
<file path=[Content_Types].xml><?xml version="1.0" encoding="utf-8"?>
<Types xmlns="http://schemas.openxmlformats.org/package/2006/content-types">
  <Default Extension="png" ContentType="image/png"/>
  <Default Extension="mp3" ContentType="audio/mpe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pptx" ContentType="application/vnd.openxmlformats-officedocument.presentationml.presentation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3" r:id="rId2"/>
  </p:sldMasterIdLst>
  <p:notesMasterIdLst>
    <p:notesMasterId r:id="rId31"/>
  </p:notesMasterIdLst>
  <p:sldIdLst>
    <p:sldId id="556" r:id="rId3"/>
    <p:sldId id="333" r:id="rId4"/>
    <p:sldId id="271" r:id="rId5"/>
    <p:sldId id="269" r:id="rId6"/>
    <p:sldId id="278" r:id="rId7"/>
    <p:sldId id="276" r:id="rId8"/>
    <p:sldId id="256" r:id="rId9"/>
    <p:sldId id="262" r:id="rId10"/>
    <p:sldId id="307" r:id="rId11"/>
    <p:sldId id="306" r:id="rId12"/>
    <p:sldId id="311" r:id="rId13"/>
    <p:sldId id="337" r:id="rId14"/>
    <p:sldId id="336" r:id="rId15"/>
    <p:sldId id="312" r:id="rId16"/>
    <p:sldId id="338" r:id="rId17"/>
    <p:sldId id="334" r:id="rId18"/>
    <p:sldId id="326" r:id="rId19"/>
    <p:sldId id="313" r:id="rId20"/>
    <p:sldId id="565" r:id="rId21"/>
    <p:sldId id="335" r:id="rId22"/>
    <p:sldId id="558" r:id="rId23"/>
    <p:sldId id="559" r:id="rId24"/>
    <p:sldId id="560" r:id="rId25"/>
    <p:sldId id="567" r:id="rId26"/>
    <p:sldId id="568" r:id="rId27"/>
    <p:sldId id="570" r:id="rId28"/>
    <p:sldId id="561" r:id="rId29"/>
    <p:sldId id="322" r:id="rId30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59C030"/>
    <a:srgbClr val="ACD868"/>
    <a:srgbClr val="F6B843"/>
    <a:srgbClr val="66E5B9"/>
    <a:srgbClr val="F0C9BF"/>
    <a:srgbClr val="F5A45F"/>
    <a:srgbClr val="FFED8E"/>
    <a:srgbClr val="B2E3FC"/>
    <a:srgbClr val="FFF8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369" autoAdjust="0"/>
    <p:restoredTop sz="94660"/>
  </p:normalViewPr>
  <p:slideViewPr>
    <p:cSldViewPr snapToGrid="0">
      <p:cViewPr varScale="1">
        <p:scale>
          <a:sx n="58" d="100"/>
          <a:sy n="58" d="100"/>
        </p:scale>
        <p:origin x="90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image" Target="../media/image2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1D5CB-82F3-48D7-9811-3DBD676C7CB2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78A769-953C-4472-96FF-3FC0FD798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219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7560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7234" y="219519"/>
            <a:ext cx="12164765" cy="6418963"/>
            <a:chOff x="125465" y="219519"/>
            <a:chExt cx="8923440" cy="4925505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125465" y="219519"/>
              <a:ext cx="8923440" cy="4925505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665672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ACD868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E878D-7A0A-4DBC-B79A-0E7FD2D74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A5471-4517-458A-94DA-BACE2534D1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E14A59-1257-4FB0-AF09-38037D982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EF5E-1461-4168-9B47-27241763AB8B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FB6438-9E9F-48BD-A0DF-BC027227E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14C298-0429-4915-A7F1-AA0058B6D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DDC10-3B70-4871-B50D-36777F03F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8483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908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60197-43DE-4936-8DC6-038BC89FBE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920DB5-665B-48F4-B6C5-FF8BEBB8D3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1EA8F-B40F-4380-A342-547012B16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8E183-BAFF-4659-A802-C510A2B0A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22D10-51D5-4400-8A27-251B6017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578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E39D8-3B70-4BE0-A74B-E501E9928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35CABD-5198-4401-BE26-B8C465DF21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261B0C-8883-44FA-B4D5-3FC22FFEF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207FD0-21CE-40DB-AD52-10022AEBB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70C7B1-C08C-4283-A007-A1BAAA7A7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0462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BA895-3D24-4340-BDED-D75A925B8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261405-827B-40E0-87AE-1EA549E78B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F109EB-08C9-4FDE-9507-059733BAB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D40AA8-592A-441A-9AC1-B93B28EDB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915704-DD1F-4E2D-8B46-D7EBDE04F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3411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2F5B1-94A9-4063-B98E-A88C8CC2C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EC53A-5430-41A6-B940-033D006FD3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065F69-17F1-4572-8537-5CEDF6D586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34470E-8F28-4F25-8095-8A7886645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223752-13F2-4166-BCE5-5D8869974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4ABAB5-CD13-4051-A25B-2BAF8F879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543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0D568-B194-4F92-A67E-DE9BD3E4E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36AD74-D6BF-48C4-AC57-CD640F4008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5EF74C-5A6C-4D5E-9831-7E25A67DE3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7AC15C-0116-4560-A7FC-B8CA1634C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F948AC-4D7A-453A-81DC-5133AA72CD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365D38-E9DA-487F-9805-640B07FEC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5A3396-D9F6-4940-ACBB-160B9B94D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B55FCF-0B4B-4706-9520-8EC7FE945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5024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C2B12-B491-49FE-A4BC-F82EECAEF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A18DDE-7A17-490E-B90D-1219B0CED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413E0E-5059-41BF-8F6F-17D0A6D1A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0C85C3-4094-416C-ABBB-7289E47B0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7670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FB4618-D865-418B-BBB2-3B938BFB5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3D7763-FB90-4EBB-B55D-CD91290C8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AC6D44-9E08-4684-8ABE-C5A9E1875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453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5979E-1157-4F55-868C-125160A83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4948E-2D11-4056-AD27-9466FA967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E1ADF-D8B3-468A-8D78-6716BA209F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D08044-7F6A-43E5-AE5E-30532F95F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202997-5453-46E2-AEAA-38C5D6283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CBC2BF-A3EB-45B8-896C-7AC1FEA51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825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9BEA3-FC27-4117-962B-63C516736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1B243C-1995-4825-BBD0-3AA89235E7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EE7880-AACD-43C6-B2D5-CC2C92755F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D0394A-388C-4FE2-A9ED-4D2F24FA6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BD0F67-4E91-40F8-B49F-B9A4ECAD6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EC0059-C178-4892-9B3C-16A71EAC1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3686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37086-8C1A-4F8A-8048-42A92E60C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F264DE-7B21-4DE9-AA17-3B12C08E73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55B61-50E6-49A5-9B95-E134F6EF3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9F1053-1727-4BC8-A58D-E8F5C9488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B1DA4E-46BE-474B-A115-DD04B172D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442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829D28-47D8-47EB-8FEC-A3E9EED6A5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8A773D-A9F0-46B3-8AB0-EAF01DC64B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F3F93C-9788-48D5-B7EB-10410DF0E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D1166A-5E9C-4D4F-B011-890D74625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ED177C-7598-4424-B9CB-A4F27D219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575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995;p14">
              <a:extLst>
                <a:ext uri="{FF2B5EF4-FFF2-40B4-BE49-F238E27FC236}">
                  <a16:creationId xmlns:a16="http://schemas.microsoft.com/office/drawing/2014/main" id="{D06F31EF-754A-4F9F-A77D-7C1C58F47361}"/>
                </a:ext>
              </a:extLst>
            </p:cNvPr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999;p14">
              <a:extLst>
                <a:ext uri="{FF2B5EF4-FFF2-40B4-BE49-F238E27FC236}">
                  <a16:creationId xmlns:a16="http://schemas.microsoft.com/office/drawing/2014/main" id="{B5709D43-3D83-463A-9E8C-6FA8BF6FE3F4}"/>
                </a:ext>
              </a:extLst>
            </p:cNvPr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002;p14">
              <a:extLst>
                <a:ext uri="{FF2B5EF4-FFF2-40B4-BE49-F238E27FC236}">
                  <a16:creationId xmlns:a16="http://schemas.microsoft.com/office/drawing/2014/main" id="{7E2F91D5-68DF-48A6-8869-7FD6B10D5313}"/>
                </a:ext>
              </a:extLst>
            </p:cNvPr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005;p14">
              <a:extLst>
                <a:ext uri="{FF2B5EF4-FFF2-40B4-BE49-F238E27FC236}">
                  <a16:creationId xmlns:a16="http://schemas.microsoft.com/office/drawing/2014/main" id="{18466ED5-E416-4DE1-A4F7-CD23EAA77B79}"/>
                </a:ext>
              </a:extLst>
            </p:cNvPr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008;p14">
              <a:extLst>
                <a:ext uri="{FF2B5EF4-FFF2-40B4-BE49-F238E27FC236}">
                  <a16:creationId xmlns:a16="http://schemas.microsoft.com/office/drawing/2014/main" id="{11848AC2-1101-45B6-ABB6-4FD06AA8642A}"/>
                </a:ext>
              </a:extLst>
            </p:cNvPr>
            <p:cNvSpPr/>
            <p:nvPr/>
          </p:nvSpPr>
          <p:spPr>
            <a:xfrm>
              <a:off x="8341543" y="292270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011;p14">
              <a:extLst>
                <a:ext uri="{FF2B5EF4-FFF2-40B4-BE49-F238E27FC236}">
                  <a16:creationId xmlns:a16="http://schemas.microsoft.com/office/drawing/2014/main" id="{87C36489-2782-4D32-8AFF-590446FE6759}"/>
                </a:ext>
              </a:extLst>
            </p:cNvPr>
            <p:cNvSpPr/>
            <p:nvPr/>
          </p:nvSpPr>
          <p:spPr>
            <a:xfrm>
              <a:off x="8341543" y="348363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515326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4264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74" r:id="rId5"/>
    <p:sldLayoutId id="2147483691" r:id="rId6"/>
    <p:sldLayoutId id="2147483662" r:id="rId7"/>
    <p:sldLayoutId id="2147483663" r:id="rId8"/>
    <p:sldLayoutId id="2147483664" r:id="rId9"/>
    <p:sldLayoutId id="2147483665" r:id="rId10"/>
    <p:sldLayoutId id="2147483675" r:id="rId11"/>
    <p:sldLayoutId id="2147483692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  <p:sldLayoutId id="2147483682" r:id="rId19"/>
    <p:sldLayoutId id="2147483683" r:id="rId20"/>
    <p:sldLayoutId id="2147483684" r:id="rId21"/>
    <p:sldLayoutId id="2147483685" r:id="rId22"/>
    <p:sldLayoutId id="2147483686" r:id="rId23"/>
    <p:sldLayoutId id="2147483687" r:id="rId24"/>
    <p:sldLayoutId id="2147483688" r:id="rId25"/>
    <p:sldLayoutId id="2147483689" r:id="rId26"/>
    <p:sldLayoutId id="2147483690" r:id="rId27"/>
    <p:sldLayoutId id="2147483705" r:id="rId28"/>
    <p:sldLayoutId id="2147483706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6449D9-D391-4A05-BE1E-6558785DC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F96D0-0298-40E4-81F8-ECFA198711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178EA5-06EB-47D5-AB02-FAE73870D5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FA40C-620F-437A-BEEC-CAD60EDDC482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F63BB5-6658-43FB-847C-890D4F5C2A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8FC28C-FAAB-4D85-8621-9D27F81A10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576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8.emf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Microsoft_PowerPoint_Presentation1.pptx"/><Relationship Id="rId5" Type="http://schemas.openxmlformats.org/officeDocument/2006/relationships/image" Target="../media/image27.wmf"/><Relationship Id="rId4" Type="http://schemas.openxmlformats.org/officeDocument/2006/relationships/package" Target="../embeddings/Microsoft_PowerPoint_Presentation.pptx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5.gif"/><Relationship Id="rId18" Type="http://schemas.openxmlformats.org/officeDocument/2006/relationships/image" Target="../media/image10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4.png"/><Relationship Id="rId17" Type="http://schemas.openxmlformats.org/officeDocument/2006/relationships/image" Target="../media/image9.gif"/><Relationship Id="rId2" Type="http://schemas.microsoft.com/office/2007/relationships/media" Target="../media/media1.mp3"/><Relationship Id="rId16" Type="http://schemas.openxmlformats.org/officeDocument/2006/relationships/image" Target="../media/image8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audio" Target="../media/audio2.wav"/><Relationship Id="rId5" Type="http://schemas.microsoft.com/office/2007/relationships/media" Target="../media/media3.mp3"/><Relationship Id="rId15" Type="http://schemas.openxmlformats.org/officeDocument/2006/relationships/image" Target="../media/image7.png"/><Relationship Id="rId10" Type="http://schemas.openxmlformats.org/officeDocument/2006/relationships/audio" Target="../media/audio1.wav"/><Relationship Id="rId19" Type="http://schemas.openxmlformats.org/officeDocument/2006/relationships/image" Target="../media/image11.gif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30.xml"/><Relationship Id="rId1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13.png"/><Relationship Id="rId1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12.png"/><Relationship Id="rId17" Type="http://schemas.openxmlformats.org/officeDocument/2006/relationships/image" Target="../media/image11.gif"/><Relationship Id="rId2" Type="http://schemas.microsoft.com/office/2007/relationships/media" Target="../media/media1.mp3"/><Relationship Id="rId16" Type="http://schemas.openxmlformats.org/officeDocument/2006/relationships/image" Target="../media/image10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4.png"/><Relationship Id="rId5" Type="http://schemas.microsoft.com/office/2007/relationships/media" Target="../media/media3.mp3"/><Relationship Id="rId15" Type="http://schemas.openxmlformats.org/officeDocument/2006/relationships/image" Target="../media/image9.gif"/><Relationship Id="rId10" Type="http://schemas.openxmlformats.org/officeDocument/2006/relationships/audio" Target="../media/audio3.wav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14.png"/><Relationship Id="rId1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7.png"/><Relationship Id="rId17" Type="http://schemas.openxmlformats.org/officeDocument/2006/relationships/image" Target="../media/image11.gif"/><Relationship Id="rId2" Type="http://schemas.microsoft.com/office/2007/relationships/media" Target="../media/media1.mp3"/><Relationship Id="rId16" Type="http://schemas.openxmlformats.org/officeDocument/2006/relationships/image" Target="../media/image10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4.png"/><Relationship Id="rId5" Type="http://schemas.microsoft.com/office/2007/relationships/media" Target="../media/media3.mp3"/><Relationship Id="rId15" Type="http://schemas.openxmlformats.org/officeDocument/2006/relationships/image" Target="../media/image9.gif"/><Relationship Id="rId10" Type="http://schemas.openxmlformats.org/officeDocument/2006/relationships/audio" Target="../media/audio3.wav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16.png"/><Relationship Id="rId1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15.png"/><Relationship Id="rId17" Type="http://schemas.openxmlformats.org/officeDocument/2006/relationships/image" Target="../media/image11.gif"/><Relationship Id="rId2" Type="http://schemas.microsoft.com/office/2007/relationships/media" Target="../media/media1.mp3"/><Relationship Id="rId16" Type="http://schemas.openxmlformats.org/officeDocument/2006/relationships/image" Target="../media/image10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4.png"/><Relationship Id="rId5" Type="http://schemas.microsoft.com/office/2007/relationships/media" Target="../media/media3.mp3"/><Relationship Id="rId15" Type="http://schemas.openxmlformats.org/officeDocument/2006/relationships/image" Target="../media/image9.gif"/><Relationship Id="rId10" Type="http://schemas.openxmlformats.org/officeDocument/2006/relationships/audio" Target="../media/audio3.wav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openxmlformats.org/officeDocument/2006/relationships/image" Target="../media/image5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15081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44465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09443" y="1254920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VIỆT </a:t>
            </a:r>
            <a:r>
              <a:rPr lang="en-US" sz="10600" b="1">
                <a:solidFill>
                  <a:schemeClr val="bg1"/>
                </a:solidFill>
                <a:latin typeface=".VnArial" pitchFamily="34" charset="0"/>
                <a:ea typeface="AvantGarde" pitchFamily="2" charset="0"/>
                <a:cs typeface="AvantGarde" pitchFamily="2" charset="0"/>
              </a:rPr>
              <a:t>1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594" y="4205198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" y="2623004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15081" y="6807201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1714CED5-B76F-4512-AE4E-387BDD6FDF71}"/>
              </a:ext>
            </a:extLst>
          </p:cNvPr>
          <p:cNvSpPr txBox="1"/>
          <p:nvPr/>
        </p:nvSpPr>
        <p:spPr>
          <a:xfrm>
            <a:off x="8642094" y="3259956"/>
            <a:ext cx="304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/>
              <a:t>Trang</a:t>
            </a:r>
            <a:r>
              <a:rPr lang="en-US" sz="4000" dirty="0"/>
              <a:t> </a:t>
            </a:r>
            <a:r>
              <a:rPr lang="en-US" sz="4000" dirty="0" smtClean="0"/>
              <a:t>46</a:t>
            </a:r>
            <a:r>
              <a:rPr lang="en-US" sz="4000" dirty="0"/>
              <a:t>, 4</a:t>
            </a:r>
            <a:r>
              <a:rPr lang="en-US" sz="4000" dirty="0" smtClean="0"/>
              <a:t>7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6945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4825B2C-E300-424C-9474-EB3765111B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043" y="1557338"/>
            <a:ext cx="7706521" cy="3279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314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9846D51-AC60-4DB8-91B7-28AD20E8D1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36" y="197002"/>
            <a:ext cx="1498459" cy="7802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47484B6-E3BF-4F62-BB84-CD628E86B33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708"/>
          <a:stretch/>
        </p:blipFill>
        <p:spPr>
          <a:xfrm>
            <a:off x="997525" y="2194170"/>
            <a:ext cx="4567494" cy="2484229"/>
          </a:xfrm>
          <a:prstGeom prst="rect">
            <a:avLst/>
          </a:prstGeom>
        </p:spPr>
      </p:pic>
      <p:sp>
        <p:nvSpPr>
          <p:cNvPr id="5" name="Rectangle: Rounded Corners 1">
            <a:extLst>
              <a:ext uri="{FF2B5EF4-FFF2-40B4-BE49-F238E27FC236}">
                <a16:creationId xmlns:a16="http://schemas.microsoft.com/office/drawing/2014/main" id="{436EF81E-6315-435F-9C94-AB3B48343AEC}"/>
              </a:ext>
            </a:extLst>
          </p:cNvPr>
          <p:cNvSpPr/>
          <p:nvPr/>
        </p:nvSpPr>
        <p:spPr>
          <a:xfrm>
            <a:off x="8425543" y="1307618"/>
            <a:ext cx="1222040" cy="728408"/>
          </a:xfrm>
          <a:prstGeom prst="roundRect">
            <a:avLst/>
          </a:prstGeom>
          <a:solidFill>
            <a:srgbClr val="D8EF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4F292B-963C-4A41-A3C9-B64BC0ECD465}"/>
              </a:ext>
            </a:extLst>
          </p:cNvPr>
          <p:cNvSpPr txBox="1"/>
          <p:nvPr/>
        </p:nvSpPr>
        <p:spPr>
          <a:xfrm>
            <a:off x="8656386" y="1097597"/>
            <a:ext cx="9911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solidFill>
                  <a:srgbClr val="FF0000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gi</a:t>
            </a:r>
          </a:p>
          <a:p>
            <a:endParaRPr lang="en-US" dirty="0"/>
          </a:p>
        </p:txBody>
      </p:sp>
      <p:sp>
        <p:nvSpPr>
          <p:cNvPr id="8" name="Rectangle: Rounded Corners 1">
            <a:extLst>
              <a:ext uri="{FF2B5EF4-FFF2-40B4-BE49-F238E27FC236}">
                <a16:creationId xmlns:a16="http://schemas.microsoft.com/office/drawing/2014/main" id="{C1C60B0C-2B55-4D04-82A7-98D8416DC449}"/>
              </a:ext>
            </a:extLst>
          </p:cNvPr>
          <p:cNvSpPr/>
          <p:nvPr/>
        </p:nvSpPr>
        <p:spPr>
          <a:xfrm>
            <a:off x="2697741" y="1307618"/>
            <a:ext cx="1208378" cy="780286"/>
          </a:xfrm>
          <a:prstGeom prst="roundRect">
            <a:avLst/>
          </a:prstGeom>
          <a:solidFill>
            <a:srgbClr val="D8EF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B634B1-39A7-4EDE-A6CD-B8F7BBC7AAD1}"/>
              </a:ext>
            </a:extLst>
          </p:cNvPr>
          <p:cNvSpPr txBox="1"/>
          <p:nvPr/>
        </p:nvSpPr>
        <p:spPr>
          <a:xfrm>
            <a:off x="2951632" y="1097597"/>
            <a:ext cx="206320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FF0000"/>
                </a:solidFill>
              </a:rPr>
              <a:t>g</a:t>
            </a:r>
          </a:p>
          <a:p>
            <a:endParaRPr lang="en-GB" sz="4800" dirty="0">
              <a:solidFill>
                <a:srgbClr val="E52D56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endParaRPr lang="en-US" sz="5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0FAB5B9-2840-4032-97C9-AAB9864CB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77"/>
          <a:stretch/>
        </p:blipFill>
        <p:spPr>
          <a:xfrm>
            <a:off x="6593181" y="2194170"/>
            <a:ext cx="4412524" cy="248422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F0BA4BC-1675-48AB-933D-EB1125DEA7D2}"/>
              </a:ext>
            </a:extLst>
          </p:cNvPr>
          <p:cNvSpPr txBox="1"/>
          <p:nvPr/>
        </p:nvSpPr>
        <p:spPr>
          <a:xfrm>
            <a:off x="1345493" y="4862827"/>
            <a:ext cx="105884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/>
              <a:t>ga</a:t>
            </a:r>
            <a:r>
              <a:rPr lang="en-US" sz="4400" dirty="0" smtClean="0"/>
              <a:t>      </a:t>
            </a:r>
            <a:r>
              <a:rPr lang="en-US" sz="4400" dirty="0" err="1"/>
              <a:t>gỗ</a:t>
            </a:r>
            <a:r>
              <a:rPr lang="en-US" sz="4400" dirty="0"/>
              <a:t>      </a:t>
            </a:r>
            <a:r>
              <a:rPr lang="en-US" sz="4400" dirty="0" err="1"/>
              <a:t>gụ</a:t>
            </a:r>
            <a:r>
              <a:rPr lang="en-US" sz="4400" dirty="0"/>
              <a:t>       </a:t>
            </a:r>
            <a:r>
              <a:rPr lang="en-US" sz="4400" dirty="0" err="1"/>
              <a:t>giá</a:t>
            </a:r>
            <a:r>
              <a:rPr lang="en-US" sz="4400" dirty="0"/>
              <a:t>       </a:t>
            </a:r>
            <a:r>
              <a:rPr lang="en-US" sz="4400" dirty="0" err="1"/>
              <a:t>giò</a:t>
            </a:r>
            <a:r>
              <a:rPr lang="en-US" sz="4400" dirty="0"/>
              <a:t>      </a:t>
            </a:r>
            <a:r>
              <a:rPr lang="en-US" sz="4400" dirty="0" err="1"/>
              <a:t>giỗ</a:t>
            </a:r>
            <a:endParaRPr lang="en-US" sz="4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80D29D-8E22-4BE5-9F52-4702E60265B5}"/>
              </a:ext>
            </a:extLst>
          </p:cNvPr>
          <p:cNvSpPr txBox="1"/>
          <p:nvPr/>
        </p:nvSpPr>
        <p:spPr>
          <a:xfrm>
            <a:off x="1338903" y="4855926"/>
            <a:ext cx="6998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g</a:t>
            </a:r>
            <a:r>
              <a:rPr lang="en-US" sz="3600" dirty="0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532B44-5907-41F9-9D09-434CF8B87E7B}"/>
              </a:ext>
            </a:extLst>
          </p:cNvPr>
          <p:cNvSpPr txBox="1"/>
          <p:nvPr/>
        </p:nvSpPr>
        <p:spPr>
          <a:xfrm>
            <a:off x="2932791" y="4869728"/>
            <a:ext cx="11241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g</a:t>
            </a:r>
            <a:r>
              <a:rPr lang="en-US" sz="3600" dirty="0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DE9495-9C21-4E74-B217-267D9D2DAFC6}"/>
              </a:ext>
            </a:extLst>
          </p:cNvPr>
          <p:cNvSpPr txBox="1"/>
          <p:nvPr/>
        </p:nvSpPr>
        <p:spPr>
          <a:xfrm>
            <a:off x="4466007" y="4855925"/>
            <a:ext cx="14555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g</a:t>
            </a:r>
            <a:r>
              <a:rPr lang="en-US" sz="3600" dirty="0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19713F5-0658-4211-A69E-8FB8A2CAC72D}"/>
              </a:ext>
            </a:extLst>
          </p:cNvPr>
          <p:cNvSpPr txBox="1"/>
          <p:nvPr/>
        </p:nvSpPr>
        <p:spPr>
          <a:xfrm>
            <a:off x="6125758" y="4869728"/>
            <a:ext cx="17951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gi</a:t>
            </a:r>
            <a:r>
              <a:rPr lang="en-US" sz="3600" dirty="0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2AB326-643B-4829-B293-E67A26C57027}"/>
              </a:ext>
            </a:extLst>
          </p:cNvPr>
          <p:cNvSpPr txBox="1"/>
          <p:nvPr/>
        </p:nvSpPr>
        <p:spPr>
          <a:xfrm>
            <a:off x="7977456" y="4862826"/>
            <a:ext cx="21864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gi</a:t>
            </a:r>
            <a:r>
              <a:rPr lang="en-US" sz="3600" dirty="0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90F6A5-8882-4C34-BF00-D9E275523B35}"/>
              </a:ext>
            </a:extLst>
          </p:cNvPr>
          <p:cNvSpPr txBox="1"/>
          <p:nvPr/>
        </p:nvSpPr>
        <p:spPr>
          <a:xfrm>
            <a:off x="9647583" y="4862825"/>
            <a:ext cx="18627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gi</a:t>
            </a:r>
            <a:r>
              <a:rPr lang="en-US" sz="3600" dirty="0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573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 animBg="1"/>
      <p:bldP spid="9" grpId="0"/>
      <p:bldP spid="2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CDC357E-DF1A-44C3-A111-B1E5E109CB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631" y="423822"/>
            <a:ext cx="4800591" cy="49321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E5A1B62-4B5F-472F-B643-B4ED60CC36BD}"/>
              </a:ext>
            </a:extLst>
          </p:cNvPr>
          <p:cNvSpPr txBox="1"/>
          <p:nvPr/>
        </p:nvSpPr>
        <p:spPr>
          <a:xfrm>
            <a:off x="4362994" y="5357474"/>
            <a:ext cx="27155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gà</a:t>
            </a:r>
            <a:r>
              <a:rPr lang="en-US" sz="6000" dirty="0">
                <a:solidFill>
                  <a:srgbClr val="0000CC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dirty="0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gô</a:t>
            </a:r>
            <a:r>
              <a:rPr lang="en-US" sz="6000" dirty="0">
                <a:solidFill>
                  <a:srgbClr val="0000CC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6AD228-C1BC-47F8-ABC4-C560A95D02FC}"/>
              </a:ext>
            </a:extLst>
          </p:cNvPr>
          <p:cNvSpPr txBox="1"/>
          <p:nvPr/>
        </p:nvSpPr>
        <p:spPr>
          <a:xfrm>
            <a:off x="4362994" y="5357474"/>
            <a:ext cx="23382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g</a:t>
            </a:r>
            <a:r>
              <a:rPr lang="en-US" sz="6000" dirty="0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D249C4-DAAC-4231-B4D8-2C8998F78578}"/>
              </a:ext>
            </a:extLst>
          </p:cNvPr>
          <p:cNvSpPr txBox="1"/>
          <p:nvPr/>
        </p:nvSpPr>
        <p:spPr>
          <a:xfrm rot="10800000" flipV="1">
            <a:off x="5394177" y="5357474"/>
            <a:ext cx="653142" cy="101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g</a:t>
            </a:r>
            <a:r>
              <a:rPr lang="en-US" sz="6000" dirty="0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7374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5D4961F-1A70-4B47-9083-7033939791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959" y="-256922"/>
            <a:ext cx="5185956" cy="530539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1441F1B-5665-40ED-8749-E9F9A702D554}"/>
              </a:ext>
            </a:extLst>
          </p:cNvPr>
          <p:cNvSpPr txBox="1"/>
          <p:nvPr/>
        </p:nvSpPr>
        <p:spPr>
          <a:xfrm>
            <a:off x="4395651" y="5048475"/>
            <a:ext cx="26125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 smtClean="0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đô</a:t>
            </a:r>
            <a:r>
              <a:rPr lang="en-US" sz="6000" dirty="0" smtClean="0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̀ </a:t>
            </a:r>
            <a:r>
              <a:rPr lang="en-US" sz="6000" dirty="0" err="1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gỗ</a:t>
            </a:r>
            <a:endParaRPr lang="en-US" sz="6000" dirty="0">
              <a:solidFill>
                <a:srgbClr val="0000CC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F10135-A4FB-4A16-BF63-368B653AEF9E}"/>
              </a:ext>
            </a:extLst>
          </p:cNvPr>
          <p:cNvSpPr txBox="1"/>
          <p:nvPr/>
        </p:nvSpPr>
        <p:spPr>
          <a:xfrm>
            <a:off x="5443946" y="5048474"/>
            <a:ext cx="22076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g</a:t>
            </a:r>
            <a:r>
              <a:rPr lang="en-US" sz="6000" dirty="0">
                <a:solidFill>
                  <a:srgbClr val="0000CC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49006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21C8F52-7542-4F42-B779-68CE63906328}"/>
              </a:ext>
            </a:extLst>
          </p:cNvPr>
          <p:cNvSpPr txBox="1"/>
          <p:nvPr/>
        </p:nvSpPr>
        <p:spPr>
          <a:xfrm>
            <a:off x="5411724" y="2090248"/>
            <a:ext cx="1368552" cy="2677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5000" dirty="0">
              <a:solidFill>
                <a:srgbClr val="E52D56"/>
              </a:solidFill>
              <a:latin typeface="Quicksand Medium" panose="00000600000000000000" pitchFamily="2" charset="0"/>
              <a:cs typeface="Lato" panose="020F0502020204030203" pitchFamily="34" charset="0"/>
            </a:endParaRP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49A543B-1D1D-4D6B-902A-84B87021E8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66" y="223507"/>
            <a:ext cx="1315522" cy="6850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BC63C63-06C0-4031-9647-EB8C42C20554}"/>
              </a:ext>
            </a:extLst>
          </p:cNvPr>
          <p:cNvSpPr txBox="1"/>
          <p:nvPr/>
        </p:nvSpPr>
        <p:spPr>
          <a:xfrm>
            <a:off x="4474729" y="4924697"/>
            <a:ext cx="32425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solidFill>
                  <a:srgbClr val="0000CC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gia</a:t>
            </a:r>
            <a:r>
              <a:rPr lang="en-US" sz="6000" dirty="0">
                <a:solidFill>
                  <a:srgbClr val="0000CC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́ </a:t>
            </a:r>
            <a:r>
              <a:rPr lang="en-US" sz="6000" dirty="0" err="1">
                <a:solidFill>
                  <a:srgbClr val="0000CC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đỗ</a:t>
            </a:r>
            <a:endParaRPr lang="en-US" sz="6000" dirty="0">
              <a:solidFill>
                <a:srgbClr val="0000CC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72342A2-44A5-4043-A5A7-271AFA7AA5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577" y="223507"/>
            <a:ext cx="6126480" cy="482739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ADCD199-EBAF-43B7-BBCC-2E9A676B26FA}"/>
              </a:ext>
            </a:extLst>
          </p:cNvPr>
          <p:cNvSpPr txBox="1"/>
          <p:nvPr/>
        </p:nvSpPr>
        <p:spPr>
          <a:xfrm>
            <a:off x="4474729" y="4924697"/>
            <a:ext cx="936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gi</a:t>
            </a:r>
            <a:r>
              <a:rPr lang="en-US" sz="6000" dirty="0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87799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9193972-9831-47C2-9A00-DD49F236FB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027" y="418011"/>
            <a:ext cx="2985208" cy="473739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5AFFCE8-BC95-4702-83AB-900CDDD8CC5A}"/>
              </a:ext>
            </a:extLst>
          </p:cNvPr>
          <p:cNvSpPr txBox="1"/>
          <p:nvPr/>
        </p:nvSpPr>
        <p:spPr>
          <a:xfrm>
            <a:off x="4596415" y="4924697"/>
            <a:ext cx="34764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0000CC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cụ </a:t>
            </a:r>
            <a:r>
              <a:rPr lang="en-US" sz="6000" dirty="0" err="1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già</a:t>
            </a:r>
            <a:endParaRPr lang="en-US" sz="6000" dirty="0">
              <a:solidFill>
                <a:srgbClr val="0000CC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D9DB94-E0FF-4AF6-BA62-72CE57E774C5}"/>
              </a:ext>
            </a:extLst>
          </p:cNvPr>
          <p:cNvSpPr txBox="1"/>
          <p:nvPr/>
        </p:nvSpPr>
        <p:spPr>
          <a:xfrm>
            <a:off x="5523774" y="4924697"/>
            <a:ext cx="10322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gi</a:t>
            </a:r>
            <a:r>
              <a:rPr lang="en-US" sz="3600" dirty="0">
                <a:solidFill>
                  <a:srgbClr val="0000CC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0440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5E49C2A-B4DC-4577-AAD9-E43E4DE912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79" y="143994"/>
            <a:ext cx="1498458" cy="7802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EA887B5-BD8F-4F51-958B-AF01FA896A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708"/>
          <a:stretch/>
        </p:blipFill>
        <p:spPr>
          <a:xfrm>
            <a:off x="1882337" y="1595000"/>
            <a:ext cx="3676687" cy="1999725"/>
          </a:xfrm>
          <a:prstGeom prst="rect">
            <a:avLst/>
          </a:prstGeom>
        </p:spPr>
      </p:pic>
      <p:sp>
        <p:nvSpPr>
          <p:cNvPr id="4" name="Rectangle: Rounded Corners 1">
            <a:extLst>
              <a:ext uri="{FF2B5EF4-FFF2-40B4-BE49-F238E27FC236}">
                <a16:creationId xmlns:a16="http://schemas.microsoft.com/office/drawing/2014/main" id="{0A12E2E4-1DD1-4333-B646-1D44A3C87EFF}"/>
              </a:ext>
            </a:extLst>
          </p:cNvPr>
          <p:cNvSpPr/>
          <p:nvPr/>
        </p:nvSpPr>
        <p:spPr>
          <a:xfrm>
            <a:off x="7947673" y="451192"/>
            <a:ext cx="1102037" cy="967604"/>
          </a:xfrm>
          <a:prstGeom prst="roundRect">
            <a:avLst/>
          </a:prstGeom>
          <a:solidFill>
            <a:srgbClr val="D8EF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1EFC83-FCDF-4FAC-9AE1-ACFF28DDB85B}"/>
              </a:ext>
            </a:extLst>
          </p:cNvPr>
          <p:cNvSpPr txBox="1"/>
          <p:nvPr/>
        </p:nvSpPr>
        <p:spPr>
          <a:xfrm>
            <a:off x="8188929" y="401059"/>
            <a:ext cx="981273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rgbClr val="E52D56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gi</a:t>
            </a:r>
          </a:p>
          <a:p>
            <a:endParaRPr lang="en-US" dirty="0"/>
          </a:p>
        </p:txBody>
      </p:sp>
      <p:sp>
        <p:nvSpPr>
          <p:cNvPr id="6" name="Rectangle: Rounded Corners 1">
            <a:extLst>
              <a:ext uri="{FF2B5EF4-FFF2-40B4-BE49-F238E27FC236}">
                <a16:creationId xmlns:a16="http://schemas.microsoft.com/office/drawing/2014/main" id="{839330B3-3C35-4DC9-8FBE-4D7A3C14BA16}"/>
              </a:ext>
            </a:extLst>
          </p:cNvPr>
          <p:cNvSpPr/>
          <p:nvPr/>
        </p:nvSpPr>
        <p:spPr>
          <a:xfrm>
            <a:off x="2984596" y="548560"/>
            <a:ext cx="1102037" cy="967604"/>
          </a:xfrm>
          <a:prstGeom prst="roundRect">
            <a:avLst/>
          </a:prstGeom>
          <a:solidFill>
            <a:srgbClr val="D8EF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CF70B2-2CA4-44D4-8518-E897BB2DE72A}"/>
              </a:ext>
            </a:extLst>
          </p:cNvPr>
          <p:cNvSpPr txBox="1"/>
          <p:nvPr/>
        </p:nvSpPr>
        <p:spPr>
          <a:xfrm>
            <a:off x="3263056" y="464165"/>
            <a:ext cx="981273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rgbClr val="E52D56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g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FE33BD4-F8C8-4A8F-9D5C-6A2F118F5BB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77"/>
          <a:stretch/>
        </p:blipFill>
        <p:spPr>
          <a:xfrm>
            <a:off x="6611285" y="1532262"/>
            <a:ext cx="3774811" cy="21252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6D786B6-FE2C-4901-B191-3A5DAD7CE7A5}"/>
              </a:ext>
            </a:extLst>
          </p:cNvPr>
          <p:cNvSpPr txBox="1"/>
          <p:nvPr/>
        </p:nvSpPr>
        <p:spPr>
          <a:xfrm>
            <a:off x="1838974" y="3727654"/>
            <a:ext cx="8859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ga       </a:t>
            </a:r>
            <a:r>
              <a:rPr lang="en-US" sz="4000" dirty="0" err="1"/>
              <a:t>gỗ</a:t>
            </a:r>
            <a:r>
              <a:rPr lang="en-US" sz="4000" dirty="0"/>
              <a:t>      </a:t>
            </a:r>
            <a:r>
              <a:rPr lang="en-US" sz="4000" dirty="0" err="1"/>
              <a:t>gụ</a:t>
            </a:r>
            <a:r>
              <a:rPr lang="en-US" sz="4000" dirty="0"/>
              <a:t>       </a:t>
            </a:r>
            <a:r>
              <a:rPr lang="en-US" sz="4000" dirty="0" err="1"/>
              <a:t>giá</a:t>
            </a:r>
            <a:r>
              <a:rPr lang="en-US" sz="4000" dirty="0"/>
              <a:t>       </a:t>
            </a:r>
            <a:r>
              <a:rPr lang="en-US" sz="4000" dirty="0" err="1"/>
              <a:t>giò</a:t>
            </a:r>
            <a:r>
              <a:rPr lang="en-US" sz="4000" dirty="0"/>
              <a:t>        </a:t>
            </a:r>
            <a:r>
              <a:rPr lang="en-US" sz="4000" dirty="0" err="1"/>
              <a:t>giỗ</a:t>
            </a:r>
            <a:endParaRPr lang="en-US" sz="4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68883C-1978-4FE6-9945-892E534AD06A}"/>
              </a:ext>
            </a:extLst>
          </p:cNvPr>
          <p:cNvSpPr txBox="1"/>
          <p:nvPr/>
        </p:nvSpPr>
        <p:spPr>
          <a:xfrm flipH="1">
            <a:off x="6780275" y="3833928"/>
            <a:ext cx="27503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5000" dirty="0">
              <a:solidFill>
                <a:srgbClr val="E52D56"/>
              </a:solidFill>
              <a:latin typeface="Quicksand Medium" panose="00000600000000000000" pitchFamily="2" charset="0"/>
              <a:cs typeface="Lato" panose="020F0502020204030203" pitchFamily="34" charset="0"/>
            </a:endParaRPr>
          </a:p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2C8F89-EC7A-46C2-B4D2-8FBE5A724562}"/>
              </a:ext>
            </a:extLst>
          </p:cNvPr>
          <p:cNvSpPr txBox="1"/>
          <p:nvPr/>
        </p:nvSpPr>
        <p:spPr>
          <a:xfrm flipH="1">
            <a:off x="898373" y="5369438"/>
            <a:ext cx="15715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gà</a:t>
            </a:r>
            <a:r>
              <a:rPr lang="en-US" sz="4000" dirty="0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gô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ACC791-D2C5-4044-BCBA-C3DBA92E6712}"/>
              </a:ext>
            </a:extLst>
          </p:cNvPr>
          <p:cNvSpPr txBox="1"/>
          <p:nvPr/>
        </p:nvSpPr>
        <p:spPr>
          <a:xfrm flipH="1">
            <a:off x="3535614" y="5391904"/>
            <a:ext cx="15715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đô</a:t>
            </a:r>
            <a:r>
              <a:rPr lang="en-US" sz="4000" dirty="0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̀ </a:t>
            </a:r>
            <a:r>
              <a:rPr lang="en-US" sz="4000" dirty="0" err="1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gỗ</a:t>
            </a:r>
            <a:endParaRPr lang="en-US" sz="4000" dirty="0">
              <a:solidFill>
                <a:srgbClr val="0000CC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60C921-136A-4590-B60D-A4C2721081AD}"/>
              </a:ext>
            </a:extLst>
          </p:cNvPr>
          <p:cNvSpPr txBox="1"/>
          <p:nvPr/>
        </p:nvSpPr>
        <p:spPr>
          <a:xfrm flipH="1">
            <a:off x="6253792" y="5369438"/>
            <a:ext cx="15715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giá</a:t>
            </a:r>
            <a:r>
              <a:rPr lang="en-US" sz="4000" dirty="0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đỗ</a:t>
            </a:r>
            <a:endParaRPr lang="en-US" sz="4000" dirty="0">
              <a:solidFill>
                <a:srgbClr val="0000CC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E99D121-AEFC-4407-9777-C51041BEC75A}"/>
              </a:ext>
            </a:extLst>
          </p:cNvPr>
          <p:cNvSpPr txBox="1"/>
          <p:nvPr/>
        </p:nvSpPr>
        <p:spPr>
          <a:xfrm flipH="1">
            <a:off x="9084433" y="5369438"/>
            <a:ext cx="15715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cụ </a:t>
            </a:r>
            <a:r>
              <a:rPr lang="en-US" sz="4000" dirty="0" err="1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già</a:t>
            </a:r>
            <a:endParaRPr lang="en-US" sz="4000" dirty="0">
              <a:solidFill>
                <a:srgbClr val="0000CC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59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DF2DC04-6196-4D76-A3B1-7C340CE7134A}"/>
              </a:ext>
            </a:extLst>
          </p:cNvPr>
          <p:cNvSpPr txBox="1"/>
          <p:nvPr/>
        </p:nvSpPr>
        <p:spPr>
          <a:xfrm>
            <a:off x="2481943" y="2116184"/>
            <a:ext cx="6570617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Th</a:t>
            </a:r>
            <a:r>
              <a:rPr kumimoji="0" lang="vi-VN" sz="8000" b="1" i="0" u="none" strike="noStrike" kern="120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ư</a:t>
            </a:r>
            <a:r>
              <a:rPr kumimoji="0" lang="en-US" sz="8000" b="1" i="0" u="none" strike="noStrike" kern="120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8000" b="1" i="0" u="none" strike="noStrike" kern="1200" normalizeH="0" baseline="0" noProof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giãn</a:t>
            </a:r>
            <a:r>
              <a:rPr kumimoji="0" lang="en-US" sz="8000" b="1" i="0" u="none" strike="noStrike" kern="1200" normalizeH="0" baseline="0" noProof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8000" b="1" i="0" u="none" strike="noStrike" kern="1200" normalizeH="0" baseline="0" noProof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nào</a:t>
            </a:r>
            <a:r>
              <a:rPr kumimoji="0" lang="en-US" sz="8000" b="1" i="0" u="none" strike="noStrike" kern="1200" normalizeH="0" baseline="0" noProof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!</a:t>
            </a:r>
            <a:endParaRPr kumimoji="0" lang="en-US" sz="8000" b="1" i="0" u="none" strike="noStrike" kern="120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401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BC88839-4A56-4469-9CAF-224AA27094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388" y="2197608"/>
            <a:ext cx="7354204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356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15785-65B2-47D1-81EB-71C8B6881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078FD-FC7B-4D8B-AB94-D992C0D744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Object 4">
            <a:hlinkClick r:id="" action="ppaction://ole?verb=0"/>
            <a:extLst>
              <a:ext uri="{FF2B5EF4-FFF2-40B4-BE49-F238E27FC236}">
                <a16:creationId xmlns:a16="http://schemas.microsoft.com/office/drawing/2014/main" id="{78C229A2-F4DD-4C87-A424-FCED88C0DC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8307" y="106666"/>
          <a:ext cx="6334290" cy="3563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4" name="Presentation" r:id="rId4" imgW="6350040" imgH="3571920" progId="PowerPoint.Show.12">
                  <p:embed/>
                </p:oleObj>
              </mc:Choice>
              <mc:Fallback>
                <p:oleObj name="Presentation" r:id="rId4" imgW="6350040" imgH="3571920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8307" y="106666"/>
                        <a:ext cx="6334290" cy="3563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hlinkClick r:id="" action="ppaction://ole?verb=0"/>
            <a:extLst>
              <a:ext uri="{FF2B5EF4-FFF2-40B4-BE49-F238E27FC236}">
                <a16:creationId xmlns:a16="http://schemas.microsoft.com/office/drawing/2014/main" id="{77AF091C-1F0E-41AA-BC75-39BB38B7CD3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-219469" y="18776"/>
          <a:ext cx="12360802" cy="695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5" name="Presentation" r:id="rId6" imgW="5148230" imgH="2895772" progId="PowerPoint.Show.12">
                  <p:embed/>
                </p:oleObj>
              </mc:Choice>
              <mc:Fallback>
                <p:oleObj name="Presentation" r:id="rId6" imgW="5148230" imgH="2895772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-219469" y="18776"/>
                        <a:ext cx="12360802" cy="6952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1F51FE0-B6DE-4280-9112-F192FDB84E2A}"/>
              </a:ext>
            </a:extLst>
          </p:cNvPr>
          <p:cNvSpPr txBox="1"/>
          <p:nvPr/>
        </p:nvSpPr>
        <p:spPr>
          <a:xfrm>
            <a:off x="1235818" y="-544042"/>
            <a:ext cx="5517257" cy="4712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 dirty="0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30025" b="1" dirty="0" err="1" smtClean="0">
                <a:solidFill>
                  <a:prstClr val="white"/>
                </a:solidFill>
                <a:latin typeface="HP001 4 hàng" panose="020B0603050302020204" pitchFamily="34" charset="0"/>
              </a:rPr>
              <a:t>gi</a:t>
            </a:r>
            <a:r>
              <a:rPr lang="en-US" sz="3582" dirty="0" smtClean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82" dirty="0" smtClean="0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15F215-9614-48B5-AF70-37D611251927}"/>
              </a:ext>
            </a:extLst>
          </p:cNvPr>
          <p:cNvSpPr txBox="1"/>
          <p:nvPr/>
        </p:nvSpPr>
        <p:spPr>
          <a:xfrm>
            <a:off x="7115245" y="-530790"/>
            <a:ext cx="4232734" cy="4712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 dirty="0">
                <a:solidFill>
                  <a:srgbClr val="FFFF00"/>
                </a:solidFill>
                <a:latin typeface="HP001 4H" panose="020B0603050302020204" pitchFamily="34" charset="0"/>
              </a:rPr>
              <a:t> </a:t>
            </a:r>
            <a:r>
              <a:rPr lang="en-US" sz="4788" dirty="0">
                <a:solidFill>
                  <a:srgbClr val="FFFF00"/>
                </a:solidFill>
                <a:latin typeface="HP001 4H" panose="020B0603050302020204" pitchFamily="34" charset="0"/>
              </a:rPr>
              <a:t> </a:t>
            </a:r>
            <a:r>
              <a:rPr lang="en-US" sz="30025" b="1" dirty="0" err="1" smtClean="0">
                <a:solidFill>
                  <a:prstClr val="white"/>
                </a:solidFill>
                <a:latin typeface="HP001 4 hàng" panose="020B0603050302020204" pitchFamily="34" charset="0"/>
              </a:rPr>
              <a:t>gi</a:t>
            </a:r>
            <a:r>
              <a:rPr lang="en-US" sz="4788" dirty="0" smtClean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4788" dirty="0" smtClean="0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4FCAB5-FEC0-4ECE-AAA1-154E736EF517}"/>
              </a:ext>
            </a:extLst>
          </p:cNvPr>
          <p:cNvSpPr txBox="1"/>
          <p:nvPr/>
        </p:nvSpPr>
        <p:spPr>
          <a:xfrm>
            <a:off x="4649229" y="3636175"/>
            <a:ext cx="912138" cy="643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 dirty="0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3582" dirty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82" dirty="0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E9FB09-3BB1-48A2-BE76-CDC37C7AE6F3}"/>
              </a:ext>
            </a:extLst>
          </p:cNvPr>
          <p:cNvSpPr txBox="1"/>
          <p:nvPr/>
        </p:nvSpPr>
        <p:spPr>
          <a:xfrm>
            <a:off x="9454046" y="3314513"/>
            <a:ext cx="912138" cy="643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 dirty="0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3582" dirty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82" dirty="0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28DD08-509A-4A35-8C48-3D5A9AA46AB5}"/>
              </a:ext>
            </a:extLst>
          </p:cNvPr>
          <p:cNvSpPr txBox="1"/>
          <p:nvPr/>
        </p:nvSpPr>
        <p:spPr>
          <a:xfrm>
            <a:off x="6579664" y="3314513"/>
            <a:ext cx="912138" cy="643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 dirty="0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3582" dirty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82" dirty="0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915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4;p13">
            <a:extLst>
              <a:ext uri="{FF2B5EF4-FFF2-40B4-BE49-F238E27FC236}">
                <a16:creationId xmlns:a16="http://schemas.microsoft.com/office/drawing/2014/main" id="{01074E9A-7867-4C76-A441-DEDB06D3765B}"/>
              </a:ext>
            </a:extLst>
          </p:cNvPr>
          <p:cNvSpPr txBox="1">
            <a:spLocks/>
          </p:cNvSpPr>
          <p:nvPr/>
        </p:nvSpPr>
        <p:spPr>
          <a:xfrm>
            <a:off x="2744237" y="2089073"/>
            <a:ext cx="7063781" cy="267985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8000" b="1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889996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 the ngoi">
            <a:extLst>
              <a:ext uri="{FF2B5EF4-FFF2-40B4-BE49-F238E27FC236}">
                <a16:creationId xmlns:a16="http://schemas.microsoft.com/office/drawing/2014/main" id="{1912B66A-022D-4A2F-A6E9-3211EC0872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9854" y="397293"/>
            <a:ext cx="1417763" cy="155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7C43122-D75C-46CF-BD96-CC65EC57CC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32" y="708912"/>
            <a:ext cx="5927136" cy="4943139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6420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3A8F765-302D-498C-9388-F3D3160600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61" y="204709"/>
            <a:ext cx="1646566" cy="6959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A64123F-12D7-4054-88D7-F505C66228C0}"/>
              </a:ext>
            </a:extLst>
          </p:cNvPr>
          <p:cNvSpPr txBox="1"/>
          <p:nvPr/>
        </p:nvSpPr>
        <p:spPr>
          <a:xfrm>
            <a:off x="2424580" y="5404663"/>
            <a:ext cx="74212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lang="en-US" sz="4000" dirty="0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che</a:t>
            </a:r>
            <a:r>
              <a:rPr lang="en-US" sz="4000" dirty="0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lang="en-US" sz="4000" dirty="0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cho </a:t>
            </a:r>
            <a:r>
              <a:rPr lang="en-US" sz="4000" dirty="0" err="1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ba</a:t>
            </a:r>
            <a:r>
              <a:rPr lang="en-US" sz="4000" dirty="0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chú</a:t>
            </a:r>
            <a:r>
              <a:rPr lang="en-US" sz="4000" dirty="0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gà</a:t>
            </a:r>
            <a:r>
              <a:rPr lang="en-US" sz="4000" dirty="0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668E04-8297-498E-B87E-DE97F64CB4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6566" y="743227"/>
            <a:ext cx="9055741" cy="450627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F2C63E-E522-46D9-805C-A856CB4C560F}"/>
              </a:ext>
            </a:extLst>
          </p:cNvPr>
          <p:cNvSpPr txBox="1"/>
          <p:nvPr/>
        </p:nvSpPr>
        <p:spPr>
          <a:xfrm>
            <a:off x="4123698" y="5404663"/>
            <a:ext cx="1021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</a:rPr>
              <a:t>gi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7B262D-561D-4CC2-8B11-001E164BF9D7}"/>
              </a:ext>
            </a:extLst>
          </p:cNvPr>
          <p:cNvSpPr txBox="1"/>
          <p:nvPr/>
        </p:nvSpPr>
        <p:spPr>
          <a:xfrm>
            <a:off x="7561846" y="5404663"/>
            <a:ext cx="1021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4094708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B923267-586F-4B68-B656-0232CBDFB2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539" y="1877376"/>
            <a:ext cx="5651772" cy="277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316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6B3F183-77BA-4AB0-8B93-8478E6A919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387" y="324270"/>
            <a:ext cx="1313647" cy="5808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198BB0-4E53-4A66-8AB3-4661609EB2CA}"/>
              </a:ext>
            </a:extLst>
          </p:cNvPr>
          <p:cNvSpPr txBox="1"/>
          <p:nvPr/>
        </p:nvSpPr>
        <p:spPr>
          <a:xfrm>
            <a:off x="5256700" y="324270"/>
            <a:ext cx="2213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00CC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Vật nuôi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27C94B-7449-4EA3-833B-2F803C3AA0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5227" y="1026756"/>
            <a:ext cx="9481624" cy="521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528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85611"/>
            <a:ext cx="5810412" cy="47136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263" y="785611"/>
            <a:ext cx="6094950" cy="47136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2104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263" y="-2"/>
            <a:ext cx="6094950" cy="34245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5357610" cy="34245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54569"/>
            <a:ext cx="5525037" cy="33034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888" y="3554569"/>
            <a:ext cx="5964850" cy="3039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76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941"/>
            <a:ext cx="5791498" cy="381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439" y="980941"/>
            <a:ext cx="6062609" cy="39001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3919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5E49C2A-B4DC-4577-AAD9-E43E4DE912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79" y="143994"/>
            <a:ext cx="1498458" cy="7802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EA887B5-BD8F-4F51-958B-AF01FA896A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708"/>
          <a:stretch/>
        </p:blipFill>
        <p:spPr>
          <a:xfrm>
            <a:off x="1882337" y="1595000"/>
            <a:ext cx="3676687" cy="1999725"/>
          </a:xfrm>
          <a:prstGeom prst="rect">
            <a:avLst/>
          </a:prstGeom>
        </p:spPr>
      </p:pic>
      <p:sp>
        <p:nvSpPr>
          <p:cNvPr id="4" name="Rectangle: Rounded Corners 1">
            <a:extLst>
              <a:ext uri="{FF2B5EF4-FFF2-40B4-BE49-F238E27FC236}">
                <a16:creationId xmlns:a16="http://schemas.microsoft.com/office/drawing/2014/main" id="{0A12E2E4-1DD1-4333-B646-1D44A3C87EFF}"/>
              </a:ext>
            </a:extLst>
          </p:cNvPr>
          <p:cNvSpPr/>
          <p:nvPr/>
        </p:nvSpPr>
        <p:spPr>
          <a:xfrm>
            <a:off x="7947673" y="451192"/>
            <a:ext cx="1102037" cy="967604"/>
          </a:xfrm>
          <a:prstGeom prst="roundRect">
            <a:avLst/>
          </a:prstGeom>
          <a:solidFill>
            <a:srgbClr val="D8EF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1EFC83-FCDF-4FAC-9AE1-ACFF28DDB85B}"/>
              </a:ext>
            </a:extLst>
          </p:cNvPr>
          <p:cNvSpPr txBox="1"/>
          <p:nvPr/>
        </p:nvSpPr>
        <p:spPr>
          <a:xfrm>
            <a:off x="8188929" y="401059"/>
            <a:ext cx="981273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rgbClr val="E52D56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gi</a:t>
            </a:r>
          </a:p>
          <a:p>
            <a:endParaRPr lang="en-US" dirty="0"/>
          </a:p>
        </p:txBody>
      </p:sp>
      <p:sp>
        <p:nvSpPr>
          <p:cNvPr id="6" name="Rectangle: Rounded Corners 1">
            <a:extLst>
              <a:ext uri="{FF2B5EF4-FFF2-40B4-BE49-F238E27FC236}">
                <a16:creationId xmlns:a16="http://schemas.microsoft.com/office/drawing/2014/main" id="{839330B3-3C35-4DC9-8FBE-4D7A3C14BA16}"/>
              </a:ext>
            </a:extLst>
          </p:cNvPr>
          <p:cNvSpPr/>
          <p:nvPr/>
        </p:nvSpPr>
        <p:spPr>
          <a:xfrm>
            <a:off x="2984596" y="548560"/>
            <a:ext cx="1102037" cy="967604"/>
          </a:xfrm>
          <a:prstGeom prst="roundRect">
            <a:avLst/>
          </a:prstGeom>
          <a:solidFill>
            <a:srgbClr val="D8EF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CF70B2-2CA4-44D4-8518-E897BB2DE72A}"/>
              </a:ext>
            </a:extLst>
          </p:cNvPr>
          <p:cNvSpPr txBox="1"/>
          <p:nvPr/>
        </p:nvSpPr>
        <p:spPr>
          <a:xfrm>
            <a:off x="3263056" y="464165"/>
            <a:ext cx="981273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rgbClr val="E52D56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g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FE33BD4-F8C8-4A8F-9D5C-6A2F118F5BB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77"/>
          <a:stretch/>
        </p:blipFill>
        <p:spPr>
          <a:xfrm>
            <a:off x="6611285" y="1532262"/>
            <a:ext cx="3774811" cy="21252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6D786B6-FE2C-4901-B191-3A5DAD7CE7A5}"/>
              </a:ext>
            </a:extLst>
          </p:cNvPr>
          <p:cNvSpPr txBox="1"/>
          <p:nvPr/>
        </p:nvSpPr>
        <p:spPr>
          <a:xfrm>
            <a:off x="1838974" y="3727654"/>
            <a:ext cx="8859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ga       </a:t>
            </a:r>
            <a:r>
              <a:rPr lang="en-US" sz="4000" dirty="0" err="1"/>
              <a:t>gỗ</a:t>
            </a:r>
            <a:r>
              <a:rPr lang="en-US" sz="4000" dirty="0"/>
              <a:t>      </a:t>
            </a:r>
            <a:r>
              <a:rPr lang="en-US" sz="4000" dirty="0" err="1"/>
              <a:t>gụ</a:t>
            </a:r>
            <a:r>
              <a:rPr lang="en-US" sz="4000" dirty="0"/>
              <a:t>       </a:t>
            </a:r>
            <a:r>
              <a:rPr lang="en-US" sz="4000" dirty="0" err="1"/>
              <a:t>giá</a:t>
            </a:r>
            <a:r>
              <a:rPr lang="en-US" sz="4000" dirty="0"/>
              <a:t>       </a:t>
            </a:r>
            <a:r>
              <a:rPr lang="en-US" sz="4000" dirty="0" err="1"/>
              <a:t>giò</a:t>
            </a:r>
            <a:r>
              <a:rPr lang="en-US" sz="4000" dirty="0"/>
              <a:t>        </a:t>
            </a:r>
            <a:r>
              <a:rPr lang="en-US" sz="4000" dirty="0" err="1"/>
              <a:t>giỗ</a:t>
            </a:r>
            <a:endParaRPr lang="en-US" sz="4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68883C-1978-4FE6-9945-892E534AD06A}"/>
              </a:ext>
            </a:extLst>
          </p:cNvPr>
          <p:cNvSpPr txBox="1"/>
          <p:nvPr/>
        </p:nvSpPr>
        <p:spPr>
          <a:xfrm flipH="1">
            <a:off x="6780275" y="3833928"/>
            <a:ext cx="27503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5000" dirty="0">
              <a:solidFill>
                <a:srgbClr val="E52D56"/>
              </a:solidFill>
              <a:latin typeface="Quicksand Medium" panose="00000600000000000000" pitchFamily="2" charset="0"/>
              <a:cs typeface="Lato" panose="020F0502020204030203" pitchFamily="34" charset="0"/>
            </a:endParaRPr>
          </a:p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2C8F89-EC7A-46C2-B4D2-8FBE5A724562}"/>
              </a:ext>
            </a:extLst>
          </p:cNvPr>
          <p:cNvSpPr txBox="1"/>
          <p:nvPr/>
        </p:nvSpPr>
        <p:spPr>
          <a:xfrm flipH="1">
            <a:off x="1133108" y="4818813"/>
            <a:ext cx="15715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gà</a:t>
            </a:r>
            <a:r>
              <a:rPr lang="en-US" sz="4000" dirty="0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gô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ACC791-D2C5-4044-BCBA-C3DBA92E6712}"/>
              </a:ext>
            </a:extLst>
          </p:cNvPr>
          <p:cNvSpPr txBox="1"/>
          <p:nvPr/>
        </p:nvSpPr>
        <p:spPr>
          <a:xfrm flipH="1">
            <a:off x="3558603" y="4818813"/>
            <a:ext cx="15715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đô</a:t>
            </a:r>
            <a:r>
              <a:rPr lang="en-US" sz="4000" dirty="0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̀ </a:t>
            </a:r>
            <a:r>
              <a:rPr lang="en-US" sz="4000" dirty="0" err="1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gỗ</a:t>
            </a:r>
            <a:endParaRPr lang="en-US" sz="4000" dirty="0">
              <a:solidFill>
                <a:srgbClr val="0000CC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60C921-136A-4590-B60D-A4C2721081AD}"/>
              </a:ext>
            </a:extLst>
          </p:cNvPr>
          <p:cNvSpPr txBox="1"/>
          <p:nvPr/>
        </p:nvSpPr>
        <p:spPr>
          <a:xfrm flipH="1">
            <a:off x="6132002" y="4818813"/>
            <a:ext cx="15715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giá</a:t>
            </a:r>
            <a:r>
              <a:rPr lang="en-US" sz="4000" dirty="0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đỗ</a:t>
            </a:r>
            <a:endParaRPr lang="en-US" sz="4000" dirty="0">
              <a:solidFill>
                <a:srgbClr val="0000CC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E99D121-AEFC-4407-9777-C51041BEC75A}"/>
              </a:ext>
            </a:extLst>
          </p:cNvPr>
          <p:cNvSpPr txBox="1"/>
          <p:nvPr/>
        </p:nvSpPr>
        <p:spPr>
          <a:xfrm flipH="1">
            <a:off x="8650589" y="4818813"/>
            <a:ext cx="15715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cụ </a:t>
            </a:r>
            <a:r>
              <a:rPr lang="en-US" sz="4000" dirty="0" err="1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già</a:t>
            </a:r>
            <a:endParaRPr lang="en-US" sz="4000" dirty="0">
              <a:solidFill>
                <a:srgbClr val="0000CC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64123F-12D7-4054-88D7-F505C66228C0}"/>
              </a:ext>
            </a:extLst>
          </p:cNvPr>
          <p:cNvSpPr txBox="1"/>
          <p:nvPr/>
        </p:nvSpPr>
        <p:spPr>
          <a:xfrm>
            <a:off x="2704688" y="5626010"/>
            <a:ext cx="73502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C0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lang="en-US" sz="4000" dirty="0">
                <a:solidFill>
                  <a:srgbClr val="C0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che</a:t>
            </a:r>
            <a:r>
              <a:rPr lang="en-US" sz="4000" dirty="0">
                <a:solidFill>
                  <a:srgbClr val="C0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lang="en-US" sz="4000" dirty="0">
                <a:solidFill>
                  <a:srgbClr val="C0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cho </a:t>
            </a:r>
            <a:r>
              <a:rPr lang="en-US" sz="4000" dirty="0" err="1">
                <a:solidFill>
                  <a:srgbClr val="C0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ba</a:t>
            </a:r>
            <a:r>
              <a:rPr lang="en-US" sz="4000" dirty="0">
                <a:solidFill>
                  <a:srgbClr val="C0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chú</a:t>
            </a:r>
            <a:r>
              <a:rPr lang="en-US" sz="4000" dirty="0">
                <a:solidFill>
                  <a:srgbClr val="C0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gà</a:t>
            </a:r>
            <a:r>
              <a:rPr lang="en-US" sz="4000" dirty="0">
                <a:solidFill>
                  <a:srgbClr val="C0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4559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AD25C1-4BA9-4760-AC34-87FB43EAEDAA}"/>
              </a:ext>
            </a:extLst>
          </p:cNvPr>
          <p:cNvSpPr/>
          <p:nvPr/>
        </p:nvSpPr>
        <p:spPr>
          <a:xfrm>
            <a:off x="2334541" y="1528309"/>
            <a:ext cx="7201784" cy="4251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  <a:buSzPts val="5200"/>
              <a:defRPr/>
            </a:pPr>
            <a:r>
              <a:rPr lang="en-GB" sz="8000" b="1" kern="0" spc="13" dirty="0" err="1">
                <a:solidFill>
                  <a:srgbClr val="000000"/>
                </a:solidFill>
                <a:latin typeface="Quicksand Medium" panose="00000600000000000000" pitchFamily="2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CỦNG</a:t>
            </a:r>
            <a:r>
              <a:rPr lang="en-GB" sz="8000" b="1" kern="0" spc="13" dirty="0">
                <a:solidFill>
                  <a:srgbClr val="000000"/>
                </a:solidFill>
                <a:latin typeface="Quicksand Medium" panose="00000600000000000000" pitchFamily="2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GB" sz="8000" b="1" kern="0" spc="13" dirty="0" err="1">
                <a:solidFill>
                  <a:srgbClr val="000000"/>
                </a:solidFill>
                <a:latin typeface="Quicksand Medium" panose="00000600000000000000" pitchFamily="2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CỐ</a:t>
            </a:r>
            <a:r>
              <a:rPr lang="en-GB" sz="8000" b="1" kern="0" spc="13" dirty="0">
                <a:solidFill>
                  <a:srgbClr val="000000"/>
                </a:solidFill>
                <a:latin typeface="Quicksand Medium" panose="00000600000000000000" pitchFamily="2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</a:p>
          <a:p>
            <a:pPr algn="ctr" defTabSz="1219170">
              <a:lnSpc>
                <a:spcPct val="150000"/>
              </a:lnSpc>
              <a:buClr>
                <a:srgbClr val="000000"/>
              </a:buClr>
              <a:buSzPts val="5200"/>
              <a:defRPr/>
            </a:pPr>
            <a:r>
              <a:rPr lang="en-GB" sz="8000" b="1" kern="0" spc="13" dirty="0" err="1">
                <a:solidFill>
                  <a:srgbClr val="000000"/>
                </a:solidFill>
                <a:latin typeface="Quicksand Medium" panose="00000600000000000000" pitchFamily="2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BÀI</a:t>
            </a:r>
            <a:r>
              <a:rPr lang="en-GB" sz="8000" b="1" kern="0" spc="13" dirty="0">
                <a:solidFill>
                  <a:srgbClr val="000000"/>
                </a:solidFill>
                <a:latin typeface="Quicksand Medium" panose="00000600000000000000" pitchFamily="2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GB" sz="8000" b="1" kern="0" spc="13" dirty="0" err="1">
                <a:solidFill>
                  <a:srgbClr val="000000"/>
                </a:solidFill>
                <a:latin typeface="Quicksand Medium" panose="00000600000000000000" pitchFamily="2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HỌC</a:t>
            </a:r>
            <a:r>
              <a:rPr lang="en-GB" sz="8000" b="1" kern="0" spc="13" dirty="0">
                <a:solidFill>
                  <a:srgbClr val="000000"/>
                </a:solidFill>
                <a:latin typeface="Quicksand Medium" panose="00000600000000000000" pitchFamily="2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1ECAA4-B8EE-4B9C-84B2-2B90D9D1C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362" y="848138"/>
            <a:ext cx="2795951" cy="192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54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2" y="1914526"/>
            <a:ext cx="1189007" cy="1661113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94C9C3B8-D1DF-4F56-86A8-D48D930B7DF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357" y="2086119"/>
            <a:ext cx="1085183" cy="2450804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567842" y="2100265"/>
            <a:ext cx="1099831" cy="2513897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3AF783B4-E299-47D5-97B5-0F070B7A729C}"/>
              </a:ext>
            </a:extLst>
          </p:cNvPr>
          <p:cNvGrpSpPr/>
          <p:nvPr/>
        </p:nvGrpSpPr>
        <p:grpSpPr>
          <a:xfrm>
            <a:off x="2781302" y="1686781"/>
            <a:ext cx="7320735" cy="4624457"/>
            <a:chOff x="2781302" y="1686781"/>
            <a:chExt cx="7320735" cy="4624457"/>
          </a:xfrm>
        </p:grpSpPr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E369BAE6-EB8C-4DA8-8110-F12C6BCD04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2781302" y="1686781"/>
              <a:ext cx="7320735" cy="4624457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3994FA8-91B3-4548-9984-FBB9327B826B}"/>
                </a:ext>
              </a:extLst>
            </p:cNvPr>
            <p:cNvSpPr/>
            <p:nvPr/>
          </p:nvSpPr>
          <p:spPr>
            <a:xfrm>
              <a:off x="5379720" y="5356078"/>
              <a:ext cx="2423160" cy="172944"/>
            </a:xfrm>
            <a:prstGeom prst="rect">
              <a:avLst/>
            </a:prstGeom>
            <a:solidFill>
              <a:srgbClr val="FFC600"/>
            </a:solidFill>
            <a:ln>
              <a:solidFill>
                <a:srgbClr val="FFC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5" y="1914525"/>
            <a:ext cx="640513" cy="613611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1" cy="1519851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3407374" y="355810"/>
            <a:ext cx="5515524" cy="1173547"/>
          </a:xfrm>
          <a:prstGeom prst="wedgeRectCallout">
            <a:avLst>
              <a:gd name="adj1" fmla="val -14137"/>
              <a:gd name="adj2" fmla="val 131190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TM Cabaret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CHUYẾN XE TRI THỨC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4271259" y="3574515"/>
            <a:ext cx="528120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TRẠM XE BUÝT</a:t>
            </a:r>
          </a:p>
        </p:txBody>
      </p:sp>
      <p:pic>
        <p:nvPicPr>
          <p:cNvPr id="133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C2F89CED-7CB4-4EE0-AF27-6B813266884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5407754"/>
            <a:ext cx="609600" cy="609600"/>
          </a:xfrm>
          <a:prstGeom prst="rect">
            <a:avLst/>
          </a:prstGeom>
        </p:spPr>
      </p:pic>
      <p:pic>
        <p:nvPicPr>
          <p:cNvPr id="12" name="Bike_Rides">
            <a:hlinkClick r:id="" action="ppaction://media"/>
            <a:extLst>
              <a:ext uri="{FF2B5EF4-FFF2-40B4-BE49-F238E27FC236}">
                <a16:creationId xmlns:a16="http://schemas.microsoft.com/office/drawing/2014/main" id="{6249DC35-A39E-4559-9AC3-76A8A3BFD1C4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3028902"/>
            <a:ext cx="609600" cy="6096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FEA3630-923D-469A-8B2C-044D77B7FADA}"/>
              </a:ext>
            </a:extLst>
          </p:cNvPr>
          <p:cNvSpPr/>
          <p:nvPr/>
        </p:nvSpPr>
        <p:spPr>
          <a:xfrm>
            <a:off x="5643948" y="5555689"/>
            <a:ext cx="15954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51" normalizeH="0" baseline="0" noProof="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PLAY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038B0EA-B922-4E55-805A-87789A849181}"/>
              </a:ext>
            </a:extLst>
          </p:cNvPr>
          <p:cNvGrpSpPr/>
          <p:nvPr/>
        </p:nvGrpSpPr>
        <p:grpSpPr>
          <a:xfrm>
            <a:off x="955878" y="381000"/>
            <a:ext cx="1704771" cy="1736995"/>
            <a:chOff x="955878" y="381000"/>
            <a:chExt cx="1704771" cy="1736995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83EB97D-18CF-43A9-A14D-53335863D56C}"/>
                </a:ext>
              </a:extLst>
            </p:cNvPr>
            <p:cNvSpPr/>
            <p:nvPr/>
          </p:nvSpPr>
          <p:spPr>
            <a:xfrm>
              <a:off x="955878" y="381000"/>
              <a:ext cx="1704771" cy="1736995"/>
            </a:xfrm>
            <a:prstGeom prst="ellipse">
              <a:avLst/>
            </a:prstGeom>
            <a:noFill/>
            <a:ln w="127000">
              <a:solidFill>
                <a:srgbClr val="C39D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64310D74-28D4-41E1-9021-7627AC6D20B3}"/>
                </a:ext>
              </a:extLst>
            </p:cNvPr>
            <p:cNvSpPr/>
            <p:nvPr/>
          </p:nvSpPr>
          <p:spPr>
            <a:xfrm>
              <a:off x="1472537" y="1174749"/>
              <a:ext cx="868231" cy="168275"/>
            </a:xfrm>
            <a:prstGeom prst="roundRect">
              <a:avLst/>
            </a:prstGeom>
            <a:solidFill>
              <a:srgbClr val="F3F4BF"/>
            </a:solidFill>
            <a:ln>
              <a:solidFill>
                <a:srgbClr val="F3F4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8734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1201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0" presetClass="entr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indefinite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5" grpId="0" animBg="1"/>
      <p:bldP spid="26" grpId="0"/>
      <p:bldP spid="13" grpId="0"/>
      <p:bldP spid="1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5319" y="2023745"/>
            <a:ext cx="1528133" cy="2526099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5321" y="2032118"/>
            <a:ext cx="1524380" cy="2517727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2" y="1914526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5" y="1914525"/>
            <a:ext cx="640513" cy="613611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1" cy="1519851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4015098A-DBEE-43ED-B006-529907662E8E}"/>
              </a:ext>
            </a:extLst>
          </p:cNvPr>
          <p:cNvGrpSpPr/>
          <p:nvPr/>
        </p:nvGrpSpPr>
        <p:grpSpPr>
          <a:xfrm>
            <a:off x="2781302" y="1686781"/>
            <a:ext cx="7320735" cy="4624457"/>
            <a:chOff x="2781302" y="1686781"/>
            <a:chExt cx="7320735" cy="4624457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6AB0A69-2FA5-406A-A195-37423B1563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2781302" y="1686781"/>
              <a:ext cx="7320735" cy="4624457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15B11D9-8FA8-4AD1-838C-6A30D1918E9B}"/>
                </a:ext>
              </a:extLst>
            </p:cNvPr>
            <p:cNvSpPr/>
            <p:nvPr/>
          </p:nvSpPr>
          <p:spPr>
            <a:xfrm>
              <a:off x="5379720" y="5356078"/>
              <a:ext cx="2423160" cy="172944"/>
            </a:xfrm>
            <a:prstGeom prst="rect">
              <a:avLst/>
            </a:prstGeom>
            <a:solidFill>
              <a:srgbClr val="FFC600"/>
            </a:solidFill>
            <a:ln>
              <a:solidFill>
                <a:srgbClr val="FFC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4314105" y="3575639"/>
            <a:ext cx="528120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l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á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me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3333143" y="499058"/>
            <a:ext cx="6217051" cy="1173547"/>
          </a:xfrm>
          <a:prstGeom prst="wedgeRectCallout">
            <a:avLst>
              <a:gd name="adj1" fmla="val -19081"/>
              <a:gd name="adj2" fmla="val 132601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Hãy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đọc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đúng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để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buýt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9975592" y="6017355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WRONG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/SAI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8116961" y="6017355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RIGHT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/ĐÚNG</a:t>
            </a:r>
          </a:p>
        </p:txBody>
      </p:sp>
      <p:pic>
        <p:nvPicPr>
          <p:cNvPr id="4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BE9BCEE7-8267-4B99-B1AC-EBAB9F54FDE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5539402"/>
            <a:ext cx="609600" cy="60960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C3CD70D5-6D66-4904-A9B9-E699D1CA8D41}"/>
              </a:ext>
            </a:extLst>
          </p:cNvPr>
          <p:cNvGrpSpPr/>
          <p:nvPr/>
        </p:nvGrpSpPr>
        <p:grpSpPr>
          <a:xfrm>
            <a:off x="955878" y="381000"/>
            <a:ext cx="1704771" cy="1736995"/>
            <a:chOff x="955878" y="381000"/>
            <a:chExt cx="1704771" cy="1736995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6E3708D-A09A-4F94-AAB0-AFF91EB78DE7}"/>
                </a:ext>
              </a:extLst>
            </p:cNvPr>
            <p:cNvSpPr/>
            <p:nvPr/>
          </p:nvSpPr>
          <p:spPr>
            <a:xfrm>
              <a:off x="955878" y="381000"/>
              <a:ext cx="1704771" cy="1736995"/>
            </a:xfrm>
            <a:prstGeom prst="ellipse">
              <a:avLst/>
            </a:prstGeom>
            <a:noFill/>
            <a:ln w="127000">
              <a:solidFill>
                <a:srgbClr val="C39D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53447128-B808-484B-B9A0-FE4857FCE648}"/>
                </a:ext>
              </a:extLst>
            </p:cNvPr>
            <p:cNvSpPr/>
            <p:nvPr/>
          </p:nvSpPr>
          <p:spPr>
            <a:xfrm>
              <a:off x="1472537" y="1174749"/>
              <a:ext cx="868231" cy="168275"/>
            </a:xfrm>
            <a:prstGeom prst="roundRect">
              <a:avLst/>
            </a:prstGeom>
            <a:solidFill>
              <a:srgbClr val="F3F4BF"/>
            </a:solidFill>
            <a:ln>
              <a:solidFill>
                <a:srgbClr val="F3F4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657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L 0.15651 0.02639 " pathEditMode="relative" rAng="0" ptsTypes="AA">
                                      <p:cBhvr>
                                        <p:cTn id="71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3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649"/>
                            </p:stCondLst>
                            <p:childTnLst>
                              <p:par>
                                <p:cTn id="9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6" grpId="0"/>
      <p:bldP spid="26" grpId="1"/>
      <p:bldP spid="26" grpId="2"/>
      <p:bldP spid="5" grpId="0" animBg="1"/>
      <p:bldP spid="5" grpId="1" animBg="1"/>
      <p:bldP spid="5" grpId="2" animBg="1"/>
      <p:bldP spid="14" grpId="0" animBg="1"/>
      <p:bldP spid="14" grpId="1" animBg="1"/>
      <p:bldP spid="27" grpId="0" animBg="1"/>
      <p:bldP spid="2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10742" y="2100265"/>
            <a:ext cx="1099831" cy="2513897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16838" y="2100265"/>
            <a:ext cx="1093545" cy="2513897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2" y="1914526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5" y="1914525"/>
            <a:ext cx="640513" cy="613611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5857" y="166930"/>
            <a:ext cx="1519851" cy="1519851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06F52461-8F4B-424D-B37F-E271475251E1}"/>
              </a:ext>
            </a:extLst>
          </p:cNvPr>
          <p:cNvGrpSpPr/>
          <p:nvPr/>
        </p:nvGrpSpPr>
        <p:grpSpPr>
          <a:xfrm>
            <a:off x="2781302" y="1686781"/>
            <a:ext cx="7320735" cy="4624457"/>
            <a:chOff x="2781302" y="1686781"/>
            <a:chExt cx="7320735" cy="4624457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DE16F9E-BFE3-42F2-B1D9-9E3D4BB5D3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2781302" y="1686781"/>
              <a:ext cx="7320735" cy="4624457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A761981-C013-484E-B017-3B08E4CA5DDF}"/>
                </a:ext>
              </a:extLst>
            </p:cNvPr>
            <p:cNvSpPr/>
            <p:nvPr/>
          </p:nvSpPr>
          <p:spPr>
            <a:xfrm>
              <a:off x="5379720" y="5356078"/>
              <a:ext cx="2423160" cy="172944"/>
            </a:xfrm>
            <a:prstGeom prst="rect">
              <a:avLst/>
            </a:prstGeom>
            <a:solidFill>
              <a:srgbClr val="FFC600"/>
            </a:solidFill>
            <a:ln>
              <a:solidFill>
                <a:srgbClr val="FFC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2910742" y="332694"/>
            <a:ext cx="7064850" cy="1354087"/>
          </a:xfrm>
          <a:prstGeom prst="wedgeRectCallout">
            <a:avLst>
              <a:gd name="adj1" fmla="val -17057"/>
              <a:gd name="adj2" fmla="val 106294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Hãy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đọc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đúng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để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buýt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4131036" y="3742865"/>
            <a:ext cx="555946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FF0000"/>
                </a:solidFill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đỏ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9975592" y="6017355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WRONG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/SAI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8116961" y="6017355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RIGHT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/ĐÚNG</a:t>
            </a:r>
          </a:p>
        </p:txBody>
      </p:sp>
      <p:pic>
        <p:nvPicPr>
          <p:cNvPr id="133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C2F89CED-7CB4-4EE0-AF27-6B813266884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5407754"/>
            <a:ext cx="609600" cy="6096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8BB3E0D-C380-4D82-B815-2257BD814EC5}"/>
              </a:ext>
            </a:extLst>
          </p:cNvPr>
          <p:cNvGrpSpPr/>
          <p:nvPr/>
        </p:nvGrpSpPr>
        <p:grpSpPr>
          <a:xfrm>
            <a:off x="955878" y="381000"/>
            <a:ext cx="1704771" cy="1736995"/>
            <a:chOff x="955878" y="381000"/>
            <a:chExt cx="1704771" cy="1736995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9B95B17-1394-433F-8FA1-E42173F0721F}"/>
                </a:ext>
              </a:extLst>
            </p:cNvPr>
            <p:cNvSpPr/>
            <p:nvPr/>
          </p:nvSpPr>
          <p:spPr>
            <a:xfrm>
              <a:off x="955878" y="381000"/>
              <a:ext cx="1704771" cy="1736995"/>
            </a:xfrm>
            <a:prstGeom prst="ellipse">
              <a:avLst/>
            </a:prstGeom>
            <a:noFill/>
            <a:ln w="127000">
              <a:solidFill>
                <a:srgbClr val="C39D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A54DF759-D31B-41F7-9914-1978529EAE4D}"/>
                </a:ext>
              </a:extLst>
            </p:cNvPr>
            <p:cNvSpPr/>
            <p:nvPr/>
          </p:nvSpPr>
          <p:spPr>
            <a:xfrm>
              <a:off x="1472537" y="1174749"/>
              <a:ext cx="868231" cy="168275"/>
            </a:xfrm>
            <a:prstGeom prst="roundRect">
              <a:avLst/>
            </a:prstGeom>
            <a:solidFill>
              <a:srgbClr val="F3F4BF"/>
            </a:solidFill>
            <a:ln>
              <a:solidFill>
                <a:srgbClr val="F3F4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4184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0.15651 0.02639 " pathEditMode="relative" rAng="0" ptsTypes="AA">
                                      <p:cBhvr>
                                        <p:cTn id="71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3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4649" fill="hold"/>
                                        <p:tgtEl>
                                          <p:spTgt spid="1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649"/>
                            </p:stCondLst>
                            <p:childTnLst>
                              <p:par>
                                <p:cTn id="9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26" grpId="0"/>
      <p:bldP spid="26" grpId="1"/>
      <p:bldP spid="26" grpId="2"/>
      <p:bldP spid="14" grpId="0" animBg="1"/>
      <p:bldP spid="14" grpId="1" animBg="1"/>
      <p:bldP spid="27" grpId="0" animBg="1"/>
      <p:bldP spid="2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03874" y="2092216"/>
            <a:ext cx="1069367" cy="2491139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03876" y="2092216"/>
            <a:ext cx="1063289" cy="2491139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2" y="1914526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5" y="1914525"/>
            <a:ext cx="640513" cy="613611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1" cy="1519851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35A7409D-CFB4-49F6-9147-ECF54F6EBDC7}"/>
              </a:ext>
            </a:extLst>
          </p:cNvPr>
          <p:cNvGrpSpPr/>
          <p:nvPr/>
        </p:nvGrpSpPr>
        <p:grpSpPr>
          <a:xfrm>
            <a:off x="2781302" y="1686781"/>
            <a:ext cx="7320735" cy="4624457"/>
            <a:chOff x="2781302" y="1686781"/>
            <a:chExt cx="7320735" cy="4624457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347DFAAE-F7AD-4AEF-BF98-52CCCA405E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2781302" y="1686781"/>
              <a:ext cx="7320735" cy="4624457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26DBFB9-B27B-4789-A0E4-C76AA1BD16E8}"/>
                </a:ext>
              </a:extLst>
            </p:cNvPr>
            <p:cNvSpPr/>
            <p:nvPr/>
          </p:nvSpPr>
          <p:spPr>
            <a:xfrm>
              <a:off x="5379720" y="5356078"/>
              <a:ext cx="2423160" cy="172944"/>
            </a:xfrm>
            <a:prstGeom prst="rect">
              <a:avLst/>
            </a:prstGeom>
            <a:solidFill>
              <a:srgbClr val="FFC600"/>
            </a:solidFill>
            <a:ln>
              <a:solidFill>
                <a:srgbClr val="FFC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2997962" y="406144"/>
            <a:ext cx="6465352" cy="1173547"/>
          </a:xfrm>
          <a:prstGeom prst="wedgeRectCallout">
            <a:avLst>
              <a:gd name="adj1" fmla="val -15488"/>
              <a:gd name="adj2" fmla="val 122694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Hãy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đọc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đúng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để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buýt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4265496" y="3575639"/>
            <a:ext cx="528120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Bà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bé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nơ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đỏ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9975592" y="6017355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WRONG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/SAI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8116961" y="6017355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RIGHT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/ĐÚNG</a:t>
            </a:r>
          </a:p>
        </p:txBody>
      </p:sp>
      <p:pic>
        <p:nvPicPr>
          <p:cNvPr id="4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AB8A3C66-7187-4855-B5F4-6F4BDB5A2C6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5539402"/>
            <a:ext cx="609600" cy="6096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7A8DC93A-453F-4A60-9CB8-77E45E3A9020}"/>
              </a:ext>
            </a:extLst>
          </p:cNvPr>
          <p:cNvGrpSpPr/>
          <p:nvPr/>
        </p:nvGrpSpPr>
        <p:grpSpPr>
          <a:xfrm>
            <a:off x="955878" y="381000"/>
            <a:ext cx="1704771" cy="1736995"/>
            <a:chOff x="955878" y="381000"/>
            <a:chExt cx="1704771" cy="1736995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3218376-00EE-4F2D-9E96-043FBD7F2357}"/>
                </a:ext>
              </a:extLst>
            </p:cNvPr>
            <p:cNvSpPr/>
            <p:nvPr/>
          </p:nvSpPr>
          <p:spPr>
            <a:xfrm>
              <a:off x="955878" y="381000"/>
              <a:ext cx="1704771" cy="1736995"/>
            </a:xfrm>
            <a:prstGeom prst="ellipse">
              <a:avLst/>
            </a:prstGeom>
            <a:noFill/>
            <a:ln w="127000">
              <a:solidFill>
                <a:srgbClr val="C39D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8F6E56CA-94B6-4CA3-8812-306785CC8A60}"/>
                </a:ext>
              </a:extLst>
            </p:cNvPr>
            <p:cNvSpPr/>
            <p:nvPr/>
          </p:nvSpPr>
          <p:spPr>
            <a:xfrm>
              <a:off x="1472537" y="1174749"/>
              <a:ext cx="868231" cy="168275"/>
            </a:xfrm>
            <a:prstGeom prst="roundRect">
              <a:avLst/>
            </a:prstGeom>
            <a:solidFill>
              <a:srgbClr val="F3F4BF"/>
            </a:solidFill>
            <a:ln>
              <a:solidFill>
                <a:srgbClr val="F3F4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4322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07407E-6 L 0.15651 0.02639 " pathEditMode="relative" rAng="0" ptsTypes="AA">
                                      <p:cBhvr>
                                        <p:cTn id="71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3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649"/>
                            </p:stCondLst>
                            <p:childTnLst>
                              <p:par>
                                <p:cTn id="9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26" grpId="0"/>
      <p:bldP spid="26" grpId="1"/>
      <p:bldP spid="26" grpId="2"/>
      <p:bldP spid="14" grpId="0" animBg="1"/>
      <p:bldP spid="14" grpId="1" animBg="1"/>
      <p:bldP spid="27" grpId="0" animBg="1"/>
      <p:bldP spid="2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D0A635F-595D-7944-B06B-0F42D3C7303D}"/>
              </a:ext>
            </a:extLst>
          </p:cNvPr>
          <p:cNvSpPr txBox="1"/>
          <p:nvPr/>
        </p:nvSpPr>
        <p:spPr>
          <a:xfrm>
            <a:off x="1085088" y="13776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628AAE0-1116-4594-97F5-348D8BC360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911" y="1521690"/>
            <a:ext cx="1065820" cy="25737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ADC8D95-10F5-465F-AF57-636E51EE2B2D}"/>
              </a:ext>
            </a:extLst>
          </p:cNvPr>
          <p:cNvSpPr txBox="1"/>
          <p:nvPr/>
        </p:nvSpPr>
        <p:spPr>
          <a:xfrm>
            <a:off x="3014165" y="321361"/>
            <a:ext cx="61636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TIẾNG VIỆT 1</a:t>
            </a:r>
          </a:p>
        </p:txBody>
      </p:sp>
      <p:sp>
        <p:nvSpPr>
          <p:cNvPr id="6" name="Google Shape;54;p13">
            <a:extLst>
              <a:ext uri="{FF2B5EF4-FFF2-40B4-BE49-F238E27FC236}">
                <a16:creationId xmlns:a16="http://schemas.microsoft.com/office/drawing/2014/main" id="{2C2C6B8D-62F5-4EE6-B6A4-68DDC15CDED3}"/>
              </a:ext>
            </a:extLst>
          </p:cNvPr>
          <p:cNvSpPr txBox="1">
            <a:spLocks/>
          </p:cNvSpPr>
          <p:nvPr/>
        </p:nvSpPr>
        <p:spPr>
          <a:xfrm>
            <a:off x="1763487" y="2129246"/>
            <a:ext cx="8481854" cy="263968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8000" b="1" dirty="0" smtClean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BÀI 17 </a:t>
            </a:r>
            <a:r>
              <a:rPr lang="nb-NO" sz="8000" b="1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nb-NO" sz="8000" b="1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nb-NO" sz="8000" b="1" dirty="0" smtClean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</a:t>
            </a:r>
            <a:r>
              <a:rPr lang="nb-NO" sz="8000" b="1" dirty="0" smtClean="0">
                <a:solidFill>
                  <a:srgbClr val="FF0000"/>
                </a:solidFill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G </a:t>
            </a:r>
            <a:r>
              <a:rPr lang="nb-NO" sz="8000" b="1" dirty="0">
                <a:solidFill>
                  <a:srgbClr val="FF0000"/>
                </a:solidFill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g    Gi gi</a:t>
            </a:r>
          </a:p>
        </p:txBody>
      </p:sp>
    </p:spTree>
    <p:extLst>
      <p:ext uri="{BB962C8B-B14F-4D97-AF65-F5344CB8AC3E}">
        <p14:creationId xmlns:p14="http://schemas.microsoft.com/office/powerpoint/2010/main" val="107492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1FBF509-4BFE-41D8-B500-56CE373BE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69" y="2143179"/>
            <a:ext cx="7821706" cy="228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739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B4E67F1-B604-4EF4-B6F1-47486564967F}"/>
              </a:ext>
            </a:extLst>
          </p:cNvPr>
          <p:cNvSpPr txBox="1"/>
          <p:nvPr/>
        </p:nvSpPr>
        <p:spPr>
          <a:xfrm>
            <a:off x="11518127" y="1914939"/>
            <a:ext cx="448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latin typeface="Quicksand Medium" panose="0000060000000000000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2521D4-D1D6-461D-91AF-C2F0B2091FD4}"/>
              </a:ext>
            </a:extLst>
          </p:cNvPr>
          <p:cNvSpPr txBox="1"/>
          <p:nvPr/>
        </p:nvSpPr>
        <p:spPr>
          <a:xfrm>
            <a:off x="11518127" y="1386450"/>
            <a:ext cx="594360" cy="75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D70AB22-07DE-4758-8749-607DC2D799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31" y="469924"/>
            <a:ext cx="1622108" cy="4734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2A8A64E-5D4C-47A9-B7DA-5C2AA45340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964" y="1153426"/>
            <a:ext cx="10323462" cy="433297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4C8525D-A141-4BD2-9B86-56949707D4F7}"/>
              </a:ext>
            </a:extLst>
          </p:cNvPr>
          <p:cNvSpPr txBox="1"/>
          <p:nvPr/>
        </p:nvSpPr>
        <p:spPr>
          <a:xfrm>
            <a:off x="2872739" y="5577839"/>
            <a:ext cx="61254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Hà</a:t>
            </a:r>
            <a:r>
              <a:rPr lang="en-US" sz="5400" dirty="0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5400" dirty="0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giỏ</a:t>
            </a:r>
            <a:r>
              <a:rPr lang="en-US" sz="5400" dirty="0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trứng</a:t>
            </a:r>
            <a:r>
              <a:rPr lang="en-US" sz="5400" dirty="0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gà</a:t>
            </a:r>
            <a:r>
              <a:rPr lang="en-US" sz="5400" dirty="0">
                <a:solidFill>
                  <a:srgbClr val="0000CC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60F9F2D-013B-494A-A03B-A2920672A231}"/>
              </a:ext>
            </a:extLst>
          </p:cNvPr>
          <p:cNvGrpSpPr/>
          <p:nvPr/>
        </p:nvGrpSpPr>
        <p:grpSpPr>
          <a:xfrm>
            <a:off x="4846320" y="5531672"/>
            <a:ext cx="3932346" cy="1015663"/>
            <a:chOff x="5047324" y="5952744"/>
            <a:chExt cx="3038576" cy="101566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1F0D2BC-75CD-4FCE-840E-6529A49FFCBD}"/>
                </a:ext>
              </a:extLst>
            </p:cNvPr>
            <p:cNvSpPr txBox="1"/>
            <p:nvPr/>
          </p:nvSpPr>
          <p:spPr>
            <a:xfrm>
              <a:off x="5047324" y="5952744"/>
              <a:ext cx="73750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>
                  <a:solidFill>
                    <a:srgbClr val="FF0000"/>
                  </a:solidFill>
                  <a:ea typeface="Arial-Rounded" panose="020B0500000000000000" pitchFamily="34" charset="0"/>
                  <a:cs typeface="Arial-Rounded" panose="020B0500000000000000" pitchFamily="34" charset="0"/>
                </a:rPr>
                <a:t>gi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E651762-A30B-4DD1-BF76-0DD50C09356D}"/>
                </a:ext>
              </a:extLst>
            </p:cNvPr>
            <p:cNvSpPr txBox="1"/>
            <p:nvPr/>
          </p:nvSpPr>
          <p:spPr>
            <a:xfrm>
              <a:off x="7128153" y="5952744"/>
              <a:ext cx="95774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rgbClr val="FF000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 </a:t>
              </a:r>
              <a:r>
                <a:rPr lang="en-US" sz="6000" dirty="0">
                  <a:solidFill>
                    <a:srgbClr val="FF0000"/>
                  </a:solidFill>
                  <a:ea typeface="Arial-Rounded" panose="020B0500000000000000" pitchFamily="34" charset="0"/>
                  <a:cs typeface="Arial-Rounded" panose="020B0500000000000000" pitchFamily="34" charset="0"/>
                </a:rPr>
                <a:t>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5486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3213</TotalTime>
  <Words>177</Words>
  <Application>Microsoft Office PowerPoint</Application>
  <PresentationFormat>Widescreen</PresentationFormat>
  <Paragraphs>69</Paragraphs>
  <Slides>28</Slides>
  <Notes>1</Notes>
  <HiddenSlides>0</HiddenSlides>
  <MMClips>13</MMClips>
  <ScaleCrop>false</ScaleCrop>
  <HeadingPairs>
    <vt:vector size="8" baseType="variant">
      <vt:variant>
        <vt:lpstr>Fonts Used</vt:lpstr>
      </vt:variant>
      <vt:variant>
        <vt:i4>15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6" baseType="lpstr">
      <vt:lpstr>.VnArial</vt:lpstr>
      <vt:lpstr>Arial</vt:lpstr>
      <vt:lpstr>Arial-Rounded</vt:lpstr>
      <vt:lpstr>AvantGarde</vt:lpstr>
      <vt:lpstr>Calibri</vt:lpstr>
      <vt:lpstr>Calibri Light</vt:lpstr>
      <vt:lpstr>HP001 4 hàng</vt:lpstr>
      <vt:lpstr>HP001 4H</vt:lpstr>
      <vt:lpstr>Lato</vt:lpstr>
      <vt:lpstr>Quicksand Medium</vt:lpstr>
      <vt:lpstr>Tahoma</vt:lpstr>
      <vt:lpstr>Times New Roman</vt:lpstr>
      <vt:lpstr>UTM Avo</vt:lpstr>
      <vt:lpstr>UTM Cabaret</vt:lpstr>
      <vt:lpstr>UTM Cookies</vt:lpstr>
      <vt:lpstr>Office Theme</vt:lpstr>
      <vt:lpstr>1_Office Theme</vt:lpstr>
      <vt:lpstr>Presentation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327</cp:revision>
  <dcterms:created xsi:type="dcterms:W3CDTF">2021-06-02T01:34:28Z</dcterms:created>
  <dcterms:modified xsi:type="dcterms:W3CDTF">2023-07-24T15:56:38Z</dcterms:modified>
</cp:coreProperties>
</file>