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5" r:id="rId3"/>
    <p:sldMasterId id="2147483681" r:id="rId4"/>
    <p:sldMasterId id="2147483705" r:id="rId5"/>
  </p:sldMasterIdLst>
  <p:notesMasterIdLst>
    <p:notesMasterId r:id="rId31"/>
  </p:notesMasterIdLst>
  <p:sldIdLst>
    <p:sldId id="422" r:id="rId6"/>
    <p:sldId id="2007577117" r:id="rId7"/>
    <p:sldId id="2007577075" r:id="rId8"/>
    <p:sldId id="2007577076" r:id="rId9"/>
    <p:sldId id="461" r:id="rId10"/>
    <p:sldId id="2007577079" r:id="rId11"/>
    <p:sldId id="2007577071" r:id="rId12"/>
    <p:sldId id="2007577072" r:id="rId13"/>
    <p:sldId id="2007577068" r:id="rId14"/>
    <p:sldId id="2007577069" r:id="rId15"/>
    <p:sldId id="2007577077" r:id="rId16"/>
    <p:sldId id="2007577073" r:id="rId17"/>
    <p:sldId id="462" r:id="rId18"/>
    <p:sldId id="2007577081" r:id="rId19"/>
    <p:sldId id="432" r:id="rId20"/>
    <p:sldId id="2007577074" r:id="rId21"/>
    <p:sldId id="465" r:id="rId22"/>
    <p:sldId id="2007577070" r:id="rId23"/>
    <p:sldId id="2007577082" r:id="rId24"/>
    <p:sldId id="2007577083" r:id="rId25"/>
    <p:sldId id="2007577084" r:id="rId26"/>
    <p:sldId id="292" r:id="rId27"/>
    <p:sldId id="2007577085" r:id="rId28"/>
    <p:sldId id="2007577086" r:id="rId29"/>
    <p:sldId id="35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291" autoAdjust="0"/>
  </p:normalViewPr>
  <p:slideViewPr>
    <p:cSldViewPr snapToGrid="0">
      <p:cViewPr varScale="1">
        <p:scale>
          <a:sx n="72" d="100"/>
          <a:sy n="72" d="100"/>
        </p:scale>
        <p:origin x="4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F8CD20-2385-4362-88FF-B52EA365C976}" type="datetimeFigureOut">
              <a:rPr lang="en-US" smtClean="0"/>
              <a:t>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19935D-2CF1-450C-B12F-FC2F6C384B3E}" type="slidenum">
              <a:rPr lang="en-US" smtClean="0"/>
              <a:t>‹#›</a:t>
            </a:fld>
            <a:endParaRPr lang="en-US"/>
          </a:p>
        </p:txBody>
      </p:sp>
    </p:spTree>
    <p:extLst>
      <p:ext uri="{BB962C8B-B14F-4D97-AF65-F5344CB8AC3E}">
        <p14:creationId xmlns:p14="http://schemas.microsoft.com/office/powerpoint/2010/main" val="3832059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2797"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797"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9316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4FFD4-C49B-4DE4-BDB2-D4736871B2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346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DEDC8-F581-455B-85E1-5B2F4409ED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3308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Tập trung, chân thành, , giữ lời hứa, biết quan tâm, chăm sóc,  rộng lượng, hào phóng, </a:t>
            </a:r>
            <a:endParaRPr lang="vi-VN"/>
          </a:p>
        </p:txBody>
      </p:sp>
      <p:sp>
        <p:nvSpPr>
          <p:cNvPr id="4" name="Slide Number Placeholder 3"/>
          <p:cNvSpPr>
            <a:spLocks noGrp="1"/>
          </p:cNvSpPr>
          <p:nvPr>
            <p:ph type="sldNum" sz="quarter" idx="5"/>
          </p:nvPr>
        </p:nvSpPr>
        <p:spPr/>
        <p:txBody>
          <a:bodyPr/>
          <a:lstStyle/>
          <a:p>
            <a:fld id="{8619935D-2CF1-450C-B12F-FC2F6C384B3E}" type="slidenum">
              <a:rPr lang="en-US" smtClean="0"/>
              <a:t>9</a:t>
            </a:fld>
            <a:endParaRPr lang="en-US"/>
          </a:p>
        </p:txBody>
      </p:sp>
    </p:spTree>
    <p:extLst>
      <p:ext uri="{BB962C8B-B14F-4D97-AF65-F5344CB8AC3E}">
        <p14:creationId xmlns:p14="http://schemas.microsoft.com/office/powerpoint/2010/main" val="3923119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Tập trung, chân thành, , giữ lời hứa, biết quan tâm, chăm sóc,  rộng lượng, hào phóng, chăm chỉ, cẩn thận, khéo léo…</a:t>
            </a:r>
            <a:endParaRPr lang="vi-VN"/>
          </a:p>
          <a:p>
            <a:endParaRPr lang="vi-VN"/>
          </a:p>
        </p:txBody>
      </p:sp>
      <p:sp>
        <p:nvSpPr>
          <p:cNvPr id="4" name="Slide Number Placeholder 3"/>
          <p:cNvSpPr>
            <a:spLocks noGrp="1"/>
          </p:cNvSpPr>
          <p:nvPr>
            <p:ph type="sldNum" sz="quarter" idx="5"/>
          </p:nvPr>
        </p:nvSpPr>
        <p:spPr/>
        <p:txBody>
          <a:bodyPr/>
          <a:lstStyle/>
          <a:p>
            <a:fld id="{8619935D-2CF1-450C-B12F-FC2F6C384B3E}" type="slidenum">
              <a:rPr lang="en-US" smtClean="0"/>
              <a:t>10</a:t>
            </a:fld>
            <a:endParaRPr lang="en-US"/>
          </a:p>
        </p:txBody>
      </p:sp>
    </p:spTree>
    <p:extLst>
      <p:ext uri="{BB962C8B-B14F-4D97-AF65-F5344CB8AC3E}">
        <p14:creationId xmlns:p14="http://schemas.microsoft.com/office/powerpoint/2010/main" val="1451313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0DC96-BAE7-4D90-BC42-33A0CA1BD3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1667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4FFD4-C49B-4DE4-BDB2-D4736871B2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346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DEDC8-F581-455B-85E1-5B2F4409ED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1274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0"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6277" tIns="43142" rIns="86277" bIns="43142" rtlCol="0" anchor="ctr"/>
          <a:lstStyle/>
          <a:p>
            <a:pPr algn="ctr" defTabSz="862758" fontAlgn="base">
              <a:spcBef>
                <a:spcPct val="0"/>
              </a:spcBef>
              <a:spcAft>
                <a:spcPct val="0"/>
              </a:spcAft>
            </a:pPr>
            <a:endParaRPr lang="zh-CN" altLang="en-US" sz="1700">
              <a:solidFill>
                <a:prstClr val="white"/>
              </a:solidFill>
            </a:endParaRPr>
          </a:p>
        </p:txBody>
      </p:sp>
    </p:spTree>
    <p:extLst>
      <p:ext uri="{BB962C8B-B14F-4D97-AF65-F5344CB8AC3E}">
        <p14:creationId xmlns:p14="http://schemas.microsoft.com/office/powerpoint/2010/main" val="33235098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B6420-30C7-436E-B94E-C4769C49B56A}" type="datetimeFigureOut">
              <a:rPr lang="en-US" smtClean="0"/>
              <a:t>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174657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352877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281699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8763509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278249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Nội dung bài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ếng Việt 2">
            <a:extLst>
              <a:ext uri="{FF2B5EF4-FFF2-40B4-BE49-F238E27FC236}">
                <a16:creationId xmlns:a16="http://schemas.microsoft.com/office/drawing/2014/main" id="{0E378DA4-B0E7-4F30-8358-FD934FF292EF}"/>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1608081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iới thiệ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hủ đề">
            <a:extLst>
              <a:ext uri="{FF2B5EF4-FFF2-40B4-BE49-F238E27FC236}">
                <a16:creationId xmlns:a16="http://schemas.microsoft.com/office/drawing/2014/main" id="{78007B22-33A5-4E09-B943-5AFB5A8CEF4D}"/>
              </a:ext>
            </a:extLst>
          </p:cNvPr>
          <p:cNvSpPr>
            <a:spLocks noGrp="1"/>
          </p:cNvSpPr>
          <p:nvPr>
            <p:ph type="body" sz="quarter" idx="10" hasCustomPrompt="1"/>
          </p:nvPr>
        </p:nvSpPr>
        <p:spPr>
          <a:xfrm>
            <a:off x="3824445" y="999515"/>
            <a:ext cx="8367561" cy="757130"/>
          </a:xfrm>
          <a:prstGeom prst="rect">
            <a:avLst/>
          </a:prstGeom>
          <a:noFill/>
        </p:spPr>
        <p:txBody>
          <a:bodyPr wrap="square" rtlCol="0">
            <a:spAutoFit/>
          </a:bodyPr>
          <a:lstStyle>
            <a:lvl1pPr marL="0" indent="0">
              <a:buNone/>
              <a:defRPr lang="en-US" sz="4800" b="1" smtClean="0">
                <a:solidFill>
                  <a:schemeClr val="bg1"/>
                </a:solidFill>
                <a:effectLst>
                  <a:outerShdw blurRad="50800" dist="38100" dir="5400000" algn="t" rotWithShape="0">
                    <a:prstClr val="black">
                      <a:alpha val="40000"/>
                    </a:prstClr>
                  </a:outerShdw>
                </a:effectLst>
                <a:latin typeface="Averta Std CY Bold" panose="00000800000000000000" pitchFamily="50" charset="0"/>
                <a:ea typeface="Arial-Rounded" panose="020B0500000000000000" pitchFamily="34" charset="0"/>
                <a:cs typeface="Arial-Rounded" panose="020B0500000000000000" pitchFamily="34" charset="0"/>
              </a:defRPr>
            </a:lvl1pPr>
            <a:lvl2pPr>
              <a:defRPr lang="en-US" sz="1800" smtClean="0"/>
            </a:lvl2pPr>
            <a:lvl3pPr>
              <a:defRPr lang="en-US" sz="1800" smtClean="0"/>
            </a:lvl3pPr>
            <a:lvl4pPr>
              <a:defRPr lang="en-US" smtClean="0"/>
            </a:lvl4pPr>
            <a:lvl5pPr>
              <a:defRPr lang="en-US"/>
            </a:lvl5pPr>
          </a:lstStyle>
          <a:p>
            <a:pPr marL="0" lvl="0"/>
            <a:r>
              <a:rPr lang="en-US"/>
              <a:t>CHỦ ĐỀ</a:t>
            </a:r>
          </a:p>
        </p:txBody>
      </p:sp>
      <p:sp>
        <p:nvSpPr>
          <p:cNvPr id="6" name="Bài học">
            <a:extLst>
              <a:ext uri="{FF2B5EF4-FFF2-40B4-BE49-F238E27FC236}">
                <a16:creationId xmlns:a16="http://schemas.microsoft.com/office/drawing/2014/main" id="{E1F1D32A-0D6D-45C8-9A6E-055A426D121D}"/>
              </a:ext>
            </a:extLst>
          </p:cNvPr>
          <p:cNvSpPr>
            <a:spLocks noGrp="1"/>
          </p:cNvSpPr>
          <p:nvPr>
            <p:ph type="body" sz="quarter" idx="11" hasCustomPrompt="1"/>
          </p:nvPr>
        </p:nvSpPr>
        <p:spPr>
          <a:xfrm>
            <a:off x="4658784" y="2207151"/>
            <a:ext cx="7533216" cy="603428"/>
          </a:xfrm>
          <a:prstGeom prst="rect">
            <a:avLst/>
          </a:prstGeom>
        </p:spPr>
        <p:txBody>
          <a:bodyPr spcFirstLastPara="1" wrap="square" lIns="91425" tIns="91425" rIns="91425" bIns="91425" anchor="ctr" anchorCtr="0">
            <a:noAutofit/>
          </a:bodyPr>
          <a:lstStyle>
            <a:lvl1pPr marL="0" indent="0">
              <a:buFontTx/>
              <a:buNone/>
              <a:defRPr lang="en-US" sz="5600" b="1" baseline="0">
                <a:solidFill>
                  <a:schemeClr val="bg1"/>
                </a:solidFill>
                <a:effectLst>
                  <a:outerShdw blurRad="50800" dist="38100" dir="5400000" algn="t" rotWithShape="0">
                    <a:prstClr val="black">
                      <a:alpha val="40000"/>
                    </a:prstClr>
                  </a:outerShdw>
                </a:effectLst>
                <a:latin typeface="Quicksand Medium" pitchFamily="2" charset="0"/>
                <a:ea typeface="Arial-Rounded" panose="020B0500000000000000" pitchFamily="34" charset="0"/>
                <a:cs typeface="Arial-SGK-TV" pitchFamily="2" charset="0"/>
              </a:defRPr>
            </a:lvl1pPr>
          </a:lstStyle>
          <a:p>
            <a:pPr marL="0" lvl="0">
              <a:spcBef>
                <a:spcPct val="0"/>
              </a:spcBef>
              <a:buNone/>
            </a:pPr>
            <a:r>
              <a:rPr lang="en-US"/>
              <a:t>Bài</a:t>
            </a:r>
          </a:p>
        </p:txBody>
      </p:sp>
      <p:sp>
        <p:nvSpPr>
          <p:cNvPr id="3" name="Hình">
            <a:extLst>
              <a:ext uri="{FF2B5EF4-FFF2-40B4-BE49-F238E27FC236}">
                <a16:creationId xmlns:a16="http://schemas.microsoft.com/office/drawing/2014/main" id="{029A8592-CE8C-4050-B1DF-491E7652F223}"/>
              </a:ext>
            </a:extLst>
          </p:cNvPr>
          <p:cNvSpPr>
            <a:spLocks noGrp="1"/>
          </p:cNvSpPr>
          <p:nvPr>
            <p:ph type="pic" sz="quarter" idx="12" hasCustomPrompt="1"/>
          </p:nvPr>
        </p:nvSpPr>
        <p:spPr>
          <a:xfrm>
            <a:off x="0" y="2517922"/>
            <a:ext cx="3962400" cy="4340087"/>
          </a:xfrm>
          <a:prstGeom prst="rect">
            <a:avLst/>
          </a:prstGeom>
        </p:spPr>
        <p:txBody>
          <a:bodyPr/>
          <a:lstStyle>
            <a:lvl1pPr marL="0" indent="0">
              <a:buNone/>
              <a:defRPr/>
            </a:lvl1pPr>
          </a:lstStyle>
          <a:p>
            <a:r>
              <a:rPr lang="en-US"/>
              <a:t>hình ảnh</a:t>
            </a:r>
          </a:p>
        </p:txBody>
      </p:sp>
    </p:spTree>
    <p:extLst>
      <p:ext uri="{BB962C8B-B14F-4D97-AF65-F5344CB8AC3E}">
        <p14:creationId xmlns:p14="http://schemas.microsoft.com/office/powerpoint/2010/main" val="2304156339"/>
      </p:ext>
    </p:extLst>
  </p:cSld>
  <p:clrMapOvr>
    <a:masterClrMapping/>
  </p:clrMapOvr>
  <mc:AlternateContent xmlns:mc="http://schemas.openxmlformats.org/markup-compatibility/2006" xmlns:p14="http://schemas.microsoft.com/office/powerpoint/2010/main">
    <mc:Choice Requires="p14">
      <p:transition spd="slow" p14:dur="3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500"/>
                                        <p:tgtEl>
                                          <p:spTgt spid="5">
                                            <p:txEl>
                                              <p:pRg st="0" end="0"/>
                                            </p:txEl>
                                          </p:spTgt>
                                        </p:tgtEl>
                                      </p:cBhvr>
                                    </p:animEffect>
                                    <p:anim calcmode="lin" valueType="num">
                                      <p:cBhvr>
                                        <p:cTn id="12" dur="1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42"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1500"/>
                        <p:tgtEl>
                          <p:spTgt spid="5"/>
                        </p:tgtEl>
                      </p:cBhvr>
                    </p:animEffect>
                    <p:anim calcmode="lin" valueType="num">
                      <p:cBhvr>
                        <p:cTn dur="1500" fill="hold"/>
                        <p:tgtEl>
                          <p:spTgt spid="5"/>
                        </p:tgtEl>
                        <p:attrNameLst>
                          <p:attrName>ppt_x</p:attrName>
                        </p:attrNameLst>
                      </p:cBhvr>
                      <p:tavLst>
                        <p:tav tm="0">
                          <p:val>
                            <p:strVal val="#ppt_x"/>
                          </p:val>
                        </p:tav>
                        <p:tav tm="100000">
                          <p:val>
                            <p:strVal val="#ppt_x"/>
                          </p:val>
                        </p:tav>
                      </p:tavLst>
                    </p:anim>
                    <p:anim calcmode="lin" valueType="num">
                      <p:cBhvr>
                        <p:cTn dur="1500" fill="hold"/>
                        <p:tgtEl>
                          <p:spTgt spid="5"/>
                        </p:tgtEl>
                        <p:attrNameLst>
                          <p:attrName>ppt_y</p:attrName>
                        </p:attrNameLst>
                      </p:cBhvr>
                      <p:tavLst>
                        <p:tav tm="0">
                          <p:val>
                            <p:strVal val="#ppt_y+.1"/>
                          </p:val>
                        </p:tav>
                        <p:tav tm="100000">
                          <p:val>
                            <p:strVal val="#ppt_y"/>
                          </p:val>
                        </p:tav>
                      </p:tavLst>
                    </p:anim>
                  </p:childTnLst>
                </p:cTn>
              </p:par>
            </p:tnLst>
          </p:tmpl>
        </p:tmplLst>
      </p:bldP>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500"/>
                        <p:tgtEl>
                          <p:spTgt spid="6"/>
                        </p:tgtEl>
                      </p:cBhvr>
                    </p:animEffect>
                  </p:childTnLst>
                </p:cTn>
              </p:par>
            </p:tnLst>
          </p:tmpl>
        </p:tmplLst>
      </p:bldP>
      <p:bldP spid="3"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61E65416-D1DB-4D68-AF54-BC73B7C65757}"/>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3178047064"/>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ội dung bài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ếng Việt 2">
            <a:extLst>
              <a:ext uri="{FF2B5EF4-FFF2-40B4-BE49-F238E27FC236}">
                <a16:creationId xmlns:a16="http://schemas.microsoft.com/office/drawing/2014/main" id="{0E378DA4-B0E7-4F30-8358-FD934FF292EF}"/>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144891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ội dung bài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1D975FD2-A7F8-45CA-9E52-4B928F94C528}"/>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147130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615733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ết thú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760566"/>
      </p:ext>
    </p:extLst>
  </p:cSld>
  <p:clrMapOvr>
    <a:masterClrMapping/>
  </p:clrMapOvr>
  <mc:AlternateContent xmlns:mc="http://schemas.openxmlformats.org/markup-compatibility/2006" xmlns:p14="http://schemas.microsoft.com/office/powerpoint/2010/main">
    <mc:Choice Requires="p14">
      <p:transition spd="slow" p14:dur="3000">
        <p14:revea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01868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9517853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1800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284087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2743433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318806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843099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9053908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66755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Nội dung bài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ếng Việt 2">
            <a:extLst>
              <a:ext uri="{FF2B5EF4-FFF2-40B4-BE49-F238E27FC236}">
                <a16:creationId xmlns:a16="http://schemas.microsoft.com/office/drawing/2014/main" id="{0E378DA4-B0E7-4F30-8358-FD934FF292EF}"/>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38057860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264819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3286564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42163B-FD22-419C-BBA6-CB9777F35E3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477CF9-864C-4360-B99A-637B2D799E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7DC3595-65EF-4694-A8D4-9B34A1C3E8C7}"/>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5" name="页脚占位符 4">
            <a:extLst>
              <a:ext uri="{FF2B5EF4-FFF2-40B4-BE49-F238E27FC236}">
                <a16:creationId xmlns:a16="http://schemas.microsoft.com/office/drawing/2014/main" id="{6187FE9A-A440-41FF-BA7E-816A82B189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A803C39-207C-4609-9ECB-2A51588EA819}"/>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4077980026"/>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ABA4B8-CEA6-4724-9068-9A6DBF44024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7FB3083-AB69-4F21-934C-14A88787A88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C29F189-3146-4164-87CE-0144BF6B703B}"/>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5" name="页脚占位符 4">
            <a:extLst>
              <a:ext uri="{FF2B5EF4-FFF2-40B4-BE49-F238E27FC236}">
                <a16:creationId xmlns:a16="http://schemas.microsoft.com/office/drawing/2014/main" id="{4EA3F472-21CA-491B-B181-B6ADC32672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A66058F-DC23-43FF-86B0-7C464650BA47}"/>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1315502375"/>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6CD300-B375-449D-82E1-EA0BA19FF3B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5E3CEEB-D602-4947-A0A0-E4D4CBDD5C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A7063B1-A6BC-45C4-99BD-8127A5AFC304}"/>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5" name="页脚占位符 4">
            <a:extLst>
              <a:ext uri="{FF2B5EF4-FFF2-40B4-BE49-F238E27FC236}">
                <a16:creationId xmlns:a16="http://schemas.microsoft.com/office/drawing/2014/main" id="{9E2A91E5-AB00-4475-B860-79DEA23A456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988DE88-38DE-4A72-8060-1B5C5FAB45C5}"/>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863387876"/>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A4D8F8-DA83-45AD-A98D-40750A04ED3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F28205F-10DC-43AB-84CC-CC99B07A48E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3FED303-BA22-4F56-8B26-0FFE1C47F0FC}"/>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AD0A593-00D2-4ED1-82B7-8BD2211E184D}"/>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6" name="页脚占位符 5">
            <a:extLst>
              <a:ext uri="{FF2B5EF4-FFF2-40B4-BE49-F238E27FC236}">
                <a16:creationId xmlns:a16="http://schemas.microsoft.com/office/drawing/2014/main" id="{529E633B-7823-4965-AC3A-75A494A9A52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F2AD9BB-8E72-444C-BBDE-B42373576927}"/>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204292755"/>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E769E9-912E-43AC-BECA-BA18382A6CD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8629964-83FF-4829-857D-E28D69C184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F14B2E5-6D29-433A-8906-4010AC27413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CB1034F-04E1-409A-B469-F2A4F7AD08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01FAC3B-FDD0-44BF-8B23-2E2C418726F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86C5A5E-9314-4CD7-864B-5F4FA4629B82}"/>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8" name="页脚占位符 7">
            <a:extLst>
              <a:ext uri="{FF2B5EF4-FFF2-40B4-BE49-F238E27FC236}">
                <a16:creationId xmlns:a16="http://schemas.microsoft.com/office/drawing/2014/main" id="{8171DCCC-63FD-4B56-BFCA-F6E9757F69D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C4C5626-C0F5-47CF-AE7C-DE1473EA86A9}"/>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1681481174"/>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D48E6D-E096-472E-BD07-3D5B1B8D048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D4E129-EDEB-4C59-9744-8F2D8C310704}"/>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4" name="页脚占位符 3">
            <a:extLst>
              <a:ext uri="{FF2B5EF4-FFF2-40B4-BE49-F238E27FC236}">
                <a16:creationId xmlns:a16="http://schemas.microsoft.com/office/drawing/2014/main" id="{D0FCFE56-FC14-4043-827B-6C0767C77BB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DA473F6-3623-40C7-9E9A-4BC898A34D39}"/>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3941550545"/>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C3675DB-BE68-4E99-9EBA-D7787A7E9EBA}"/>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3" name="页脚占位符 2">
            <a:extLst>
              <a:ext uri="{FF2B5EF4-FFF2-40B4-BE49-F238E27FC236}">
                <a16:creationId xmlns:a16="http://schemas.microsoft.com/office/drawing/2014/main" id="{76165565-CE15-47DB-B59E-00C53DD335E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CFC10C-27CF-49D3-ABCC-894DFE728A55}"/>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630891369"/>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1EAE70-7F1D-479D-8822-268C1FFFB61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E34DB8-82DD-45F1-BF65-715D2FD07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19EDF2A-DE44-4336-AA05-51646B18B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38054ED-485F-40FD-B058-A389D79910F2}"/>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6" name="页脚占位符 5">
            <a:extLst>
              <a:ext uri="{FF2B5EF4-FFF2-40B4-BE49-F238E27FC236}">
                <a16:creationId xmlns:a16="http://schemas.microsoft.com/office/drawing/2014/main" id="{2920485E-92B4-4395-8726-C7BDBDF8D06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DED9AD4-CCBA-42C9-8708-6E66BEE8CD66}"/>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2081140997"/>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BB6420-30C7-436E-B94E-C4769C49B56A}"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8117778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60D5FE-ADEE-40B8-ACE0-91C766AFCD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9820831-13CF-45D4-B7D2-A503158FE4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CEBE428-21E6-4EB3-8340-040FD629E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5789585-FFEB-4D20-8A90-45C1D2C9A223}"/>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6" name="页脚占位符 5">
            <a:extLst>
              <a:ext uri="{FF2B5EF4-FFF2-40B4-BE49-F238E27FC236}">
                <a16:creationId xmlns:a16="http://schemas.microsoft.com/office/drawing/2014/main" id="{0D018688-58A0-4816-B813-7612CFED6A0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DC2F646-191C-4DDD-9AD2-3EA65A8CB306}"/>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545301879"/>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7C65E3-8765-4D8E-9475-8D66587C2A4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914012E-2441-4F52-AA3E-EF00A004687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AC4ADB6-73D2-41AE-982B-9195607D7102}"/>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5" name="页脚占位符 4">
            <a:extLst>
              <a:ext uri="{FF2B5EF4-FFF2-40B4-BE49-F238E27FC236}">
                <a16:creationId xmlns:a16="http://schemas.microsoft.com/office/drawing/2014/main" id="{524EE861-9EFD-455A-88F2-3AB5CBE640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279D257-0D13-4700-877C-6D23F29D5730}"/>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938182774"/>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FCDCD38-6FE3-4B50-9B09-A098E175AB9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48D92F1-2B6D-4F03-9C7F-33C533D496A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C225F83-7BFD-41A9-AB96-77E8DC202231}"/>
              </a:ext>
            </a:extLst>
          </p:cNvPr>
          <p:cNvSpPr>
            <a:spLocks noGrp="1"/>
          </p:cNvSpPr>
          <p:nvPr>
            <p:ph type="dt" sz="half" idx="10"/>
          </p:nvPr>
        </p:nvSpPr>
        <p:spPr/>
        <p:txBody>
          <a:bodyPr/>
          <a:lstStyle/>
          <a:p>
            <a:fld id="{D0895825-7B37-42F5-9075-3BE9DC30402E}" type="datetimeFigureOut">
              <a:rPr lang="zh-CN" altLang="en-US" smtClean="0"/>
              <a:t>2022/1/5</a:t>
            </a:fld>
            <a:endParaRPr lang="zh-CN" altLang="en-US"/>
          </a:p>
        </p:txBody>
      </p:sp>
      <p:sp>
        <p:nvSpPr>
          <p:cNvPr id="5" name="页脚占位符 4">
            <a:extLst>
              <a:ext uri="{FF2B5EF4-FFF2-40B4-BE49-F238E27FC236}">
                <a16:creationId xmlns:a16="http://schemas.microsoft.com/office/drawing/2014/main" id="{A0307F57-B31D-49B8-ABDA-690B139C659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1C5696C-70BA-4E39-81C6-53BC097FB112}"/>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2910174882"/>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296714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B6420-30C7-436E-B94E-C4769C49B56A}"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141343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BB6420-30C7-436E-B94E-C4769C49B56A}"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622933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BB6420-30C7-436E-B94E-C4769C49B56A}" type="datetimeFigureOut">
              <a:rPr lang="en-US" smtClean="0"/>
              <a:t>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066797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BB6420-30C7-436E-B94E-C4769C49B56A}" type="datetimeFigureOut">
              <a:rPr lang="en-US" smtClean="0"/>
              <a:t>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863656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3.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7.pn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400" y="365793"/>
            <a:ext cx="10515225" cy="1324638"/>
          </a:xfrm>
          <a:prstGeom prst="rect">
            <a:avLst/>
          </a:prstGeom>
        </p:spPr>
        <p:txBody>
          <a:bodyPr vert="horz" lIns="86277" tIns="43142" rIns="86277" bIns="43142" rtlCol="0" anchor="ctr">
            <a:normAutofit/>
          </a:bodyPr>
          <a:lstStyle/>
          <a:p>
            <a:r>
              <a:rPr lang="zh-CN" altLang="en-US"/>
              <a:t>单击此处编辑母版标题样式</a:t>
            </a:r>
          </a:p>
        </p:txBody>
      </p:sp>
      <p:sp>
        <p:nvSpPr>
          <p:cNvPr id="3" name="文本占位符 2"/>
          <p:cNvSpPr>
            <a:spLocks noGrp="1"/>
          </p:cNvSpPr>
          <p:nvPr>
            <p:ph type="body" idx="1"/>
          </p:nvPr>
        </p:nvSpPr>
        <p:spPr>
          <a:xfrm>
            <a:off x="838400" y="1825901"/>
            <a:ext cx="10515225" cy="4351729"/>
          </a:xfrm>
          <a:prstGeom prst="rect">
            <a:avLst/>
          </a:prstGeom>
        </p:spPr>
        <p:txBody>
          <a:bodyPr vert="horz" lIns="86277" tIns="43142" rIns="86277" bIns="43142"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432" y="6356775"/>
            <a:ext cx="2742448" cy="364276"/>
          </a:xfrm>
          <a:prstGeom prst="rect">
            <a:avLst/>
          </a:prstGeom>
        </p:spPr>
        <p:txBody>
          <a:bodyPr vert="horz" lIns="86277" tIns="43142" rIns="86277" bIns="43142" rtlCol="0" anchor="ctr"/>
          <a:lstStyle>
            <a:lvl1pPr algn="l">
              <a:defRPr sz="1000">
                <a:solidFill>
                  <a:schemeClr val="tx1">
                    <a:tint val="75000"/>
                  </a:schemeClr>
                </a:solidFill>
              </a:defRPr>
            </a:lvl1pPr>
          </a:lstStyle>
          <a:p>
            <a:pPr defTabSz="862758" fontAlgn="base">
              <a:spcBef>
                <a:spcPct val="0"/>
              </a:spcBef>
              <a:spcAft>
                <a:spcPct val="0"/>
              </a:spcAft>
            </a:pPr>
            <a:fld id="{43A93E93-166D-47F5-9EF1-ACEABE24AEEA}" type="datetimeFigureOut">
              <a:rPr lang="zh-CN" altLang="en-US" smtClean="0">
                <a:solidFill>
                  <a:prstClr val="black">
                    <a:tint val="75000"/>
                  </a:prstClr>
                </a:solidFill>
              </a:rPr>
              <a:pPr defTabSz="862758" fontAlgn="base">
                <a:spcBef>
                  <a:spcPct val="0"/>
                </a:spcBef>
                <a:spcAft>
                  <a:spcPct val="0"/>
                </a:spcAft>
              </a:pPr>
              <a:t>2022/1/5</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23" y="6356775"/>
            <a:ext cx="4115176" cy="364276"/>
          </a:xfrm>
          <a:prstGeom prst="rect">
            <a:avLst/>
          </a:prstGeom>
        </p:spPr>
        <p:txBody>
          <a:bodyPr vert="horz" lIns="86277" tIns="43142" rIns="86277" bIns="43142" rtlCol="0" anchor="ctr"/>
          <a:lstStyle>
            <a:lvl1pPr algn="ctr">
              <a:defRPr sz="1000">
                <a:solidFill>
                  <a:schemeClr val="tx1">
                    <a:tint val="75000"/>
                  </a:schemeClr>
                </a:solidFill>
              </a:defRPr>
            </a:lvl1pPr>
          </a:lstStyle>
          <a:p>
            <a:pPr defTabSz="862758"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209" y="6356775"/>
            <a:ext cx="2742448" cy="364276"/>
          </a:xfrm>
          <a:prstGeom prst="rect">
            <a:avLst/>
          </a:prstGeom>
        </p:spPr>
        <p:txBody>
          <a:bodyPr vert="horz" lIns="86277" tIns="43142" rIns="86277" bIns="43142" rtlCol="0" anchor="ctr"/>
          <a:lstStyle>
            <a:lvl1pPr algn="r">
              <a:defRPr sz="1000">
                <a:solidFill>
                  <a:schemeClr val="tx1">
                    <a:tint val="75000"/>
                  </a:schemeClr>
                </a:solidFill>
              </a:defRPr>
            </a:lvl1pPr>
          </a:lstStyle>
          <a:p>
            <a:pPr defTabSz="862758" fontAlgn="base">
              <a:spcBef>
                <a:spcPct val="0"/>
              </a:spcBef>
              <a:spcAft>
                <a:spcPct val="0"/>
              </a:spcAft>
            </a:pPr>
            <a:fld id="{118D5ACA-62CA-46DB-AD6B-12EDD6D51A23}" type="slidenum">
              <a:rPr lang="zh-CN" altLang="en-US" smtClean="0">
                <a:solidFill>
                  <a:prstClr val="black">
                    <a:tint val="75000"/>
                  </a:prstClr>
                </a:solidFill>
              </a:rPr>
              <a:pPr defTabSz="862758"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8015322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18" r:id="rId3"/>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862758" rtl="0" eaLnBrk="1" latinLnBrk="0" hangingPunct="1">
        <a:lnSpc>
          <a:spcPct val="90000"/>
        </a:lnSpc>
        <a:spcBef>
          <a:spcPct val="0"/>
        </a:spcBef>
        <a:buNone/>
        <a:defRPr sz="4300" kern="1200">
          <a:solidFill>
            <a:schemeClr val="tx1"/>
          </a:solidFill>
          <a:latin typeface="+mj-lt"/>
          <a:ea typeface="+mj-ea"/>
          <a:cs typeface="+mj-cs"/>
        </a:defRPr>
      </a:lvl1pPr>
    </p:titleStyle>
    <p:bodyStyle>
      <a:lvl1pPr marL="215686" indent="-215686" algn="l" defTabSz="862758" rtl="0" eaLnBrk="1" latinLnBrk="0" hangingPunct="1">
        <a:lnSpc>
          <a:spcPct val="90000"/>
        </a:lnSpc>
        <a:spcBef>
          <a:spcPts val="947"/>
        </a:spcBef>
        <a:buFont typeface="Arial" panose="020B0604020202020204" pitchFamily="34" charset="0"/>
        <a:buChar char="•"/>
        <a:defRPr sz="2700" kern="1200">
          <a:solidFill>
            <a:schemeClr val="tx1"/>
          </a:solidFill>
          <a:latin typeface="+mn-lt"/>
          <a:ea typeface="+mn-ea"/>
          <a:cs typeface="+mn-cs"/>
        </a:defRPr>
      </a:lvl1pPr>
      <a:lvl2pPr marL="647072" indent="-215686" algn="l" defTabSz="862758" rtl="0" eaLnBrk="1" latinLnBrk="0" hangingPunct="1">
        <a:lnSpc>
          <a:spcPct val="90000"/>
        </a:lnSpc>
        <a:spcBef>
          <a:spcPts val="474"/>
        </a:spcBef>
        <a:buFont typeface="Arial" panose="020B0604020202020204" pitchFamily="34" charset="0"/>
        <a:buChar char="•"/>
        <a:defRPr sz="2300" kern="1200">
          <a:solidFill>
            <a:schemeClr val="tx1"/>
          </a:solidFill>
          <a:latin typeface="+mn-lt"/>
          <a:ea typeface="+mn-ea"/>
          <a:cs typeface="+mn-cs"/>
        </a:defRPr>
      </a:lvl2pPr>
      <a:lvl3pPr marL="1078444" indent="-215686" algn="l" defTabSz="862758" rtl="0" eaLnBrk="1" latinLnBrk="0" hangingPunct="1">
        <a:lnSpc>
          <a:spcPct val="90000"/>
        </a:lnSpc>
        <a:spcBef>
          <a:spcPts val="474"/>
        </a:spcBef>
        <a:buFont typeface="Arial" panose="020B0604020202020204" pitchFamily="34" charset="0"/>
        <a:buChar char="•"/>
        <a:defRPr sz="2000" kern="1200">
          <a:solidFill>
            <a:schemeClr val="tx1"/>
          </a:solidFill>
          <a:latin typeface="+mn-lt"/>
          <a:ea typeface="+mn-ea"/>
          <a:cs typeface="+mn-cs"/>
        </a:defRPr>
      </a:lvl3pPr>
      <a:lvl4pPr marL="1509830"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4pPr>
      <a:lvl5pPr marL="1941213"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5pPr>
      <a:lvl6pPr marL="2372587"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6pPr>
      <a:lvl7pPr marL="2803966"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7pPr>
      <a:lvl8pPr marL="3235346"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8pPr>
      <a:lvl9pPr marL="3666726"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862758" rtl="0" eaLnBrk="1" latinLnBrk="0" hangingPunct="1">
        <a:defRPr sz="1800" kern="1200">
          <a:solidFill>
            <a:schemeClr val="tx1"/>
          </a:solidFill>
          <a:latin typeface="+mn-lt"/>
          <a:ea typeface="+mn-ea"/>
          <a:cs typeface="+mn-cs"/>
        </a:defRPr>
      </a:lvl1pPr>
      <a:lvl2pPr marL="431380" algn="l" defTabSz="862758" rtl="0" eaLnBrk="1" latinLnBrk="0" hangingPunct="1">
        <a:defRPr sz="1800" kern="1200">
          <a:solidFill>
            <a:schemeClr val="tx1"/>
          </a:solidFill>
          <a:latin typeface="+mn-lt"/>
          <a:ea typeface="+mn-ea"/>
          <a:cs typeface="+mn-cs"/>
        </a:defRPr>
      </a:lvl2pPr>
      <a:lvl3pPr marL="862758" algn="l" defTabSz="862758" rtl="0" eaLnBrk="1" latinLnBrk="0" hangingPunct="1">
        <a:defRPr sz="1800" kern="1200">
          <a:solidFill>
            <a:schemeClr val="tx1"/>
          </a:solidFill>
          <a:latin typeface="+mn-lt"/>
          <a:ea typeface="+mn-ea"/>
          <a:cs typeface="+mn-cs"/>
        </a:defRPr>
      </a:lvl3pPr>
      <a:lvl4pPr marL="1294141" algn="l" defTabSz="862758" rtl="0" eaLnBrk="1" latinLnBrk="0" hangingPunct="1">
        <a:defRPr sz="1800" kern="1200">
          <a:solidFill>
            <a:schemeClr val="tx1"/>
          </a:solidFill>
          <a:latin typeface="+mn-lt"/>
          <a:ea typeface="+mn-ea"/>
          <a:cs typeface="+mn-cs"/>
        </a:defRPr>
      </a:lvl4pPr>
      <a:lvl5pPr marL="1725521" algn="l" defTabSz="862758" rtl="0" eaLnBrk="1" latinLnBrk="0" hangingPunct="1">
        <a:defRPr sz="1800" kern="1200">
          <a:solidFill>
            <a:schemeClr val="tx1"/>
          </a:solidFill>
          <a:latin typeface="+mn-lt"/>
          <a:ea typeface="+mn-ea"/>
          <a:cs typeface="+mn-cs"/>
        </a:defRPr>
      </a:lvl5pPr>
      <a:lvl6pPr marL="2156896" algn="l" defTabSz="862758" rtl="0" eaLnBrk="1" latinLnBrk="0" hangingPunct="1">
        <a:defRPr sz="1800" kern="1200">
          <a:solidFill>
            <a:schemeClr val="tx1"/>
          </a:solidFill>
          <a:latin typeface="+mn-lt"/>
          <a:ea typeface="+mn-ea"/>
          <a:cs typeface="+mn-cs"/>
        </a:defRPr>
      </a:lvl6pPr>
      <a:lvl7pPr marL="2588275" algn="l" defTabSz="862758" rtl="0" eaLnBrk="1" latinLnBrk="0" hangingPunct="1">
        <a:defRPr sz="1800" kern="1200">
          <a:solidFill>
            <a:schemeClr val="tx1"/>
          </a:solidFill>
          <a:latin typeface="+mn-lt"/>
          <a:ea typeface="+mn-ea"/>
          <a:cs typeface="+mn-cs"/>
        </a:defRPr>
      </a:lvl7pPr>
      <a:lvl8pPr marL="3019657" algn="l" defTabSz="862758" rtl="0" eaLnBrk="1" latinLnBrk="0" hangingPunct="1">
        <a:defRPr sz="1800" kern="1200">
          <a:solidFill>
            <a:schemeClr val="tx1"/>
          </a:solidFill>
          <a:latin typeface="+mn-lt"/>
          <a:ea typeface="+mn-ea"/>
          <a:cs typeface="+mn-cs"/>
        </a:defRPr>
      </a:lvl8pPr>
      <a:lvl9pPr marL="3451035" algn="l" defTabSz="86275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B6420-30C7-436E-B94E-C4769C49B56A}" type="datetimeFigureOut">
              <a:rPr lang="en-US" smtClean="0"/>
              <a:t>1/5/2022</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D0D62-841A-419D-ADDC-C3945F90E9C2}" type="slidenum">
              <a:rPr lang="en-US" smtClean="0"/>
              <a:t>‹#›</a:t>
            </a:fld>
            <a:endParaRPr lang="en-US"/>
          </a:p>
        </p:txBody>
      </p:sp>
    </p:spTree>
    <p:extLst>
      <p:ext uri="{BB962C8B-B14F-4D97-AF65-F5344CB8AC3E}">
        <p14:creationId xmlns:p14="http://schemas.microsoft.com/office/powerpoint/2010/main" val="110552438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717"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57812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1835045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5219197-7749-429E-8046-5C97A52FC9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4588164-C801-483E-83F9-1CD0436F4C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BF9CB95-A4D0-4BC3-B9D6-F2F26624EC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95825-7B37-42F5-9075-3BE9DC30402E}" type="datetimeFigureOut">
              <a:rPr lang="zh-CN" altLang="en-US" smtClean="0"/>
              <a:t>2022/1/5</a:t>
            </a:fld>
            <a:endParaRPr lang="zh-CN" altLang="en-US"/>
          </a:p>
        </p:txBody>
      </p:sp>
      <p:sp>
        <p:nvSpPr>
          <p:cNvPr id="5" name="页脚占位符 4">
            <a:extLst>
              <a:ext uri="{FF2B5EF4-FFF2-40B4-BE49-F238E27FC236}">
                <a16:creationId xmlns:a16="http://schemas.microsoft.com/office/drawing/2014/main" id="{1AB0B072-7510-4736-8B2C-D29E9DB23C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ADBE722-FB35-425B-BBDC-9A9DBF2527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78579161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image" Target="../media/image33.jp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22.xml"/><Relationship Id="rId5" Type="http://schemas.openxmlformats.org/officeDocument/2006/relationships/image" Target="../media/image29.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xml"/><Relationship Id="rId1" Type="http://schemas.openxmlformats.org/officeDocument/2006/relationships/slideLayout" Target="../slideLayouts/slideLayout33.xml"/><Relationship Id="rId4"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t="48009"/>
          <a:stretch/>
        </p:blipFill>
        <p:spPr>
          <a:xfrm>
            <a:off x="51167" y="3910243"/>
            <a:ext cx="12140532" cy="2947775"/>
          </a:xfrm>
          <a:prstGeom prst="rect">
            <a:avLst/>
          </a:prstGeom>
        </p:spPr>
      </p:pic>
      <p:grpSp>
        <p:nvGrpSpPr>
          <p:cNvPr id="8" name="Group 7"/>
          <p:cNvGrpSpPr/>
          <p:nvPr/>
        </p:nvGrpSpPr>
        <p:grpSpPr>
          <a:xfrm>
            <a:off x="2120346" y="203868"/>
            <a:ext cx="7752522" cy="1021353"/>
            <a:chOff x="3186329" y="2594608"/>
            <a:chExt cx="6452703" cy="1195255"/>
          </a:xfrm>
        </p:grpSpPr>
        <p:sp>
          <p:nvSpPr>
            <p:cNvPr id="9" name="Wave 8"/>
            <p:cNvSpPr/>
            <p:nvPr/>
          </p:nvSpPr>
          <p:spPr>
            <a:xfrm>
              <a:off x="3568352" y="2594608"/>
              <a:ext cx="5760641" cy="1195255"/>
            </a:xfrm>
            <a:prstGeom prst="wave">
              <a:avLst/>
            </a:prstGeom>
            <a:solidFill>
              <a:srgbClr val="FFC000">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2032" rtl="0"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10" name="文本框 6"/>
            <p:cNvSpPr txBox="1">
              <a:spLocks noChangeArrowheads="1"/>
            </p:cNvSpPr>
            <p:nvPr/>
          </p:nvSpPr>
          <p:spPr bwMode="auto">
            <a:xfrm>
              <a:off x="3186329" y="2765362"/>
              <a:ext cx="6452703" cy="738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Chủ</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đề</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5</a:t>
              </a:r>
              <a:r>
                <a:rPr lang="en-US" altLang="zh-CN" sz="3500" b="1" kern="0" dirty="0">
                  <a:solidFill>
                    <a:prstClr val="black"/>
                  </a:solidFill>
                  <a:latin typeface="Calibri"/>
                  <a:ea typeface="华康海报体W12(P)" panose="040B0C00000000000000" pitchFamily="82" charset="-122"/>
                </a:rPr>
                <a:t>: Gia </a:t>
              </a:r>
              <a:r>
                <a:rPr lang="en-US" altLang="zh-CN" sz="3500" b="1" kern="0" dirty="0" err="1">
                  <a:solidFill>
                    <a:prstClr val="black"/>
                  </a:solidFill>
                  <a:latin typeface="Calibri"/>
                  <a:ea typeface="华康海报体W12(P)" panose="040B0C00000000000000" pitchFamily="82" charset="-122"/>
                </a:rPr>
                <a:t>đình</a:t>
              </a:r>
              <a:r>
                <a:rPr lang="en-US" altLang="zh-CN" sz="3500" b="1" kern="0" dirty="0">
                  <a:solidFill>
                    <a:prstClr val="black"/>
                  </a:solidFill>
                  <a:latin typeface="Calibri"/>
                  <a:ea typeface="华康海报体W12(P)" panose="040B0C00000000000000" pitchFamily="82" charset="-122"/>
                </a:rPr>
                <a:t> </a:t>
              </a:r>
              <a:r>
                <a:rPr lang="en-US" altLang="zh-CN" sz="3500" b="1" kern="0" dirty="0" err="1">
                  <a:solidFill>
                    <a:prstClr val="black"/>
                  </a:solidFill>
                  <a:latin typeface="Calibri"/>
                  <a:ea typeface="华康海报体W12(P)" panose="040B0C00000000000000" pitchFamily="82" charset="-122"/>
                </a:rPr>
                <a:t>thân</a:t>
              </a:r>
              <a:r>
                <a:rPr lang="en-US" altLang="zh-CN" sz="3500" b="1" kern="0" dirty="0">
                  <a:solidFill>
                    <a:prstClr val="black"/>
                  </a:solidFill>
                  <a:latin typeface="Calibri"/>
                  <a:ea typeface="华康海报体W12(P)" panose="040B0C00000000000000" pitchFamily="82" charset="-122"/>
                </a:rPr>
                <a:t> </a:t>
              </a:r>
              <a:r>
                <a:rPr lang="en-US" altLang="zh-CN" sz="3500" b="1" kern="0" dirty="0" err="1">
                  <a:solidFill>
                    <a:prstClr val="black"/>
                  </a:solidFill>
                  <a:latin typeface="Calibri"/>
                  <a:ea typeface="华康海报体W12(P)" panose="040B0C00000000000000" pitchFamily="82" charset="-122"/>
                </a:rPr>
                <a:t>thương</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grpSp>
      <p:sp>
        <p:nvSpPr>
          <p:cNvPr id="5" name="Rectangle 4">
            <a:extLst>
              <a:ext uri="{FF2B5EF4-FFF2-40B4-BE49-F238E27FC236}">
                <a16:creationId xmlns:a16="http://schemas.microsoft.com/office/drawing/2014/main" id="{6464D78E-15B2-409B-B792-0CF81948CF26}"/>
              </a:ext>
            </a:extLst>
          </p:cNvPr>
          <p:cNvSpPr/>
          <p:nvPr/>
        </p:nvSpPr>
        <p:spPr>
          <a:xfrm>
            <a:off x="-97350" y="2022982"/>
            <a:ext cx="12386724"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Bài</a:t>
            </a:r>
            <a:r>
              <a:rPr kumimoji="0" lang="en-US" sz="8000" b="1" i="0" u="none" strike="noStrike" kern="1200" cap="none" spc="0" normalizeH="0" baseline="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lang="en-US" sz="8000" b="1"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latin typeface="Calibri"/>
              </a:rPr>
              <a:t>18</a:t>
            </a:r>
            <a:r>
              <a:rPr kumimoji="0" lang="en-US" sz="8000" b="1" i="0" u="none" strike="noStrike" kern="1200" cap="none" spc="0" normalizeH="0" baseline="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baseline="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Người</a:t>
            </a:r>
            <a:r>
              <a:rPr kumimoji="0" lang="en-US" sz="8000" b="1" i="0" u="none" strike="noStrike" kern="1200" cap="none" spc="0" normalizeH="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trong</a:t>
            </a:r>
            <a:r>
              <a:rPr kumimoji="0" lang="en-US" sz="8000" b="1" i="0" u="none" strike="noStrike" kern="1200" cap="none" spc="0" normalizeH="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một</a:t>
            </a:r>
            <a:r>
              <a:rPr kumimoji="0" lang="en-US" sz="8000" b="1" i="0" u="none" strike="noStrike" kern="1200" cap="none" spc="0" normalizeH="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nhà</a:t>
            </a:r>
            <a:endParaRPr kumimoji="0" lang="en-US" sz="8000" b="1" i="0" u="none" strike="noStrike" kern="1200" cap="none" spc="0" normalizeH="0" baseline="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1633856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725F9F-EF90-4158-A5E6-E1BC913D0A6B}"/>
              </a:ext>
            </a:extLst>
          </p:cNvPr>
          <p:cNvSpPr txBox="1"/>
          <p:nvPr/>
        </p:nvSpPr>
        <p:spPr>
          <a:xfrm>
            <a:off x="2760955" y="115410"/>
            <a:ext cx="716427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rPr>
              <a:t>Một</a:t>
            </a:r>
            <a:r>
              <a:rPr kumimoji="0" lang="en-US" sz="3600" b="0"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rPr>
              <a:t>số đức tính </a:t>
            </a:r>
            <a:r>
              <a:rPr kumimoji="0" lang="en-US" sz="3600" b="0" i="0" u="none" strike="noStrike" kern="1200" cap="none" spc="0" normalizeH="0" baseline="0" noProof="0" dirty="0" err="1">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rPr>
              <a:t>tốt</a:t>
            </a:r>
            <a:r>
              <a:rPr kumimoji="0" lang="en-US" sz="3600" b="0"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rPr>
              <a:t>của con người</a:t>
            </a:r>
            <a:endParaRPr kumimoji="0" lang="en-US" sz="3600" b="0"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endParaRPr>
          </a:p>
        </p:txBody>
      </p:sp>
      <p:pic>
        <p:nvPicPr>
          <p:cNvPr id="11" name="Picture 10">
            <a:extLst>
              <a:ext uri="{FF2B5EF4-FFF2-40B4-BE49-F238E27FC236}">
                <a16:creationId xmlns:a16="http://schemas.microsoft.com/office/drawing/2014/main" id="{3C2FCD3B-956C-48E4-9928-D2C717504C3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677" y="1171805"/>
            <a:ext cx="5765668" cy="4137042"/>
          </a:xfrm>
          <a:prstGeom prst="rect">
            <a:avLst/>
          </a:prstGeom>
          <a:ln>
            <a:noFill/>
          </a:ln>
          <a:effectLst>
            <a:outerShdw blurRad="292100" dist="139700" dir="2700000" algn="tl" rotWithShape="0">
              <a:srgbClr val="333333">
                <a:alpha val="65000"/>
              </a:srgbClr>
            </a:outerShdw>
          </a:effectLst>
        </p:spPr>
      </p:pic>
      <p:sp>
        <p:nvSpPr>
          <p:cNvPr id="12" name="Rectangle: Rounded Corners 11">
            <a:extLst>
              <a:ext uri="{FF2B5EF4-FFF2-40B4-BE49-F238E27FC236}">
                <a16:creationId xmlns:a16="http://schemas.microsoft.com/office/drawing/2014/main" id="{4F952569-C04D-47F7-A870-76F6AD29ED47}"/>
              </a:ext>
            </a:extLst>
          </p:cNvPr>
          <p:cNvSpPr/>
          <p:nvPr/>
        </p:nvSpPr>
        <p:spPr>
          <a:xfrm>
            <a:off x="2014690" y="5438787"/>
            <a:ext cx="2965141" cy="7013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Giữ</a:t>
            </a:r>
            <a:r>
              <a:rPr kumimoji="0" lang="en-US" sz="36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lời</a:t>
            </a:r>
            <a:r>
              <a:rPr kumimoji="0" lang="en-US" sz="36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hứa</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14" name="Picture 13">
            <a:extLst>
              <a:ext uri="{FF2B5EF4-FFF2-40B4-BE49-F238E27FC236}">
                <a16:creationId xmlns:a16="http://schemas.microsoft.com/office/drawing/2014/main" id="{BB961219-3A26-4CC1-88CC-75A97242953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338656" y="1171805"/>
            <a:ext cx="5715000" cy="4137041"/>
          </a:xfrm>
          <a:prstGeom prst="rect">
            <a:avLst/>
          </a:prstGeom>
          <a:ln>
            <a:noFill/>
          </a:ln>
          <a:effectLst>
            <a:outerShdw blurRad="292100" dist="139700" dir="2700000" algn="tl" rotWithShape="0">
              <a:srgbClr val="333333">
                <a:alpha val="65000"/>
              </a:srgbClr>
            </a:outerShdw>
          </a:effectLst>
        </p:spPr>
      </p:pic>
      <p:sp>
        <p:nvSpPr>
          <p:cNvPr id="16" name="Rectangle: Rounded Corners 15">
            <a:extLst>
              <a:ext uri="{FF2B5EF4-FFF2-40B4-BE49-F238E27FC236}">
                <a16:creationId xmlns:a16="http://schemas.microsoft.com/office/drawing/2014/main" id="{2E8C1C62-6DF1-4DDA-AAF8-AAF174875B0A}"/>
              </a:ext>
            </a:extLst>
          </p:cNvPr>
          <p:cNvSpPr/>
          <p:nvPr/>
        </p:nvSpPr>
        <p:spPr>
          <a:xfrm>
            <a:off x="7686231" y="5473986"/>
            <a:ext cx="2965141" cy="7013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Khoan</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dung</a:t>
            </a:r>
          </a:p>
        </p:txBody>
      </p:sp>
    </p:spTree>
    <p:extLst>
      <p:ext uri="{BB962C8B-B14F-4D97-AF65-F5344CB8AC3E}">
        <p14:creationId xmlns:p14="http://schemas.microsoft.com/office/powerpoint/2010/main" val="3373884940"/>
      </p:ext>
    </p:extLst>
  </p:cSld>
  <p:clrMapOvr>
    <a:masterClrMapping/>
  </p:clrMapOvr>
  <mc:AlternateContent xmlns:mc="http://schemas.openxmlformats.org/markup-compatibility/2006" xmlns:p14="http://schemas.microsoft.com/office/powerpoint/2010/main">
    <mc:Choice Requires="p14">
      <p:transition spd="slow" p14:dur="175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EF4F45-B818-5747-B1A8-BE4A5DEF9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32682"/>
            <a:ext cx="9051235" cy="4948310"/>
          </a:xfrm>
          <a:prstGeom prst="rect">
            <a:avLst/>
          </a:prstGeom>
        </p:spPr>
      </p:pic>
      <p:sp>
        <p:nvSpPr>
          <p:cNvPr id="4" name="文本框 6">
            <a:extLst>
              <a:ext uri="{FF2B5EF4-FFF2-40B4-BE49-F238E27FC236}">
                <a16:creationId xmlns:a16="http://schemas.microsoft.com/office/drawing/2014/main" id="{0B8F7EC3-C336-2F46-ADC4-073836264B1B}"/>
              </a:ext>
            </a:extLst>
          </p:cNvPr>
          <p:cNvSpPr txBox="1">
            <a:spLocks noChangeArrowheads="1"/>
          </p:cNvSpPr>
          <p:nvPr/>
        </p:nvSpPr>
        <p:spPr bwMode="auto">
          <a:xfrm>
            <a:off x="503847" y="113594"/>
            <a:ext cx="10820645"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a:ln>
                  <a:noFill/>
                </a:ln>
                <a:solidFill>
                  <a:srgbClr val="FF0000"/>
                </a:solidFill>
                <a:effectLst/>
                <a:uLnTx/>
                <a:uFillTx/>
                <a:latin typeface="Calibri"/>
                <a:ea typeface="华康海报体W12(P)" panose="040B0C00000000000000" pitchFamily="82" charset="-122"/>
                <a:cs typeface="+mn-cs"/>
              </a:rPr>
              <a:t>2. </a:t>
            </a:r>
            <a:r>
              <a:rPr lang="en-US" altLang="zh-CN" sz="3500" b="1" kern="0" dirty="0">
                <a:solidFill>
                  <a:srgbClr val="FF0000"/>
                </a:solidFill>
                <a:latin typeface="Calibri"/>
                <a:ea typeface="华康海报体W12(P)" panose="040B0C00000000000000" pitchFamily="82" charset="-122"/>
              </a:rPr>
              <a:t>Chia </a:t>
            </a:r>
            <a:r>
              <a:rPr lang="en-US" altLang="zh-CN" sz="3500" b="1" kern="0" dirty="0" err="1">
                <a:solidFill>
                  <a:srgbClr val="FF0000"/>
                </a:solidFill>
                <a:latin typeface="Calibri"/>
                <a:ea typeface="华康海报体W12(P)" panose="040B0C00000000000000" pitchFamily="82" charset="-122"/>
              </a:rPr>
              <a:t>sẻ</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về</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những</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điều</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em</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học</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được</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từ</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người</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thân</a:t>
            </a:r>
            <a:endParaRPr kumimoji="0" lang="zh-CN" altLang="en-US" sz="3500" b="1" i="0" u="none" strike="noStrike" kern="0" cap="none" spc="0" normalizeH="0" baseline="0" noProof="0" dirty="0">
              <a:ln>
                <a:noFill/>
              </a:ln>
              <a:solidFill>
                <a:srgbClr val="FF0000"/>
              </a:solidFill>
              <a:effectLst/>
              <a:uLnTx/>
              <a:uFillTx/>
              <a:latin typeface="Calibri"/>
              <a:ea typeface="华康海报体W12(P)" panose="040B0C00000000000000" pitchFamily="82" charset="-122"/>
              <a:cs typeface="+mn-cs"/>
            </a:endParaRPr>
          </a:p>
        </p:txBody>
      </p:sp>
      <p:pic>
        <p:nvPicPr>
          <p:cNvPr id="5" name="Content Placeholder 4">
            <a:extLst>
              <a:ext uri="{FF2B5EF4-FFF2-40B4-BE49-F238E27FC236}">
                <a16:creationId xmlns:a16="http://schemas.microsoft.com/office/drawing/2014/main" id="{A9567A1A-03B4-1C41-97E7-4AEEEBF03D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909" y="1539777"/>
            <a:ext cx="3852551" cy="2167060"/>
          </a:xfrm>
          <a:prstGeom prst="rect">
            <a:avLst/>
          </a:prstGeom>
        </p:spPr>
      </p:pic>
      <p:sp>
        <p:nvSpPr>
          <p:cNvPr id="6" name="Luyện đọc từ khó">
            <a:extLst>
              <a:ext uri="{FF2B5EF4-FFF2-40B4-BE49-F238E27FC236}">
                <a16:creationId xmlns:a16="http://schemas.microsoft.com/office/drawing/2014/main" id="{9BECA68E-077D-E241-92D0-D091AFD58372}"/>
              </a:ext>
            </a:extLst>
          </p:cNvPr>
          <p:cNvSpPr txBox="1"/>
          <p:nvPr/>
        </p:nvSpPr>
        <p:spPr>
          <a:xfrm>
            <a:off x="8928033" y="3910820"/>
            <a:ext cx="2953051"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Thảo</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luận</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nhóm</a:t>
            </a:r>
            <a:endPar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iCiel Cucho" pitchFamily="50" charset="0"/>
            </a:endParaRPr>
          </a:p>
        </p:txBody>
      </p:sp>
    </p:spTree>
    <p:extLst>
      <p:ext uri="{BB962C8B-B14F-4D97-AF65-F5344CB8AC3E}">
        <p14:creationId xmlns:p14="http://schemas.microsoft.com/office/powerpoint/2010/main" val="109171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8">
            <a:extLst>
              <a:ext uri="{FF2B5EF4-FFF2-40B4-BE49-F238E27FC236}">
                <a16:creationId xmlns:a16="http://schemas.microsoft.com/office/drawing/2014/main" id="{8E88F195-2DAC-4356-8EA9-D234B0AFE605}"/>
              </a:ext>
            </a:extLst>
          </p:cNvPr>
          <p:cNvPicPr>
            <a:picLocks noChangeAspect="1"/>
          </p:cNvPicPr>
          <p:nvPr/>
        </p:nvPicPr>
        <p:blipFill rotWithShape="1">
          <a:blip r:embed="rId2" cstate="screen"/>
          <a:srcRect/>
          <a:stretch>
            <a:fillRect/>
          </a:stretch>
        </p:blipFill>
        <p:spPr>
          <a:xfrm>
            <a:off x="863761" y="2796095"/>
            <a:ext cx="2263295" cy="3827929"/>
          </a:xfrm>
          <a:prstGeom prst="rect">
            <a:avLst/>
          </a:prstGeom>
        </p:spPr>
      </p:pic>
      <p:sp>
        <p:nvSpPr>
          <p:cNvPr id="3" name="Thought Bubble: Cloud 2">
            <a:extLst>
              <a:ext uri="{FF2B5EF4-FFF2-40B4-BE49-F238E27FC236}">
                <a16:creationId xmlns:a16="http://schemas.microsoft.com/office/drawing/2014/main" id="{CD0DA8FD-4489-42CD-A261-46FB8B78C81B}"/>
              </a:ext>
            </a:extLst>
          </p:cNvPr>
          <p:cNvSpPr/>
          <p:nvPr/>
        </p:nvSpPr>
        <p:spPr>
          <a:xfrm>
            <a:off x="2681057" y="233976"/>
            <a:ext cx="6826927" cy="3195024"/>
          </a:xfrm>
          <a:prstGeom prst="cloudCallout">
            <a:avLst>
              <a:gd name="adj1" fmla="val -61701"/>
              <a:gd name="adj2" fmla="val 329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dirty="0">
                <a:solidFill>
                  <a:prstClr val="white"/>
                </a:solidFill>
                <a:latin typeface="Calibri" panose="020F0502020204030204"/>
              </a:rPr>
              <a:t>Chia sẻ về những điều em học được từ người thân</a:t>
            </a:r>
          </a:p>
        </p:txBody>
      </p:sp>
    </p:spTree>
    <p:extLst>
      <p:ext uri="{BB962C8B-B14F-4D97-AF65-F5344CB8AC3E}">
        <p14:creationId xmlns:p14="http://schemas.microsoft.com/office/powerpoint/2010/main" val="271531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98DFD5A-F26A-4657-A87B-CFA2E142C91F}"/>
              </a:ext>
            </a:extLst>
          </p:cNvPr>
          <p:cNvSpPr/>
          <p:nvPr/>
        </p:nvSpPr>
        <p:spPr>
          <a:xfrm>
            <a:off x="1091953" y="152399"/>
            <a:ext cx="9423647" cy="912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500" dirty="0">
                <a:solidFill>
                  <a:prstClr val="white"/>
                </a:solidFill>
                <a:latin typeface="MinionPro-Regular"/>
              </a:rPr>
              <a:t>Chia sẻ về những điều em học được từ người thân</a:t>
            </a:r>
            <a:endParaRPr kumimoji="0" lang="en-US" sz="3500" b="0" i="0" u="none" strike="noStrike" kern="1200" cap="none" spc="0" normalizeH="0" baseline="0" noProof="0" dirty="0">
              <a:ln>
                <a:noFill/>
              </a:ln>
              <a:solidFill>
                <a:prstClr val="white"/>
              </a:solidFill>
              <a:effectLst/>
              <a:uLnTx/>
              <a:uFillTx/>
              <a:latin typeface="Calibri"/>
            </a:endParaRPr>
          </a:p>
        </p:txBody>
      </p:sp>
      <p:pic>
        <p:nvPicPr>
          <p:cNvPr id="5" name="图片 2" descr="2">
            <a:extLst>
              <a:ext uri="{FF2B5EF4-FFF2-40B4-BE49-F238E27FC236}">
                <a16:creationId xmlns:a16="http://schemas.microsoft.com/office/drawing/2014/main" id="{147CB0C5-DE23-40EF-B911-6D03047F427C}"/>
              </a:ext>
            </a:extLst>
          </p:cNvPr>
          <p:cNvPicPr>
            <a:picLocks noChangeAspect="1"/>
          </p:cNvPicPr>
          <p:nvPr/>
        </p:nvPicPr>
        <p:blipFill>
          <a:blip r:embed="rId2"/>
          <a:stretch>
            <a:fillRect/>
          </a:stretch>
        </p:blipFill>
        <p:spPr>
          <a:xfrm>
            <a:off x="4054092" y="2547097"/>
            <a:ext cx="3689350" cy="3127375"/>
          </a:xfrm>
          <a:prstGeom prst="rect">
            <a:avLst/>
          </a:prstGeom>
        </p:spPr>
      </p:pic>
      <p:sp>
        <p:nvSpPr>
          <p:cNvPr id="3" name="Thought Bubble: Cloud 2">
            <a:extLst>
              <a:ext uri="{FF2B5EF4-FFF2-40B4-BE49-F238E27FC236}">
                <a16:creationId xmlns:a16="http://schemas.microsoft.com/office/drawing/2014/main" id="{7455129C-4CF9-4102-A8A2-6DE8B62DD6ED}"/>
              </a:ext>
            </a:extLst>
          </p:cNvPr>
          <p:cNvSpPr/>
          <p:nvPr/>
        </p:nvSpPr>
        <p:spPr>
          <a:xfrm>
            <a:off x="7261935" y="1266824"/>
            <a:ext cx="4714042" cy="1884749"/>
          </a:xfrm>
          <a:prstGeom prst="cloudCallout">
            <a:avLst>
              <a:gd name="adj1" fmla="val -54130"/>
              <a:gd name="adj2" fmla="val 61118"/>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a:t>Tớ</a:t>
            </a:r>
            <a:r>
              <a:rPr lang="en-US" sz="3200" dirty="0"/>
              <a:t> </a:t>
            </a:r>
            <a:r>
              <a:rPr lang="en-US" sz="3200" dirty="0" err="1"/>
              <a:t>biết</a:t>
            </a:r>
            <a:r>
              <a:rPr lang="en-US" sz="3200" dirty="0"/>
              <a:t> </a:t>
            </a:r>
            <a:r>
              <a:rPr lang="en-US" sz="3200" dirty="0" err="1"/>
              <a:t>ơn</a:t>
            </a:r>
            <a:r>
              <a:rPr lang="en-US" sz="3200" dirty="0"/>
              <a:t> </a:t>
            </a:r>
            <a:r>
              <a:rPr lang="en-US" sz="3200" dirty="0" err="1"/>
              <a:t>bố</a:t>
            </a:r>
            <a:r>
              <a:rPr lang="en-US" sz="3200" dirty="0"/>
              <a:t> </a:t>
            </a:r>
            <a:r>
              <a:rPr lang="en-US" sz="3200" dirty="0" err="1"/>
              <a:t>vì</a:t>
            </a:r>
            <a:r>
              <a:rPr lang="en-US" sz="3200" dirty="0"/>
              <a:t> </a:t>
            </a:r>
            <a:r>
              <a:rPr lang="en-US" sz="3200" dirty="0" err="1"/>
              <a:t>bố</a:t>
            </a:r>
            <a:r>
              <a:rPr lang="en-US" sz="3200" dirty="0"/>
              <a:t> </a:t>
            </a:r>
            <a:r>
              <a:rPr lang="en-US" sz="3200" dirty="0" err="1"/>
              <a:t>giúp</a:t>
            </a:r>
            <a:r>
              <a:rPr lang="en-US" sz="3200" dirty="0"/>
              <a:t> </a:t>
            </a:r>
            <a:r>
              <a:rPr lang="en-US" sz="3200" dirty="0" err="1"/>
              <a:t>tớ</a:t>
            </a:r>
            <a:r>
              <a:rPr lang="en-US" sz="3200" dirty="0"/>
              <a:t> ham </a:t>
            </a:r>
            <a:r>
              <a:rPr lang="en-US" sz="3200" dirty="0" err="1"/>
              <a:t>thích</a:t>
            </a:r>
            <a:r>
              <a:rPr lang="en-US" sz="3200" dirty="0"/>
              <a:t> </a:t>
            </a:r>
            <a:r>
              <a:rPr lang="en-US" sz="3200" dirty="0" err="1"/>
              <a:t>đọc</a:t>
            </a:r>
            <a:r>
              <a:rPr lang="en-US" sz="3200" dirty="0"/>
              <a:t> </a:t>
            </a:r>
            <a:r>
              <a:rPr lang="en-US" sz="3200" dirty="0" err="1"/>
              <a:t>sách</a:t>
            </a:r>
            <a:endParaRPr lang="en-US" sz="3200" dirty="0"/>
          </a:p>
        </p:txBody>
      </p:sp>
      <p:sp>
        <p:nvSpPr>
          <p:cNvPr id="6" name="Thought Bubble: Cloud 5">
            <a:extLst>
              <a:ext uri="{FF2B5EF4-FFF2-40B4-BE49-F238E27FC236}">
                <a16:creationId xmlns:a16="http://schemas.microsoft.com/office/drawing/2014/main" id="{964DDCD8-C0A8-44DF-BA29-2E6854A331CD}"/>
              </a:ext>
            </a:extLst>
          </p:cNvPr>
          <p:cNvSpPr/>
          <p:nvPr/>
        </p:nvSpPr>
        <p:spPr>
          <a:xfrm>
            <a:off x="0" y="1266823"/>
            <a:ext cx="5122416" cy="1884749"/>
          </a:xfrm>
          <a:prstGeom prst="cloudCallout">
            <a:avLst>
              <a:gd name="adj1" fmla="val 45870"/>
              <a:gd name="adj2" fmla="val 77133"/>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a:t>Tớ</a:t>
            </a:r>
            <a:r>
              <a:rPr lang="en-US" sz="3200" dirty="0"/>
              <a:t> </a:t>
            </a:r>
            <a:r>
              <a:rPr lang="en-US" sz="3200" dirty="0" err="1"/>
              <a:t>biết</a:t>
            </a:r>
            <a:r>
              <a:rPr lang="en-US" sz="3200" dirty="0"/>
              <a:t> </a:t>
            </a:r>
            <a:r>
              <a:rPr lang="en-US" sz="3200" dirty="0" err="1"/>
              <a:t>ơn</a:t>
            </a:r>
            <a:r>
              <a:rPr lang="en-US" sz="3200" dirty="0"/>
              <a:t> </a:t>
            </a:r>
            <a:r>
              <a:rPr lang="en-US" sz="3200" dirty="0" err="1"/>
              <a:t>mẹ</a:t>
            </a:r>
            <a:r>
              <a:rPr lang="en-US" sz="3200" dirty="0"/>
              <a:t> </a:t>
            </a:r>
            <a:r>
              <a:rPr lang="en-US" sz="3200" dirty="0" err="1"/>
              <a:t>vì</a:t>
            </a:r>
            <a:r>
              <a:rPr lang="en-US" sz="3200" dirty="0"/>
              <a:t> </a:t>
            </a:r>
            <a:r>
              <a:rPr lang="en-US" sz="3200" dirty="0" err="1"/>
              <a:t>mẹ</a:t>
            </a:r>
            <a:r>
              <a:rPr lang="en-US" sz="3200" dirty="0"/>
              <a:t> </a:t>
            </a:r>
            <a:r>
              <a:rPr lang="en-US" sz="3200" dirty="0" err="1"/>
              <a:t>luôn</a:t>
            </a:r>
            <a:r>
              <a:rPr lang="en-US" sz="3200" dirty="0"/>
              <a:t> </a:t>
            </a:r>
            <a:r>
              <a:rPr lang="en-US" sz="3200" dirty="0" err="1"/>
              <a:t>chăm</a:t>
            </a:r>
            <a:r>
              <a:rPr lang="en-US" sz="3200" dirty="0"/>
              <a:t> </a:t>
            </a:r>
            <a:r>
              <a:rPr lang="en-US" sz="3200" dirty="0" err="1"/>
              <a:t>sóc</a:t>
            </a:r>
            <a:r>
              <a:rPr lang="en-US" sz="3200" dirty="0"/>
              <a:t>, </a:t>
            </a:r>
            <a:r>
              <a:rPr lang="en-US" sz="3200" dirty="0" err="1"/>
              <a:t>yêu</a:t>
            </a:r>
            <a:r>
              <a:rPr lang="en-US" sz="3200" dirty="0"/>
              <a:t> </a:t>
            </a:r>
            <a:r>
              <a:rPr lang="en-US" sz="3200" dirty="0" err="1"/>
              <a:t>thương</a:t>
            </a:r>
            <a:r>
              <a:rPr lang="en-US" sz="3200" dirty="0"/>
              <a:t> </a:t>
            </a:r>
            <a:r>
              <a:rPr lang="en-US" sz="3200" dirty="0" err="1"/>
              <a:t>tớ</a:t>
            </a:r>
            <a:r>
              <a:rPr lang="en-US" sz="3200" dirty="0"/>
              <a:t>.</a:t>
            </a:r>
          </a:p>
        </p:txBody>
      </p:sp>
    </p:spTree>
    <p:extLst>
      <p:ext uri="{BB962C8B-B14F-4D97-AF65-F5344CB8AC3E}">
        <p14:creationId xmlns:p14="http://schemas.microsoft.com/office/powerpoint/2010/main" val="546119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98DFD5A-F26A-4657-A87B-CFA2E142C91F}"/>
              </a:ext>
            </a:extLst>
          </p:cNvPr>
          <p:cNvSpPr/>
          <p:nvPr/>
        </p:nvSpPr>
        <p:spPr>
          <a:xfrm>
            <a:off x="1091953" y="152399"/>
            <a:ext cx="9423647" cy="912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500" dirty="0">
                <a:solidFill>
                  <a:prstClr val="white"/>
                </a:solidFill>
                <a:latin typeface="MinionPro-Regular"/>
              </a:rPr>
              <a:t>Chia sẻ về những điều em học được từ người thân</a:t>
            </a:r>
            <a:endParaRPr kumimoji="0" lang="en-US" sz="3500" b="0" i="0" u="none" strike="noStrike" kern="1200" cap="none" spc="0" normalizeH="0" baseline="0" noProof="0" dirty="0">
              <a:ln>
                <a:noFill/>
              </a:ln>
              <a:solidFill>
                <a:prstClr val="white"/>
              </a:solidFill>
              <a:effectLst/>
              <a:uLnTx/>
              <a:uFillTx/>
              <a:latin typeface="Calibri"/>
            </a:endParaRPr>
          </a:p>
        </p:txBody>
      </p:sp>
      <p:pic>
        <p:nvPicPr>
          <p:cNvPr id="5" name="图片 2" descr="2">
            <a:extLst>
              <a:ext uri="{FF2B5EF4-FFF2-40B4-BE49-F238E27FC236}">
                <a16:creationId xmlns:a16="http://schemas.microsoft.com/office/drawing/2014/main" id="{147CB0C5-DE23-40EF-B911-6D03047F427C}"/>
              </a:ext>
            </a:extLst>
          </p:cNvPr>
          <p:cNvPicPr>
            <a:picLocks noChangeAspect="1"/>
          </p:cNvPicPr>
          <p:nvPr/>
        </p:nvPicPr>
        <p:blipFill>
          <a:blip r:embed="rId2"/>
          <a:stretch>
            <a:fillRect/>
          </a:stretch>
        </p:blipFill>
        <p:spPr>
          <a:xfrm>
            <a:off x="4054092" y="2547097"/>
            <a:ext cx="3689350" cy="3127375"/>
          </a:xfrm>
          <a:prstGeom prst="rect">
            <a:avLst/>
          </a:prstGeom>
        </p:spPr>
      </p:pic>
      <p:sp>
        <p:nvSpPr>
          <p:cNvPr id="3" name="Thought Bubble: Cloud 2">
            <a:extLst>
              <a:ext uri="{FF2B5EF4-FFF2-40B4-BE49-F238E27FC236}">
                <a16:creationId xmlns:a16="http://schemas.microsoft.com/office/drawing/2014/main" id="{7455129C-4CF9-4102-A8A2-6DE8B62DD6ED}"/>
              </a:ext>
            </a:extLst>
          </p:cNvPr>
          <p:cNvSpPr/>
          <p:nvPr/>
        </p:nvSpPr>
        <p:spPr>
          <a:xfrm>
            <a:off x="6865034" y="1266824"/>
            <a:ext cx="5110943" cy="1884749"/>
          </a:xfrm>
          <a:prstGeom prst="cloudCallout">
            <a:avLst>
              <a:gd name="adj1" fmla="val -54130"/>
              <a:gd name="adj2" fmla="val 61118"/>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a:t>Tớ</a:t>
            </a:r>
            <a:r>
              <a:rPr lang="en-US" sz="3200" dirty="0"/>
              <a:t> </a:t>
            </a:r>
            <a:r>
              <a:rPr lang="en-US" sz="3200" dirty="0" err="1"/>
              <a:t>biết</a:t>
            </a:r>
            <a:r>
              <a:rPr lang="en-US" sz="3200" dirty="0"/>
              <a:t> </a:t>
            </a:r>
            <a:r>
              <a:rPr lang="en-US" sz="3200" dirty="0" err="1"/>
              <a:t>ơn</a:t>
            </a:r>
            <a:r>
              <a:rPr lang="en-US" sz="3200" dirty="0"/>
              <a:t> </a:t>
            </a:r>
            <a:r>
              <a:rPr lang="en-US" sz="3200" dirty="0" err="1"/>
              <a:t>bố</a:t>
            </a:r>
            <a:r>
              <a:rPr lang="en-US" sz="3200" dirty="0"/>
              <a:t> </a:t>
            </a:r>
            <a:r>
              <a:rPr lang="en-US" sz="3200" dirty="0" err="1"/>
              <a:t>vì</a:t>
            </a:r>
            <a:r>
              <a:rPr lang="en-US" sz="3200" dirty="0"/>
              <a:t> </a:t>
            </a:r>
            <a:r>
              <a:rPr lang="en-US" sz="3200" dirty="0" err="1"/>
              <a:t>bố</a:t>
            </a:r>
            <a:r>
              <a:rPr lang="en-US" sz="3200" dirty="0"/>
              <a:t> </a:t>
            </a:r>
            <a:r>
              <a:rPr lang="en-US" sz="3200" dirty="0" err="1"/>
              <a:t>giúp</a:t>
            </a:r>
            <a:r>
              <a:rPr lang="en-US" sz="3200" dirty="0"/>
              <a:t> </a:t>
            </a:r>
            <a:r>
              <a:rPr lang="en-US" sz="3200" dirty="0" err="1"/>
              <a:t>tớ</a:t>
            </a:r>
            <a:r>
              <a:rPr lang="en-US" sz="3200" dirty="0"/>
              <a:t> </a:t>
            </a:r>
            <a:r>
              <a:rPr lang="en-US" sz="3200" dirty="0" err="1"/>
              <a:t>luôn</a:t>
            </a:r>
            <a:r>
              <a:rPr lang="en-US" sz="3200" dirty="0"/>
              <a:t> </a:t>
            </a:r>
            <a:r>
              <a:rPr lang="en-US" sz="3200" dirty="0" err="1"/>
              <a:t>làm</a:t>
            </a:r>
            <a:r>
              <a:rPr lang="en-US" sz="3200" dirty="0"/>
              <a:t> </a:t>
            </a:r>
            <a:r>
              <a:rPr lang="en-US" sz="3200" dirty="0" err="1"/>
              <a:t>việc</a:t>
            </a:r>
            <a:r>
              <a:rPr lang="en-US" sz="3200" dirty="0"/>
              <a:t> </a:t>
            </a:r>
            <a:r>
              <a:rPr lang="en-US" sz="3200" dirty="0" err="1"/>
              <a:t>đúng</a:t>
            </a:r>
            <a:r>
              <a:rPr lang="en-US" sz="3200" dirty="0"/>
              <a:t> </a:t>
            </a:r>
            <a:r>
              <a:rPr lang="en-US" sz="3200" dirty="0" err="1"/>
              <a:t>giờ</a:t>
            </a:r>
            <a:r>
              <a:rPr lang="en-US" sz="3200" dirty="0"/>
              <a:t>.</a:t>
            </a:r>
          </a:p>
        </p:txBody>
      </p:sp>
      <p:sp>
        <p:nvSpPr>
          <p:cNvPr id="6" name="Thought Bubble: Cloud 5">
            <a:extLst>
              <a:ext uri="{FF2B5EF4-FFF2-40B4-BE49-F238E27FC236}">
                <a16:creationId xmlns:a16="http://schemas.microsoft.com/office/drawing/2014/main" id="{964DDCD8-C0A8-44DF-BA29-2E6854A331CD}"/>
              </a:ext>
            </a:extLst>
          </p:cNvPr>
          <p:cNvSpPr/>
          <p:nvPr/>
        </p:nvSpPr>
        <p:spPr>
          <a:xfrm>
            <a:off x="0" y="1266823"/>
            <a:ext cx="5669280" cy="1884749"/>
          </a:xfrm>
          <a:prstGeom prst="cloudCallout">
            <a:avLst>
              <a:gd name="adj1" fmla="val 45870"/>
              <a:gd name="adj2" fmla="val 77133"/>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a:t>Tớ</a:t>
            </a:r>
            <a:r>
              <a:rPr lang="en-US" sz="3200" dirty="0"/>
              <a:t> </a:t>
            </a:r>
            <a:r>
              <a:rPr lang="en-US" sz="3200" dirty="0" err="1"/>
              <a:t>biết</a:t>
            </a:r>
            <a:r>
              <a:rPr lang="en-US" sz="3200" dirty="0"/>
              <a:t> </a:t>
            </a:r>
            <a:r>
              <a:rPr lang="en-US" sz="3200" dirty="0" err="1"/>
              <a:t>ơn</a:t>
            </a:r>
            <a:r>
              <a:rPr lang="en-US" sz="3200" dirty="0"/>
              <a:t> </a:t>
            </a:r>
            <a:r>
              <a:rPr lang="en-US" sz="3200" dirty="0" err="1"/>
              <a:t>mẹ</a:t>
            </a:r>
            <a:r>
              <a:rPr lang="en-US" sz="3200" dirty="0"/>
              <a:t> </a:t>
            </a:r>
            <a:r>
              <a:rPr lang="en-US" sz="3200" dirty="0" err="1"/>
              <a:t>vì</a:t>
            </a:r>
            <a:r>
              <a:rPr lang="en-US" sz="3200" dirty="0"/>
              <a:t> </a:t>
            </a:r>
            <a:r>
              <a:rPr lang="en-US" sz="3200" dirty="0" err="1"/>
              <a:t>nhờ</a:t>
            </a:r>
            <a:r>
              <a:rPr lang="en-US" sz="3200" dirty="0"/>
              <a:t> </a:t>
            </a:r>
            <a:r>
              <a:rPr lang="en-US" sz="3200" dirty="0" err="1"/>
              <a:t>mẹ</a:t>
            </a:r>
            <a:r>
              <a:rPr lang="en-US" sz="3200" dirty="0"/>
              <a:t> </a:t>
            </a:r>
            <a:r>
              <a:rPr lang="en-US" sz="3200" dirty="0" err="1"/>
              <a:t>hướng</a:t>
            </a:r>
            <a:r>
              <a:rPr lang="en-US" sz="3200" dirty="0"/>
              <a:t> </a:t>
            </a:r>
            <a:r>
              <a:rPr lang="en-US" sz="3200" dirty="0" err="1"/>
              <a:t>dẫn</a:t>
            </a:r>
            <a:r>
              <a:rPr lang="en-US" sz="3200" dirty="0"/>
              <a:t> </a:t>
            </a:r>
            <a:r>
              <a:rPr lang="en-US" sz="3200" dirty="0" err="1"/>
              <a:t>mà</a:t>
            </a:r>
            <a:r>
              <a:rPr lang="en-US" sz="3200" dirty="0"/>
              <a:t> </a:t>
            </a:r>
            <a:r>
              <a:rPr lang="en-US" sz="3200" dirty="0" err="1"/>
              <a:t>mình</a:t>
            </a:r>
            <a:r>
              <a:rPr lang="en-US" sz="3200" dirty="0"/>
              <a:t> </a:t>
            </a:r>
            <a:r>
              <a:rPr lang="en-US" sz="3200" dirty="0" err="1"/>
              <a:t>khéo</a:t>
            </a:r>
            <a:r>
              <a:rPr lang="en-US" sz="3200" dirty="0"/>
              <a:t> </a:t>
            </a:r>
            <a:r>
              <a:rPr lang="en-US" sz="3200" dirty="0" err="1"/>
              <a:t>tay</a:t>
            </a:r>
            <a:r>
              <a:rPr lang="en-US" sz="3200" dirty="0"/>
              <a:t>.</a:t>
            </a:r>
          </a:p>
        </p:txBody>
      </p:sp>
    </p:spTree>
    <p:extLst>
      <p:ext uri="{BB962C8B-B14F-4D97-AF65-F5344CB8AC3E}">
        <p14:creationId xmlns:p14="http://schemas.microsoft.com/office/powerpoint/2010/main" val="41262148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a:extLst>
              <a:ext uri="{FF2B5EF4-FFF2-40B4-BE49-F238E27FC236}">
                <a16:creationId xmlns:a16="http://schemas.microsoft.com/office/drawing/2014/main" id="{A6891109-3BEE-4379-BBA4-773EFE69BA23}"/>
              </a:ext>
            </a:extLst>
          </p:cNvPr>
          <p:cNvPicPr>
            <a:picLocks noChangeAspect="1"/>
          </p:cNvPicPr>
          <p:nvPr/>
        </p:nvPicPr>
        <p:blipFill rotWithShape="1">
          <a:blip r:embed="rId3">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2CFB906B-C86E-4F7B-8561-CCFA1F145B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1737705"/>
            <a:ext cx="12191999" cy="3967171"/>
          </a:xfrm>
          <a:prstGeom prst="rect">
            <a:avLst/>
          </a:prstGeom>
        </p:spPr>
      </p:pic>
      <p:pic>
        <p:nvPicPr>
          <p:cNvPr id="23" name="Mây 3">
            <a:extLst>
              <a:ext uri="{FF2B5EF4-FFF2-40B4-BE49-F238E27FC236}">
                <a16:creationId xmlns:a16="http://schemas.microsoft.com/office/drawing/2014/main" id="{AE93FE02-DB59-4C79-9595-BDB2139181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a:extLst>
              <a:ext uri="{FF2B5EF4-FFF2-40B4-BE49-F238E27FC236}">
                <a16:creationId xmlns:a16="http://schemas.microsoft.com/office/drawing/2014/main" id="{6636E5CD-B3A7-4E53-948D-E3AEF61E33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a:extLst>
              <a:ext uri="{FF2B5EF4-FFF2-40B4-BE49-F238E27FC236}">
                <a16:creationId xmlns:a16="http://schemas.microsoft.com/office/drawing/2014/main" id="{B01E563B-2B5B-42EE-8427-356BDB4C7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7959" y="1308292"/>
            <a:ext cx="8808709" cy="4570649"/>
          </a:xfrm>
          <a:prstGeom prst="rect">
            <a:avLst/>
          </a:prstGeom>
        </p:spPr>
      </p:pic>
      <p:pic>
        <p:nvPicPr>
          <p:cNvPr id="5" name="bkgr 1">
            <a:extLst>
              <a:ext uri="{FF2B5EF4-FFF2-40B4-BE49-F238E27FC236}">
                <a16:creationId xmlns:a16="http://schemas.microsoft.com/office/drawing/2014/main" id="{EE608529-74D9-400B-8DBC-8AA55BF44F4C}"/>
              </a:ext>
            </a:extLst>
          </p:cNvPr>
          <p:cNvPicPr>
            <a:picLocks noChangeAspect="1"/>
          </p:cNvPicPr>
          <p:nvPr/>
        </p:nvPicPr>
        <p:blipFill rotWithShape="1">
          <a:blip r:embed="rId8">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1" name="bóng bay 1">
            <a:extLst>
              <a:ext uri="{FF2B5EF4-FFF2-40B4-BE49-F238E27FC236}">
                <a16:creationId xmlns:a16="http://schemas.microsoft.com/office/drawing/2014/main" id="{7A93F8E8-0282-4159-B1C7-00A9F2E978C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a:extLst>
              <a:ext uri="{FF2B5EF4-FFF2-40B4-BE49-F238E27FC236}">
                <a16:creationId xmlns:a16="http://schemas.microsoft.com/office/drawing/2014/main" id="{22C5EFB3-49C0-4658-A0CA-CD0E4F34678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a:extLst>
              <a:ext uri="{FF2B5EF4-FFF2-40B4-BE49-F238E27FC236}">
                <a16:creationId xmlns:a16="http://schemas.microsoft.com/office/drawing/2014/main" id="{BBB5CE74-F31D-4B7D-BF2E-90F5B2E105D1}"/>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D89CA989-BC85-4D67-8058-6CFC5AEDBA4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a:extLst>
              <a:ext uri="{FF2B5EF4-FFF2-40B4-BE49-F238E27FC236}">
                <a16:creationId xmlns:a16="http://schemas.microsoft.com/office/drawing/2014/main" id="{7D6F8ED2-3AEC-4783-9D72-751F57811146}"/>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52AF4C38-29F5-4402-B531-270D2EBA04A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a:extLst>
              <a:ext uri="{FF2B5EF4-FFF2-40B4-BE49-F238E27FC236}">
                <a16:creationId xmlns:a16="http://schemas.microsoft.com/office/drawing/2014/main" id="{440933B4-60B6-471D-9839-79BAFAC76CB0}"/>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16" name="Luyện đọc từ khó">
            <a:extLst>
              <a:ext uri="{FF2B5EF4-FFF2-40B4-BE49-F238E27FC236}">
                <a16:creationId xmlns:a16="http://schemas.microsoft.com/office/drawing/2014/main" id="{7CB46224-7161-4940-BE99-82083C11CA6E}"/>
              </a:ext>
            </a:extLst>
          </p:cNvPr>
          <p:cNvSpPr txBox="1"/>
          <p:nvPr/>
        </p:nvSpPr>
        <p:spPr>
          <a:xfrm>
            <a:off x="2436737" y="1650113"/>
            <a:ext cx="7621331" cy="3046988"/>
          </a:xfrm>
          <a:prstGeom prst="rect">
            <a:avLst/>
          </a:prstGeom>
          <a:noFill/>
        </p:spPr>
        <p:txBody>
          <a:bodyPr wrap="square" rtlCol="0">
            <a:spAutoFit/>
          </a:bodyPr>
          <a:lstStyle/>
          <a:p>
            <a:pPr lvl="0" algn="ctr" defTabSz="914377">
              <a:defRPr/>
            </a:pPr>
            <a:r>
              <a:rPr lang="vi-VN" sz="4800" b="1" dirty="0">
                <a:solidFill>
                  <a:srgbClr val="FFFF00"/>
                </a:solidFill>
                <a:effectLst>
                  <a:outerShdw blurRad="38100" dist="38100" dir="2700000" algn="tl">
                    <a:srgbClr val="000000">
                      <a:alpha val="43137"/>
                    </a:srgbClr>
                  </a:outerShdw>
                </a:effectLst>
                <a:latin typeface="Calibri" panose="020F0502020204030204"/>
                <a:cs typeface="iCiel Cucho" pitchFamily="50" charset="0"/>
              </a:rPr>
              <a:t>Hoá ra, chúng ta đang được thừa hưởng rất nhiều tính cách tốt đẹp từ người thân trong gia đình.</a:t>
            </a:r>
            <a:endParaRPr kumimoji="0" lang="en-US" sz="4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cs typeface="iCiel Cucho" pitchFamily="50" charset="0"/>
            </a:endParaRPr>
          </a:p>
        </p:txBody>
      </p:sp>
    </p:spTree>
    <p:extLst>
      <p:ext uri="{BB962C8B-B14F-4D97-AF65-F5344CB8AC3E}">
        <p14:creationId xmlns:p14="http://schemas.microsoft.com/office/powerpoint/2010/main" val="387879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8A6588-5CCE-DF46-AA81-D80B8851D9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0E59A467-EE01-5841-ABB5-732C902F67B4}"/>
              </a:ext>
            </a:extLst>
          </p:cNvPr>
          <p:cNvSpPr/>
          <p:nvPr/>
        </p:nvSpPr>
        <p:spPr>
          <a:xfrm>
            <a:off x="4429459" y="394705"/>
            <a:ext cx="5859425" cy="280076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Mở</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rộng</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và</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tổng</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kết</a:t>
            </a:r>
            <a:endPar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66179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1010BF-3079-4606-9306-DC2C8237FC53}"/>
              </a:ext>
            </a:extLst>
          </p:cNvPr>
          <p:cNvSpPr txBox="1"/>
          <p:nvPr/>
        </p:nvSpPr>
        <p:spPr>
          <a:xfrm>
            <a:off x="1153108" y="323434"/>
            <a:ext cx="9885784" cy="646331"/>
          </a:xfrm>
          <a:prstGeom prst="rect">
            <a:avLst/>
          </a:prstGeom>
          <a:noFill/>
        </p:spPr>
        <p:txBody>
          <a:bodyPr wrap="square" rtlCol="0">
            <a:spAutoFit/>
          </a:bodyPr>
          <a:lstStyle/>
          <a:p>
            <a:pPr lvl="0" algn="ctr">
              <a:defRPr/>
            </a:pPr>
            <a:r>
              <a:rPr lang="vi-VN" sz="3600" b="1" dirty="0">
                <a:solidFill>
                  <a:srgbClr val="D2232A"/>
                </a:solidFill>
                <a:latin typeface="Calibri"/>
              </a:rPr>
              <a:t>Trò chơi: Chúng ta là một gia đình.</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197B0B5E-B3B1-430F-B86F-84585797B382}"/>
              </a:ext>
            </a:extLst>
          </p:cNvPr>
          <p:cNvSpPr/>
          <p:nvPr/>
        </p:nvSpPr>
        <p:spPr>
          <a:xfrm>
            <a:off x="941033" y="1313895"/>
            <a:ext cx="10120543" cy="364872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sz="3600" b="1" u="sng" dirty="0" err="1">
                <a:latin typeface="Calibri" panose="020F0502020204030204" pitchFamily="34" charset="0"/>
                <a:cs typeface="Calibri" panose="020F0502020204030204" pitchFamily="34" charset="0"/>
              </a:rPr>
              <a:t>Luật</a:t>
            </a:r>
            <a:r>
              <a:rPr lang="en-US" sz="3600" b="1" u="sng" dirty="0">
                <a:latin typeface="Calibri" panose="020F0502020204030204" pitchFamily="34" charset="0"/>
                <a:cs typeface="Calibri" panose="020F0502020204030204" pitchFamily="34" charset="0"/>
              </a:rPr>
              <a:t> </a:t>
            </a:r>
            <a:r>
              <a:rPr lang="en-US" sz="3600" b="1" u="sng" dirty="0" err="1">
                <a:latin typeface="Calibri" panose="020F0502020204030204" pitchFamily="34" charset="0"/>
                <a:cs typeface="Calibri" panose="020F0502020204030204" pitchFamily="34" charset="0"/>
              </a:rPr>
              <a:t>chơi</a:t>
            </a:r>
            <a:r>
              <a:rPr lang="en-US" sz="3600" b="1" u="sng" dirty="0">
                <a:latin typeface="Calibri" panose="020F0502020204030204" pitchFamily="34" charset="0"/>
                <a:cs typeface="Calibri" panose="020F0502020204030204" pitchFamily="34" charset="0"/>
              </a:rPr>
              <a:t>: </a:t>
            </a:r>
            <a:r>
              <a:rPr lang="vi-VN" sz="3600" dirty="0">
                <a:latin typeface="Calibri" panose="020F0502020204030204" pitchFamily="34" charset="0"/>
                <a:cs typeface="Calibri" panose="020F0502020204030204" pitchFamily="34" charset="0"/>
              </a:rPr>
              <a:t>Mỗi nhóm chọn biểu tượng là một con thú trong rừng xanh. Tìm những đặc điểm của loài vật đó để giới thiệu về mình. Lần lượt từng tổ lên giới thiệu gia đình</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mình</a:t>
            </a:r>
            <a:r>
              <a:rPr lang="en-US" sz="3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86062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图片 2">
            <a:extLst>
              <a:ext uri="{FF2B5EF4-FFF2-40B4-BE49-F238E27FC236}">
                <a16:creationId xmlns:a16="http://schemas.microsoft.com/office/drawing/2014/main" id="{147CB0C5-DE23-40EF-B911-6D03047F427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10502" y="2547097"/>
            <a:ext cx="2835517" cy="3560740"/>
          </a:xfrm>
          <a:prstGeom prst="rect">
            <a:avLst/>
          </a:prstGeom>
        </p:spPr>
      </p:pic>
      <p:sp>
        <p:nvSpPr>
          <p:cNvPr id="3" name="Thought Bubble: Cloud 2">
            <a:extLst>
              <a:ext uri="{FF2B5EF4-FFF2-40B4-BE49-F238E27FC236}">
                <a16:creationId xmlns:a16="http://schemas.microsoft.com/office/drawing/2014/main" id="{7455129C-4CF9-4102-A8A2-6DE8B62DD6ED}"/>
              </a:ext>
            </a:extLst>
          </p:cNvPr>
          <p:cNvSpPr/>
          <p:nvPr/>
        </p:nvSpPr>
        <p:spPr>
          <a:xfrm>
            <a:off x="7261935" y="1266824"/>
            <a:ext cx="4714042" cy="1884749"/>
          </a:xfrm>
          <a:prstGeom prst="cloudCallout">
            <a:avLst>
              <a:gd name="adj1" fmla="val -54130"/>
              <a:gd name="adj2" fmla="val 61118"/>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Chúng</a:t>
            </a:r>
            <a:r>
              <a:rPr kumimoji="0" lang="en-US" sz="3200" b="0" i="0" u="none" strike="noStrike" kern="1200" cap="none" spc="0" normalizeH="0" noProof="0" dirty="0">
                <a:ln>
                  <a:noFill/>
                </a:ln>
                <a:solidFill>
                  <a:prstClr val="black"/>
                </a:solidFill>
                <a:effectLst/>
                <a:uLnTx/>
                <a:uFillTx/>
                <a:latin typeface="Calibri"/>
                <a:ea typeface="+mn-ea"/>
                <a:cs typeface="+mn-cs"/>
              </a:rPr>
              <a:t> tôi </a:t>
            </a:r>
            <a:r>
              <a:rPr kumimoji="0" lang="en-US" sz="3200" b="0" i="0" u="none" strike="noStrike" kern="1200" cap="none" spc="0" normalizeH="0" noProof="0" dirty="0" err="1">
                <a:ln>
                  <a:noFill/>
                </a:ln>
                <a:solidFill>
                  <a:prstClr val="black"/>
                </a:solidFill>
                <a:effectLst/>
                <a:uLnTx/>
                <a:uFillTx/>
                <a:latin typeface="Calibri"/>
                <a:ea typeface="+mn-ea"/>
                <a:cs typeface="+mn-cs"/>
              </a:rPr>
              <a:t>là</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gia</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đình</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kiến</a:t>
            </a:r>
            <a:r>
              <a:rPr kumimoji="0" lang="en-US" sz="3200" b="0" i="0" u="none" strike="noStrike" kern="1200" cap="none" spc="0" normalizeH="0" noProof="0" dirty="0">
                <a:ln>
                  <a:noFill/>
                </a:ln>
                <a:solidFill>
                  <a:prstClr val="black"/>
                </a:solidFill>
                <a:effectLst/>
                <a:uLnTx/>
                <a:uFillTx/>
                <a:latin typeface="Calibri"/>
                <a:ea typeface="+mn-ea"/>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hought Bubble: Cloud 5">
            <a:extLst>
              <a:ext uri="{FF2B5EF4-FFF2-40B4-BE49-F238E27FC236}">
                <a16:creationId xmlns:a16="http://schemas.microsoft.com/office/drawing/2014/main" id="{964DDCD8-C0A8-44DF-BA29-2E6854A331CD}"/>
              </a:ext>
            </a:extLst>
          </p:cNvPr>
          <p:cNvSpPr/>
          <p:nvPr/>
        </p:nvSpPr>
        <p:spPr>
          <a:xfrm>
            <a:off x="0" y="1266823"/>
            <a:ext cx="5122416" cy="1884749"/>
          </a:xfrm>
          <a:prstGeom prst="cloudCallout">
            <a:avLst>
              <a:gd name="adj1" fmla="val 45870"/>
              <a:gd name="adj2" fmla="val 77133"/>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Chúng</a:t>
            </a:r>
            <a:r>
              <a:rPr kumimoji="0" lang="en-US" sz="3200" b="0" i="0" u="none" strike="noStrike" kern="1200" cap="none" spc="0" normalizeH="0" noProof="0" dirty="0">
                <a:ln>
                  <a:noFill/>
                </a:ln>
                <a:solidFill>
                  <a:prstClr val="black"/>
                </a:solidFill>
                <a:effectLst/>
                <a:uLnTx/>
                <a:uFillTx/>
                <a:latin typeface="Calibri"/>
                <a:ea typeface="+mn-ea"/>
                <a:cs typeface="+mn-cs"/>
              </a:rPr>
              <a:t> tôi </a:t>
            </a:r>
            <a:r>
              <a:rPr kumimoji="0" lang="en-US" sz="3200" b="0" i="0" u="none" strike="noStrike" kern="1200" cap="none" spc="0" normalizeH="0" noProof="0" dirty="0" err="1">
                <a:ln>
                  <a:noFill/>
                </a:ln>
                <a:solidFill>
                  <a:prstClr val="black"/>
                </a:solidFill>
                <a:effectLst/>
                <a:uLnTx/>
                <a:uFillTx/>
                <a:latin typeface="Calibri"/>
                <a:ea typeface="+mn-ea"/>
                <a:cs typeface="+mn-cs"/>
              </a:rPr>
              <a:t>thường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sống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cùng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nhau</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thành</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đàn</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hought Bubble: Cloud 6">
            <a:extLst>
              <a:ext uri="{FF2B5EF4-FFF2-40B4-BE49-F238E27FC236}">
                <a16:creationId xmlns:a16="http://schemas.microsoft.com/office/drawing/2014/main" id="{1BCD41F5-C5C5-490F-8AEC-3A45C6DC98CA}"/>
              </a:ext>
            </a:extLst>
          </p:cNvPr>
          <p:cNvSpPr/>
          <p:nvPr/>
        </p:nvSpPr>
        <p:spPr>
          <a:xfrm>
            <a:off x="0" y="3706429"/>
            <a:ext cx="5122416" cy="1884749"/>
          </a:xfrm>
          <a:prstGeom prst="cloudCallout">
            <a:avLst>
              <a:gd name="adj1" fmla="val 60255"/>
              <a:gd name="adj2" fmla="val -29790"/>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Chúng</a:t>
            </a:r>
            <a:r>
              <a:rPr kumimoji="0" lang="en-US" sz="3200" b="0" i="0" u="none" strike="noStrike" kern="1200" cap="none" spc="0" normalizeH="0" noProof="0" dirty="0">
                <a:ln>
                  <a:noFill/>
                </a:ln>
                <a:solidFill>
                  <a:prstClr val="black"/>
                </a:solidFill>
                <a:effectLst/>
                <a:uLnTx/>
                <a:uFillTx/>
                <a:latin typeface="Calibri"/>
                <a:ea typeface="+mn-ea"/>
                <a:cs typeface="+mn-cs"/>
              </a:rPr>
              <a:t> tôi </a:t>
            </a:r>
            <a:r>
              <a:rPr kumimoji="0" lang="en-US" sz="3200" b="0" i="0" u="none" strike="noStrike" kern="1200" cap="none" spc="0" normalizeH="0" noProof="0" dirty="0" err="1">
                <a:ln>
                  <a:noFill/>
                </a:ln>
                <a:solidFill>
                  <a:prstClr val="black"/>
                </a:solidFill>
                <a:effectLst/>
                <a:uLnTx/>
                <a:uFillTx/>
                <a:latin typeface="Calibri"/>
                <a:ea typeface="+mn-ea"/>
                <a:cs typeface="+mn-cs"/>
              </a:rPr>
              <a:t>làm</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việc</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rất</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chăm</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chỉ</a:t>
            </a:r>
            <a:r>
              <a:rPr kumimoji="0" lang="en-US" sz="3200" b="0" i="0" u="none" strike="noStrike" kern="1200" cap="none" spc="0" normalizeH="0" noProof="0" dirty="0">
                <a:ln>
                  <a:noFill/>
                </a:ln>
                <a:solidFill>
                  <a:prstClr val="black"/>
                </a:solidFill>
                <a:effectLst/>
                <a:uLnTx/>
                <a:uFillTx/>
                <a:latin typeface="Calibri"/>
                <a:ea typeface="+mn-ea"/>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32455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29BAC4-9132-E84C-8296-360329FD8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6406" y="2461845"/>
            <a:ext cx="2879188" cy="2159391"/>
          </a:xfrm>
          <a:prstGeom prst="rect">
            <a:avLst/>
          </a:prstGeom>
        </p:spPr>
      </p:pic>
      <p:sp>
        <p:nvSpPr>
          <p:cNvPr id="4" name="Thought Bubble: Cloud 2">
            <a:extLst>
              <a:ext uri="{FF2B5EF4-FFF2-40B4-BE49-F238E27FC236}">
                <a16:creationId xmlns:a16="http://schemas.microsoft.com/office/drawing/2014/main" id="{66B88DE0-63B3-C047-81D2-441B681C41EC}"/>
              </a:ext>
            </a:extLst>
          </p:cNvPr>
          <p:cNvSpPr/>
          <p:nvPr/>
        </p:nvSpPr>
        <p:spPr>
          <a:xfrm>
            <a:off x="7069586" y="1266823"/>
            <a:ext cx="5122416" cy="1884749"/>
          </a:xfrm>
          <a:prstGeom prst="cloudCallout">
            <a:avLst>
              <a:gd name="adj1" fmla="val -54130"/>
              <a:gd name="adj2" fmla="val 61118"/>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Chúng</a:t>
            </a:r>
            <a:r>
              <a:rPr kumimoji="0" lang="en-US" sz="3200" b="0" i="0" u="none" strike="noStrike" kern="1200" cap="none" spc="0" normalizeH="0" noProof="0" dirty="0">
                <a:ln>
                  <a:noFill/>
                </a:ln>
                <a:solidFill>
                  <a:prstClr val="black"/>
                </a:solidFill>
                <a:effectLst/>
                <a:uLnTx/>
                <a:uFillTx/>
                <a:latin typeface="Calibri"/>
                <a:ea typeface="+mn-ea"/>
                <a:cs typeface="+mn-cs"/>
              </a:rPr>
              <a:t> tôi </a:t>
            </a:r>
            <a:r>
              <a:rPr kumimoji="0" lang="en-US" sz="3200" b="0" i="0" u="none" strike="noStrike" kern="1200" cap="none" spc="0" normalizeH="0" noProof="0" dirty="0" err="1">
                <a:ln>
                  <a:noFill/>
                </a:ln>
                <a:solidFill>
                  <a:prstClr val="black"/>
                </a:solidFill>
                <a:effectLst/>
                <a:uLnTx/>
                <a:uFillTx/>
                <a:latin typeface="Calibri"/>
                <a:ea typeface="+mn-ea"/>
                <a:cs typeface="+mn-cs"/>
              </a:rPr>
              <a:t>là</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gia</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đình</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voi</a:t>
            </a:r>
            <a:r>
              <a:rPr kumimoji="0" lang="en-US" sz="3200" b="0" i="0" u="none" strike="noStrike" kern="1200" cap="none" spc="0" normalizeH="0" noProof="0" dirty="0">
                <a:ln>
                  <a:noFill/>
                </a:ln>
                <a:solidFill>
                  <a:prstClr val="black"/>
                </a:solidFill>
                <a:effectLst/>
                <a:uLnTx/>
                <a:uFillTx/>
                <a:latin typeface="Calibri"/>
                <a:ea typeface="+mn-ea"/>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hought Bubble: Cloud 5">
            <a:extLst>
              <a:ext uri="{FF2B5EF4-FFF2-40B4-BE49-F238E27FC236}">
                <a16:creationId xmlns:a16="http://schemas.microsoft.com/office/drawing/2014/main" id="{B8E65BE7-97BD-BC41-9B40-DF16C840BF98}"/>
              </a:ext>
            </a:extLst>
          </p:cNvPr>
          <p:cNvSpPr/>
          <p:nvPr/>
        </p:nvSpPr>
        <p:spPr>
          <a:xfrm>
            <a:off x="0" y="1266823"/>
            <a:ext cx="5122416" cy="1884749"/>
          </a:xfrm>
          <a:prstGeom prst="cloudCallout">
            <a:avLst>
              <a:gd name="adj1" fmla="val 45870"/>
              <a:gd name="adj2" fmla="val 77133"/>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Chúng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tôi</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rất</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khoẻ</a:t>
            </a:r>
            <a:r>
              <a:rPr kumimoji="0" lang="en-US" sz="3200" b="0" i="0" u="none" strike="noStrike" kern="1200" cap="none" spc="0" normalizeH="0" noProof="0" dirty="0">
                <a:ln>
                  <a:noFill/>
                </a:ln>
                <a:solidFill>
                  <a:prstClr val="black"/>
                </a:solidFill>
                <a:effectLst/>
                <a:uLnTx/>
                <a:uFillTx/>
                <a:latin typeface="Calibri"/>
                <a:ea typeface="+mn-ea"/>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hought Bubble: Cloud 6">
            <a:extLst>
              <a:ext uri="{FF2B5EF4-FFF2-40B4-BE49-F238E27FC236}">
                <a16:creationId xmlns:a16="http://schemas.microsoft.com/office/drawing/2014/main" id="{20264575-619F-3D42-8941-3915704B1DE8}"/>
              </a:ext>
            </a:extLst>
          </p:cNvPr>
          <p:cNvSpPr/>
          <p:nvPr/>
        </p:nvSpPr>
        <p:spPr>
          <a:xfrm>
            <a:off x="0" y="3706429"/>
            <a:ext cx="5122416" cy="1884749"/>
          </a:xfrm>
          <a:prstGeom prst="cloudCallout">
            <a:avLst>
              <a:gd name="adj1" fmla="val 60255"/>
              <a:gd name="adj2" fmla="val -29790"/>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Chúng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tôi</a:t>
            </a:r>
            <a:r>
              <a:rPr kumimoji="0" lang="en-US" sz="3200" b="0" i="0" u="none" strike="noStrike" kern="1200" cap="none" spc="0" normalizeH="0" noProof="0" dirty="0">
                <a:ln>
                  <a:noFill/>
                </a:ln>
                <a:solidFill>
                  <a:prstClr val="black"/>
                </a:solidFill>
                <a:effectLst/>
                <a:uLnTx/>
                <a:uFillTx/>
                <a:latin typeface="Calibri"/>
                <a:ea typeface="+mn-ea"/>
                <a:cs typeface="+mn-cs"/>
              </a:rPr>
              <a:t> </a:t>
            </a:r>
            <a:r>
              <a:rPr lang="en-US" sz="3200" dirty="0" err="1">
                <a:solidFill>
                  <a:prstClr val="black"/>
                </a:solidFill>
                <a:latin typeface="Calibri"/>
              </a:rPr>
              <a:t>giống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nhau</a:t>
            </a:r>
            <a:r>
              <a:rPr kumimoji="0" lang="en-US" sz="3200" b="0" i="0" u="none" strike="noStrike" kern="1200" cap="none" spc="0" normalizeH="0" noProof="0" dirty="0">
                <a:ln>
                  <a:noFill/>
                </a:ln>
                <a:solidFill>
                  <a:prstClr val="black"/>
                </a:solidFill>
                <a:effectLst/>
                <a:uLnTx/>
                <a:uFillTx/>
                <a:latin typeface="Calibri"/>
                <a:ea typeface="+mn-ea"/>
                <a:cs typeface="+mn-cs"/>
              </a:rPr>
              <a:t> </a:t>
            </a:r>
            <a:r>
              <a:rPr lang="en-US" sz="3200" dirty="0" err="1">
                <a:solidFill>
                  <a:prstClr val="black"/>
                </a:solidFill>
                <a:latin typeface="Calibri"/>
              </a:rPr>
              <a:t>ở</a:t>
            </a:r>
            <a:r>
              <a:rPr lang="en-US" sz="3200" dirty="0">
                <a:solidFill>
                  <a:prstClr val="black"/>
                </a:solidFill>
                <a:latin typeface="Calibri"/>
              </a:rPr>
              <a:t> </a:t>
            </a:r>
            <a:r>
              <a:rPr lang="en-US" sz="3200" dirty="0" err="1">
                <a:solidFill>
                  <a:prstClr val="black"/>
                </a:solidFill>
                <a:latin typeface="Calibri"/>
              </a:rPr>
              <a:t>cái</a:t>
            </a:r>
            <a:r>
              <a:rPr lang="en-US" sz="3200" dirty="0">
                <a:solidFill>
                  <a:prstClr val="black"/>
                </a:solidFill>
                <a:latin typeface="Calibri"/>
              </a:rPr>
              <a:t> </a:t>
            </a:r>
            <a:r>
              <a:rPr lang="en-US" sz="3200" dirty="0" err="1">
                <a:solidFill>
                  <a:prstClr val="black"/>
                </a:solidFill>
                <a:latin typeface="Calibri"/>
              </a:rPr>
              <a:t>vòi</a:t>
            </a:r>
            <a:r>
              <a:rPr lang="en-US" sz="3200" dirty="0">
                <a:solidFill>
                  <a:prstClr val="black"/>
                </a:solidFill>
                <a:latin typeface="Calibri"/>
              </a:rPr>
              <a:t> </a:t>
            </a:r>
            <a:r>
              <a:rPr lang="en-US" sz="3200" dirty="0" err="1">
                <a:solidFill>
                  <a:prstClr val="black"/>
                </a:solidFill>
                <a:latin typeface="Calibri"/>
              </a:rPr>
              <a:t>dài</a:t>
            </a:r>
            <a:r>
              <a:rPr lang="en-US" sz="3200" dirty="0">
                <a:solidFill>
                  <a:prstClr val="black"/>
                </a:solidFill>
                <a:latin typeface="Calibri"/>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7678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20808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T</a:t>
            </a:r>
            <a:r>
              <a:rPr lang="en-US" altLang="zh-CN" sz="3200" b="1">
                <a:solidFill>
                  <a:prstClr val="black"/>
                </a:solidFill>
                <a:latin typeface="HP001 4 hàng" panose="020B0603050302020204" pitchFamily="34" charset="0"/>
                <a:ea typeface="方正卡通简体" panose="03000509000000000000" pitchFamily="65" charset="-122"/>
              </a:rPr>
              <a:t>ư</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a:solidFill>
                  <a:prstClr val="black"/>
                </a:solidFill>
                <a:latin typeface="HP001 4 hàng" panose="020B0603050302020204" pitchFamily="34" charset="0"/>
                <a:ea typeface="方正卡通简体" panose="03000509000000000000" pitchFamily="65" charset="-122"/>
              </a:rPr>
              <a:t>5</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1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3692746" y="1119888"/>
            <a:ext cx="5133202"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altLang="zh-CN" sz="3200" b="1">
                <a:solidFill>
                  <a:prstClr val="black"/>
                </a:solidFill>
                <a:latin typeface="HP001 4 hàng" panose="020B0603050302020204" pitchFamily="34" charset="0"/>
                <a:ea typeface="方正卡通简体" panose="03000509000000000000" pitchFamily="65" charset="-122"/>
              </a:rPr>
              <a:t>Hoạt động trải nghiệm</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3030150" y="1728240"/>
            <a:ext cx="7550332"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err="1">
                <a:ln>
                  <a:noFill/>
                </a:ln>
                <a:solidFill>
                  <a:srgbClr val="FF0000"/>
                </a:solidFill>
                <a:effectLst/>
                <a:uLnTx/>
                <a:uFillTx/>
                <a:latin typeface="HP001 4 hàng" panose="020B0603050302020204" pitchFamily="34" charset="0"/>
                <a:ea typeface="方正卡通简体" panose="03000509000000000000" pitchFamily="65" charset="-122"/>
                <a:cs typeface="+mn-cs"/>
              </a:rPr>
              <a:t>Bài</a:t>
            </a:r>
            <a:r>
              <a:rPr kumimoji="0" lang="en-US" altLang="zh-CN" sz="3200" b="1" i="0" u="none" strike="noStrike" kern="1200" cap="none" spc="0" normalizeH="0" baseline="0" noProof="0">
                <a:ln>
                  <a:noFill/>
                </a:ln>
                <a:solidFill>
                  <a:srgbClr val="FF0000"/>
                </a:solidFill>
                <a:effectLst/>
                <a:uLnTx/>
                <a:uFillTx/>
                <a:latin typeface="HP001 4 hàng" panose="020B0603050302020204" pitchFamily="34" charset="0"/>
                <a:ea typeface="方正卡通简体" panose="03000509000000000000" pitchFamily="65" charset="-122"/>
                <a:cs typeface="+mn-cs"/>
              </a:rPr>
              <a:t> 18: Người trong một nhà</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cxnSp>
        <p:nvCxnSpPr>
          <p:cNvPr id="14" name="Straight Connector 13">
            <a:extLst>
              <a:ext uri="{FF2B5EF4-FFF2-40B4-BE49-F238E27FC236}">
                <a16:creationId xmlns:a16="http://schemas.microsoft.com/office/drawing/2014/main" id="{8C9C114E-04FC-4780-B37A-FF18D712538D}"/>
              </a:ext>
            </a:extLst>
          </p:cNvPr>
          <p:cNvCxnSpPr>
            <a:cxnSpLocks/>
          </p:cNvCxnSpPr>
          <p:nvPr/>
        </p:nvCxnSpPr>
        <p:spPr>
          <a:xfrm>
            <a:off x="1705960" y="2709664"/>
            <a:ext cx="101185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54629"/>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56A0A8-CC73-2D46-8474-31969C18C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5040" y="2175899"/>
            <a:ext cx="3481851" cy="2312763"/>
          </a:xfrm>
          <a:prstGeom prst="rect">
            <a:avLst/>
          </a:prstGeom>
        </p:spPr>
      </p:pic>
      <p:sp>
        <p:nvSpPr>
          <p:cNvPr id="4" name="Thought Bubble: Cloud 2">
            <a:extLst>
              <a:ext uri="{FF2B5EF4-FFF2-40B4-BE49-F238E27FC236}">
                <a16:creationId xmlns:a16="http://schemas.microsoft.com/office/drawing/2014/main" id="{FDBBDAFF-273C-044D-99AC-1D927E9B0CED}"/>
              </a:ext>
            </a:extLst>
          </p:cNvPr>
          <p:cNvSpPr/>
          <p:nvPr/>
        </p:nvSpPr>
        <p:spPr>
          <a:xfrm>
            <a:off x="7069586" y="1266823"/>
            <a:ext cx="5122416" cy="1884749"/>
          </a:xfrm>
          <a:prstGeom prst="cloudCallout">
            <a:avLst>
              <a:gd name="adj1" fmla="val -54130"/>
              <a:gd name="adj2" fmla="val 61118"/>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Chúng</a:t>
            </a:r>
            <a:r>
              <a:rPr kumimoji="0" lang="en-US" sz="3200" b="0" i="0" u="none" strike="noStrike" kern="1200" cap="none" spc="0" normalizeH="0" noProof="0" dirty="0">
                <a:ln>
                  <a:noFill/>
                </a:ln>
                <a:solidFill>
                  <a:prstClr val="black"/>
                </a:solidFill>
                <a:effectLst/>
                <a:uLnTx/>
                <a:uFillTx/>
                <a:latin typeface="Calibri"/>
                <a:ea typeface="+mn-ea"/>
                <a:cs typeface="+mn-cs"/>
              </a:rPr>
              <a:t> tôi </a:t>
            </a:r>
            <a:r>
              <a:rPr kumimoji="0" lang="en-US" sz="3200" b="0" i="0" u="none" strike="noStrike" kern="1200" cap="none" spc="0" normalizeH="0" noProof="0" dirty="0" err="1">
                <a:ln>
                  <a:noFill/>
                </a:ln>
                <a:solidFill>
                  <a:prstClr val="black"/>
                </a:solidFill>
                <a:effectLst/>
                <a:uLnTx/>
                <a:uFillTx/>
                <a:latin typeface="Calibri"/>
                <a:ea typeface="+mn-ea"/>
                <a:cs typeface="+mn-cs"/>
              </a:rPr>
              <a:t>là</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gia</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đình</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voi</a:t>
            </a:r>
            <a:r>
              <a:rPr kumimoji="0" lang="en-US" sz="3200" b="0" i="0" u="none" strike="noStrike" kern="1200" cap="none" spc="0" normalizeH="0" noProof="0" dirty="0">
                <a:ln>
                  <a:noFill/>
                </a:ln>
                <a:solidFill>
                  <a:prstClr val="black"/>
                </a:solidFill>
                <a:effectLst/>
                <a:uLnTx/>
                <a:uFillTx/>
                <a:latin typeface="Calibri"/>
                <a:ea typeface="+mn-ea"/>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hought Bubble: Cloud 5">
            <a:extLst>
              <a:ext uri="{FF2B5EF4-FFF2-40B4-BE49-F238E27FC236}">
                <a16:creationId xmlns:a16="http://schemas.microsoft.com/office/drawing/2014/main" id="{E9F51E4C-A8A7-5945-9081-D28EB13D36CF}"/>
              </a:ext>
            </a:extLst>
          </p:cNvPr>
          <p:cNvSpPr/>
          <p:nvPr/>
        </p:nvSpPr>
        <p:spPr>
          <a:xfrm>
            <a:off x="0" y="1266823"/>
            <a:ext cx="5122416" cy="1884749"/>
          </a:xfrm>
          <a:prstGeom prst="cloudCallout">
            <a:avLst>
              <a:gd name="adj1" fmla="val 45870"/>
              <a:gd name="adj2" fmla="val 77133"/>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Chúng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tôi</a:t>
            </a:r>
            <a:r>
              <a:rPr kumimoji="0" lang="en-US" sz="3200" b="0" i="0" u="none" strike="noStrike" kern="1200" cap="none" spc="0" normalizeH="0" noProof="0" dirty="0">
                <a:ln>
                  <a:noFill/>
                </a:ln>
                <a:solidFill>
                  <a:prstClr val="black"/>
                </a:solidFill>
                <a:effectLst/>
                <a:uLnTx/>
                <a:uFillTx/>
                <a:latin typeface="Calibri"/>
                <a:ea typeface="+mn-ea"/>
                <a:cs typeface="+mn-cs"/>
              </a:rPr>
              <a:t> </a:t>
            </a:r>
            <a:r>
              <a:rPr lang="en-US" sz="3200" dirty="0" err="1">
                <a:solidFill>
                  <a:prstClr val="black"/>
                </a:solidFill>
                <a:latin typeface="Calibri"/>
              </a:rPr>
              <a:t>giống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nhau</a:t>
            </a:r>
            <a:r>
              <a:rPr kumimoji="0" lang="en-US" sz="3200" b="0" i="0" u="none" strike="noStrike" kern="1200" cap="none" spc="0" normalizeH="0" noProof="0" dirty="0">
                <a:ln>
                  <a:noFill/>
                </a:ln>
                <a:solidFill>
                  <a:prstClr val="black"/>
                </a:solidFill>
                <a:effectLst/>
                <a:uLnTx/>
                <a:uFillTx/>
                <a:latin typeface="Calibri"/>
                <a:ea typeface="+mn-ea"/>
                <a:cs typeface="+mn-cs"/>
              </a:rPr>
              <a:t> </a:t>
            </a:r>
            <a:r>
              <a:rPr lang="en-US" sz="3200" dirty="0" err="1">
                <a:solidFill>
                  <a:prstClr val="black"/>
                </a:solidFill>
                <a:latin typeface="Calibri"/>
              </a:rPr>
              <a:t>ở</a:t>
            </a:r>
            <a:r>
              <a:rPr lang="en-US" sz="3200" dirty="0">
                <a:solidFill>
                  <a:prstClr val="black"/>
                </a:solidFill>
                <a:latin typeface="Calibri"/>
              </a:rPr>
              <a:t> </a:t>
            </a:r>
            <a:r>
              <a:rPr lang="en-US" sz="3200" dirty="0" err="1">
                <a:solidFill>
                  <a:prstClr val="black"/>
                </a:solidFill>
                <a:latin typeface="Calibri"/>
              </a:rPr>
              <a:t>đôi</a:t>
            </a:r>
            <a:r>
              <a:rPr lang="en-US" sz="3200" dirty="0">
                <a:solidFill>
                  <a:prstClr val="black"/>
                </a:solidFill>
                <a:latin typeface="Calibri"/>
              </a:rPr>
              <a:t> tai </a:t>
            </a:r>
            <a:r>
              <a:rPr lang="en-US" sz="3200" dirty="0" err="1">
                <a:solidFill>
                  <a:prstClr val="black"/>
                </a:solidFill>
                <a:latin typeface="Calibri"/>
              </a:rPr>
              <a:t>dài</a:t>
            </a:r>
            <a:r>
              <a:rPr kumimoji="0" lang="en-US" sz="3200" b="0" i="0" u="none" strike="noStrike" kern="1200" cap="none" spc="0" normalizeH="0" noProof="0" dirty="0">
                <a:ln>
                  <a:noFill/>
                </a:ln>
                <a:solidFill>
                  <a:prstClr val="black"/>
                </a:solidFill>
                <a:effectLst/>
                <a:uLnTx/>
                <a:uFillTx/>
                <a:latin typeface="Calibri"/>
                <a:ea typeface="+mn-ea"/>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hought Bubble: Cloud 6">
            <a:extLst>
              <a:ext uri="{FF2B5EF4-FFF2-40B4-BE49-F238E27FC236}">
                <a16:creationId xmlns:a16="http://schemas.microsoft.com/office/drawing/2014/main" id="{1DECD838-36FE-244C-97C8-6B7E29B8DF3A}"/>
              </a:ext>
            </a:extLst>
          </p:cNvPr>
          <p:cNvSpPr/>
          <p:nvPr/>
        </p:nvSpPr>
        <p:spPr>
          <a:xfrm>
            <a:off x="0" y="3706429"/>
            <a:ext cx="5122416" cy="1884749"/>
          </a:xfrm>
          <a:prstGeom prst="cloudCallout">
            <a:avLst>
              <a:gd name="adj1" fmla="val 60255"/>
              <a:gd name="adj2" fmla="val -29790"/>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Chúng</a:t>
            </a:r>
            <a:r>
              <a:rPr kumimoji="0" lang="en-US" sz="3200" b="0" i="0" u="none" strike="noStrike" kern="1200" cap="none" spc="0" normalizeH="0" noProof="0" dirty="0">
                <a:ln>
                  <a:noFill/>
                </a:ln>
                <a:solidFill>
                  <a:prstClr val="black"/>
                </a:solidFill>
                <a:effectLst/>
                <a:uLnTx/>
                <a:uFillTx/>
                <a:latin typeface="Calibri"/>
                <a:ea typeface="+mn-ea"/>
                <a:cs typeface="+mn-cs"/>
              </a:rPr>
              <a:t> </a:t>
            </a:r>
            <a:r>
              <a:rPr kumimoji="0" lang="en-US" sz="3200" b="0" i="0" u="none" strike="noStrike" kern="1200" cap="none" spc="0" normalizeH="0" noProof="0" dirty="0" err="1">
                <a:ln>
                  <a:noFill/>
                </a:ln>
                <a:solidFill>
                  <a:prstClr val="black"/>
                </a:solidFill>
                <a:effectLst/>
                <a:uLnTx/>
                <a:uFillTx/>
                <a:latin typeface="Calibri"/>
                <a:ea typeface="+mn-ea"/>
                <a:cs typeface="+mn-cs"/>
              </a:rPr>
              <a:t>tôi</a:t>
            </a:r>
            <a:r>
              <a:rPr kumimoji="0" lang="en-US" sz="3200" b="0" i="0" u="none" strike="noStrike" kern="1200" cap="none" spc="0" normalizeH="0" noProof="0" dirty="0">
                <a:ln>
                  <a:noFill/>
                </a:ln>
                <a:solidFill>
                  <a:prstClr val="black"/>
                </a:solidFill>
                <a:effectLst/>
                <a:uLnTx/>
                <a:uFillTx/>
                <a:latin typeface="Calibri"/>
                <a:ea typeface="+mn-ea"/>
                <a:cs typeface="+mn-cs"/>
              </a:rPr>
              <a:t> </a:t>
            </a:r>
            <a:r>
              <a:rPr lang="en-US" sz="3200" dirty="0" err="1">
                <a:solidFill>
                  <a:prstClr val="black"/>
                </a:solidFill>
                <a:latin typeface="Calibri"/>
              </a:rPr>
              <a:t>chạy</a:t>
            </a:r>
            <a:r>
              <a:rPr lang="en-US" sz="3200" dirty="0">
                <a:solidFill>
                  <a:prstClr val="black"/>
                </a:solidFill>
                <a:latin typeface="Calibri"/>
              </a:rPr>
              <a:t> </a:t>
            </a:r>
            <a:r>
              <a:rPr lang="en-US" sz="3200" dirty="0" err="1">
                <a:solidFill>
                  <a:prstClr val="black"/>
                </a:solidFill>
                <a:latin typeface="Calibri"/>
              </a:rPr>
              <a:t>rất</a:t>
            </a:r>
            <a:r>
              <a:rPr lang="en-US" sz="3200" dirty="0">
                <a:solidFill>
                  <a:prstClr val="black"/>
                </a:solidFill>
                <a:latin typeface="Calibri"/>
              </a:rPr>
              <a:t> </a:t>
            </a:r>
            <a:r>
              <a:rPr lang="en-US" sz="3200" dirty="0" err="1">
                <a:solidFill>
                  <a:prstClr val="black"/>
                </a:solidFill>
                <a:latin typeface="Calibri"/>
              </a:rPr>
              <a:t>nhanh</a:t>
            </a:r>
            <a:r>
              <a:rPr lang="en-US" sz="3200" dirty="0">
                <a:solidFill>
                  <a:prstClr val="black"/>
                </a:solidFill>
                <a:latin typeface="Calibri"/>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9438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a:extLst>
              <a:ext uri="{FF2B5EF4-FFF2-40B4-BE49-F238E27FC236}">
                <a16:creationId xmlns:a16="http://schemas.microsoft.com/office/drawing/2014/main" id="{A6891109-3BEE-4379-BBA4-773EFE69BA23}"/>
              </a:ext>
            </a:extLst>
          </p:cNvPr>
          <p:cNvPicPr>
            <a:picLocks noChangeAspect="1"/>
          </p:cNvPicPr>
          <p:nvPr/>
        </p:nvPicPr>
        <p:blipFill rotWithShape="1">
          <a:blip r:embed="rId3">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2CFB906B-C86E-4F7B-8561-CCFA1F145B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1737705"/>
            <a:ext cx="12191999" cy="3967171"/>
          </a:xfrm>
          <a:prstGeom prst="rect">
            <a:avLst/>
          </a:prstGeom>
        </p:spPr>
      </p:pic>
      <p:pic>
        <p:nvPicPr>
          <p:cNvPr id="23" name="Mây 3">
            <a:extLst>
              <a:ext uri="{FF2B5EF4-FFF2-40B4-BE49-F238E27FC236}">
                <a16:creationId xmlns:a16="http://schemas.microsoft.com/office/drawing/2014/main" id="{AE93FE02-DB59-4C79-9595-BDB2139181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a:extLst>
              <a:ext uri="{FF2B5EF4-FFF2-40B4-BE49-F238E27FC236}">
                <a16:creationId xmlns:a16="http://schemas.microsoft.com/office/drawing/2014/main" id="{6636E5CD-B3A7-4E53-948D-E3AEF61E33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a:extLst>
              <a:ext uri="{FF2B5EF4-FFF2-40B4-BE49-F238E27FC236}">
                <a16:creationId xmlns:a16="http://schemas.microsoft.com/office/drawing/2014/main" id="{B01E563B-2B5B-42EE-8427-356BDB4C7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932" y="1308292"/>
            <a:ext cx="7924136" cy="4570649"/>
          </a:xfrm>
          <a:prstGeom prst="rect">
            <a:avLst/>
          </a:prstGeom>
        </p:spPr>
      </p:pic>
      <p:pic>
        <p:nvPicPr>
          <p:cNvPr id="5" name="bkgr 1">
            <a:extLst>
              <a:ext uri="{FF2B5EF4-FFF2-40B4-BE49-F238E27FC236}">
                <a16:creationId xmlns:a16="http://schemas.microsoft.com/office/drawing/2014/main" id="{EE608529-74D9-400B-8DBC-8AA55BF44F4C}"/>
              </a:ext>
            </a:extLst>
          </p:cNvPr>
          <p:cNvPicPr>
            <a:picLocks noChangeAspect="1"/>
          </p:cNvPicPr>
          <p:nvPr/>
        </p:nvPicPr>
        <p:blipFill rotWithShape="1">
          <a:blip r:embed="rId8">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1" name="bóng bay 1">
            <a:extLst>
              <a:ext uri="{FF2B5EF4-FFF2-40B4-BE49-F238E27FC236}">
                <a16:creationId xmlns:a16="http://schemas.microsoft.com/office/drawing/2014/main" id="{7A93F8E8-0282-4159-B1C7-00A9F2E978C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a:extLst>
              <a:ext uri="{FF2B5EF4-FFF2-40B4-BE49-F238E27FC236}">
                <a16:creationId xmlns:a16="http://schemas.microsoft.com/office/drawing/2014/main" id="{22C5EFB3-49C0-4658-A0CA-CD0E4F34678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a:extLst>
              <a:ext uri="{FF2B5EF4-FFF2-40B4-BE49-F238E27FC236}">
                <a16:creationId xmlns:a16="http://schemas.microsoft.com/office/drawing/2014/main" id="{BBB5CE74-F31D-4B7D-BF2E-90F5B2E105D1}"/>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D89CA989-BC85-4D67-8058-6CFC5AEDBA4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a:extLst>
              <a:ext uri="{FF2B5EF4-FFF2-40B4-BE49-F238E27FC236}">
                <a16:creationId xmlns:a16="http://schemas.microsoft.com/office/drawing/2014/main" id="{7D6F8ED2-3AEC-4783-9D72-751F57811146}"/>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52AF4C38-29F5-4402-B531-270D2EBA04A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a:extLst>
              <a:ext uri="{FF2B5EF4-FFF2-40B4-BE49-F238E27FC236}">
                <a16:creationId xmlns:a16="http://schemas.microsoft.com/office/drawing/2014/main" id="{440933B4-60B6-471D-9839-79BAFAC76CB0}"/>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16" name="Luyện đọc từ khó">
            <a:extLst>
              <a:ext uri="{FF2B5EF4-FFF2-40B4-BE49-F238E27FC236}">
                <a16:creationId xmlns:a16="http://schemas.microsoft.com/office/drawing/2014/main" id="{7CB46224-7161-4940-BE99-82083C11CA6E}"/>
              </a:ext>
            </a:extLst>
          </p:cNvPr>
          <p:cNvSpPr txBox="1"/>
          <p:nvPr/>
        </p:nvSpPr>
        <p:spPr>
          <a:xfrm>
            <a:off x="2301792" y="1831801"/>
            <a:ext cx="7495896" cy="3785652"/>
          </a:xfrm>
          <a:prstGeom prst="rect">
            <a:avLst/>
          </a:prstGeom>
          <a:noFill/>
        </p:spPr>
        <p:txBody>
          <a:bodyPr wrap="square" rtlCol="0">
            <a:spAutoFit/>
          </a:bodyPr>
          <a:lstStyle/>
          <a:p>
            <a:pPr lvl="0" algn="ctr" defTabSz="914377">
              <a:defRPr/>
            </a:pPr>
            <a:r>
              <a:rPr lang="vi-VN" sz="4000" b="1" dirty="0">
                <a:solidFill>
                  <a:srgbClr val="FFFF00"/>
                </a:solidFill>
                <a:effectLst>
                  <a:outerShdw blurRad="38100" dist="38100" dir="2700000" algn="tl">
                    <a:srgbClr val="000000">
                      <a:alpha val="43137"/>
                    </a:srgbClr>
                  </a:outerShdw>
                </a:effectLst>
                <a:latin typeface="Calibri" panose="020F0502020204030204"/>
                <a:cs typeface="iCiel Cucho" pitchFamily="50" charset="0"/>
              </a:rPr>
              <a:t>Các thành viên trong gia đình thường có điểm chung nào đó giống nhau và họ tự hào về điều đó. Ngoài ra, các em học được những đức tính và kĩ năng tốt của gia đình.</a:t>
            </a:r>
            <a:endParaRPr kumimoji="0" lang="en-US" sz="4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endParaRPr>
          </a:p>
        </p:txBody>
      </p:sp>
    </p:spTree>
    <p:extLst>
      <p:ext uri="{BB962C8B-B14F-4D97-AF65-F5344CB8AC3E}">
        <p14:creationId xmlns:p14="http://schemas.microsoft.com/office/powerpoint/2010/main" val="873574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250"/>
                            </p:stCondLst>
                            <p:childTnLst>
                              <p:par>
                                <p:cTn id="19" presetID="10" presetClass="entr" presetSubtype="0"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6" presetClass="entr" presetSubtype="3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out)">
                                      <p:cBhvr>
                                        <p:cTn id="24" dur="1000"/>
                                        <p:tgtEl>
                                          <p:spTgt spid="2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35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500"/>
                                        <p:tgtEl>
                                          <p:spTgt spid="11"/>
                                        </p:tgtEl>
                                      </p:cBhvr>
                                    </p:animEffect>
                                    <p:anim calcmode="lin" valueType="num">
                                      <p:cBhvr>
                                        <p:cTn id="42" dur="1500" fill="hold"/>
                                        <p:tgtEl>
                                          <p:spTgt spid="11"/>
                                        </p:tgtEl>
                                        <p:attrNameLst>
                                          <p:attrName>ppt_x</p:attrName>
                                        </p:attrNameLst>
                                      </p:cBhvr>
                                      <p:tavLst>
                                        <p:tav tm="0">
                                          <p:val>
                                            <p:strVal val="#ppt_x"/>
                                          </p:val>
                                        </p:tav>
                                        <p:tav tm="100000">
                                          <p:val>
                                            <p:strVal val="#ppt_x"/>
                                          </p:val>
                                        </p:tav>
                                      </p:tavLst>
                                    </p:anim>
                                    <p:anim calcmode="lin" valueType="num">
                                      <p:cBhvr>
                                        <p:cTn id="43" dur="15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500"/>
                                        <p:tgtEl>
                                          <p:spTgt spid="13"/>
                                        </p:tgtEl>
                                      </p:cBhvr>
                                    </p:animEffect>
                                    <p:anim calcmode="lin" valueType="num">
                                      <p:cBhvr>
                                        <p:cTn id="47" dur="1500" fill="hold"/>
                                        <p:tgtEl>
                                          <p:spTgt spid="13"/>
                                        </p:tgtEl>
                                        <p:attrNameLst>
                                          <p:attrName>ppt_x</p:attrName>
                                        </p:attrNameLst>
                                      </p:cBhvr>
                                      <p:tavLst>
                                        <p:tav tm="0">
                                          <p:val>
                                            <p:strVal val="#ppt_x"/>
                                          </p:val>
                                        </p:tav>
                                        <p:tav tm="100000">
                                          <p:val>
                                            <p:strVal val="#ppt_x"/>
                                          </p:val>
                                        </p:tav>
                                      </p:tavLst>
                                    </p:anim>
                                    <p:anim calcmode="lin" valueType="num">
                                      <p:cBhvr>
                                        <p:cTn id="48" dur="15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500"/>
                                        <p:tgtEl>
                                          <p:spTgt spid="17"/>
                                        </p:tgtEl>
                                      </p:cBhvr>
                                    </p:animEffect>
                                    <p:anim calcmode="lin" valueType="num">
                                      <p:cBhvr>
                                        <p:cTn id="52" dur="1500" fill="hold"/>
                                        <p:tgtEl>
                                          <p:spTgt spid="17"/>
                                        </p:tgtEl>
                                        <p:attrNameLst>
                                          <p:attrName>ppt_x</p:attrName>
                                        </p:attrNameLst>
                                      </p:cBhvr>
                                      <p:tavLst>
                                        <p:tav tm="0">
                                          <p:val>
                                            <p:strVal val="#ppt_x"/>
                                          </p:val>
                                        </p:tav>
                                        <p:tav tm="100000">
                                          <p:val>
                                            <p:strVal val="#ppt_x"/>
                                          </p:val>
                                        </p:tav>
                                      </p:tavLst>
                                    </p:anim>
                                    <p:anim calcmode="lin" valueType="num">
                                      <p:cBhvr>
                                        <p:cTn id="53" dur="15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par>
                                <p:cTn id="59" presetID="32" presetClass="emph" presetSubtype="0" repeatCount="2000" fill="hold" nodeType="withEffect">
                                  <p:stCondLst>
                                    <p:cond delay="0"/>
                                  </p:stCondLst>
                                  <p:childTnLst>
                                    <p:animRot by="120000">
                                      <p:cBhvr>
                                        <p:cTn id="60" dur="75" fill="hold">
                                          <p:stCondLst>
                                            <p:cond delay="0"/>
                                          </p:stCondLst>
                                        </p:cTn>
                                        <p:tgtEl>
                                          <p:spTgt spid="27"/>
                                        </p:tgtEl>
                                        <p:attrNameLst>
                                          <p:attrName>r</p:attrName>
                                        </p:attrNameLst>
                                      </p:cBhvr>
                                    </p:animRot>
                                    <p:animRot by="-240000">
                                      <p:cBhvr>
                                        <p:cTn id="61" dur="150" fill="hold">
                                          <p:stCondLst>
                                            <p:cond delay="150"/>
                                          </p:stCondLst>
                                        </p:cTn>
                                        <p:tgtEl>
                                          <p:spTgt spid="27"/>
                                        </p:tgtEl>
                                        <p:attrNameLst>
                                          <p:attrName>r</p:attrName>
                                        </p:attrNameLst>
                                      </p:cBhvr>
                                    </p:animRot>
                                    <p:animRot by="240000">
                                      <p:cBhvr>
                                        <p:cTn id="62" dur="150" fill="hold">
                                          <p:stCondLst>
                                            <p:cond delay="300"/>
                                          </p:stCondLst>
                                        </p:cTn>
                                        <p:tgtEl>
                                          <p:spTgt spid="27"/>
                                        </p:tgtEl>
                                        <p:attrNameLst>
                                          <p:attrName>r</p:attrName>
                                        </p:attrNameLst>
                                      </p:cBhvr>
                                    </p:animRot>
                                    <p:animRot by="-240000">
                                      <p:cBhvr>
                                        <p:cTn id="63" dur="150" fill="hold">
                                          <p:stCondLst>
                                            <p:cond delay="450"/>
                                          </p:stCondLst>
                                        </p:cTn>
                                        <p:tgtEl>
                                          <p:spTgt spid="27"/>
                                        </p:tgtEl>
                                        <p:attrNameLst>
                                          <p:attrName>r</p:attrName>
                                        </p:attrNameLst>
                                      </p:cBhvr>
                                    </p:animRot>
                                    <p:animRot by="120000">
                                      <p:cBhvr>
                                        <p:cTn id="64" dur="150" fill="hold">
                                          <p:stCondLst>
                                            <p:cond delay="600"/>
                                          </p:stCondLst>
                                        </p:cTn>
                                        <p:tgtEl>
                                          <p:spTgt spid="27"/>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down)">
                                      <p:cBhvr>
                                        <p:cTn id="69" dur="580">
                                          <p:stCondLst>
                                            <p:cond delay="0"/>
                                          </p:stCondLst>
                                        </p:cTn>
                                        <p:tgtEl>
                                          <p:spTgt spid="16"/>
                                        </p:tgtEl>
                                      </p:cBhvr>
                                    </p:animEffect>
                                    <p:anim calcmode="lin" valueType="num">
                                      <p:cBhvr>
                                        <p:cTn id="7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5" dur="26">
                                          <p:stCondLst>
                                            <p:cond delay="650"/>
                                          </p:stCondLst>
                                        </p:cTn>
                                        <p:tgtEl>
                                          <p:spTgt spid="16"/>
                                        </p:tgtEl>
                                      </p:cBhvr>
                                      <p:to x="100000" y="60000"/>
                                    </p:animScale>
                                    <p:animScale>
                                      <p:cBhvr>
                                        <p:cTn id="76" dur="166" decel="50000">
                                          <p:stCondLst>
                                            <p:cond delay="676"/>
                                          </p:stCondLst>
                                        </p:cTn>
                                        <p:tgtEl>
                                          <p:spTgt spid="16"/>
                                        </p:tgtEl>
                                      </p:cBhvr>
                                      <p:to x="100000" y="100000"/>
                                    </p:animScale>
                                    <p:animScale>
                                      <p:cBhvr>
                                        <p:cTn id="77" dur="26">
                                          <p:stCondLst>
                                            <p:cond delay="1312"/>
                                          </p:stCondLst>
                                        </p:cTn>
                                        <p:tgtEl>
                                          <p:spTgt spid="16"/>
                                        </p:tgtEl>
                                      </p:cBhvr>
                                      <p:to x="100000" y="80000"/>
                                    </p:animScale>
                                    <p:animScale>
                                      <p:cBhvr>
                                        <p:cTn id="78" dur="166" decel="50000">
                                          <p:stCondLst>
                                            <p:cond delay="1338"/>
                                          </p:stCondLst>
                                        </p:cTn>
                                        <p:tgtEl>
                                          <p:spTgt spid="16"/>
                                        </p:tgtEl>
                                      </p:cBhvr>
                                      <p:to x="100000" y="100000"/>
                                    </p:animScale>
                                    <p:animScale>
                                      <p:cBhvr>
                                        <p:cTn id="79" dur="26">
                                          <p:stCondLst>
                                            <p:cond delay="1642"/>
                                          </p:stCondLst>
                                        </p:cTn>
                                        <p:tgtEl>
                                          <p:spTgt spid="16"/>
                                        </p:tgtEl>
                                      </p:cBhvr>
                                      <p:to x="100000" y="90000"/>
                                    </p:animScale>
                                    <p:animScale>
                                      <p:cBhvr>
                                        <p:cTn id="80" dur="166" decel="50000">
                                          <p:stCondLst>
                                            <p:cond delay="1668"/>
                                          </p:stCondLst>
                                        </p:cTn>
                                        <p:tgtEl>
                                          <p:spTgt spid="16"/>
                                        </p:tgtEl>
                                      </p:cBhvr>
                                      <p:to x="100000" y="100000"/>
                                    </p:animScale>
                                    <p:animScale>
                                      <p:cBhvr>
                                        <p:cTn id="81" dur="26">
                                          <p:stCondLst>
                                            <p:cond delay="1808"/>
                                          </p:stCondLst>
                                        </p:cTn>
                                        <p:tgtEl>
                                          <p:spTgt spid="16"/>
                                        </p:tgtEl>
                                      </p:cBhvr>
                                      <p:to x="100000" y="95000"/>
                                    </p:animScale>
                                    <p:animScale>
                                      <p:cBhvr>
                                        <p:cTn id="82"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Hoạt</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động</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về</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nhà</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89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56E9AE-B832-5242-B7EC-77479B209D55}"/>
              </a:ext>
            </a:extLst>
          </p:cNvPr>
          <p:cNvPicPr>
            <a:picLocks noChangeAspect="1"/>
          </p:cNvPicPr>
          <p:nvPr/>
        </p:nvPicPr>
        <p:blipFill rotWithShape="1">
          <a:blip r:embed="rId2">
            <a:extLst>
              <a:ext uri="{28A0092B-C50C-407E-A947-70E740481C1C}">
                <a14:useLocalDpi xmlns:a14="http://schemas.microsoft.com/office/drawing/2010/main" val="0"/>
              </a:ext>
            </a:extLst>
          </a:blip>
          <a:srcRect t="11364" b="22594"/>
          <a:stretch/>
        </p:blipFill>
        <p:spPr>
          <a:xfrm>
            <a:off x="238539" y="1899138"/>
            <a:ext cx="11728173" cy="4431323"/>
          </a:xfrm>
          <a:prstGeom prst="rect">
            <a:avLst/>
          </a:prstGeom>
        </p:spPr>
      </p:pic>
      <p:sp>
        <p:nvSpPr>
          <p:cNvPr id="4" name="Luyện đọc từ khó">
            <a:extLst>
              <a:ext uri="{FF2B5EF4-FFF2-40B4-BE49-F238E27FC236}">
                <a16:creationId xmlns:a16="http://schemas.microsoft.com/office/drawing/2014/main" id="{1D2DD515-BA3C-9043-A65A-73F2D3ED6F75}"/>
              </a:ext>
            </a:extLst>
          </p:cNvPr>
          <p:cNvSpPr txBox="1"/>
          <p:nvPr/>
        </p:nvSpPr>
        <p:spPr>
          <a:xfrm>
            <a:off x="694006" y="273244"/>
            <a:ext cx="11376074" cy="1323439"/>
          </a:xfrm>
          <a:prstGeom prst="rect">
            <a:avLst/>
          </a:prstGeom>
          <a:noFill/>
        </p:spPr>
        <p:txBody>
          <a:bodyPr wrap="square" rtlCol="0">
            <a:spAutoFit/>
          </a:bodyPr>
          <a:lstStyle/>
          <a:p>
            <a:pPr lvl="0" algn="ctr" defTabSz="914377">
              <a:defRPr/>
            </a:pPr>
            <a:r>
              <a:rPr lang="vi-VN" sz="4000" b="1" dirty="0">
                <a:solidFill>
                  <a:schemeClr val="accent6">
                    <a:lumMod val="75000"/>
                  </a:schemeClr>
                </a:solidFill>
                <a:effectLst>
                  <a:outerShdw blurRad="38100" dist="38100" dir="2700000" algn="tl">
                    <a:srgbClr val="000000">
                      <a:alpha val="43137"/>
                    </a:srgbClr>
                  </a:outerShdw>
                </a:effectLst>
                <a:latin typeface="Calibri" panose="020F0502020204030204"/>
                <a:cs typeface="iCiel Cucho" pitchFamily="50" charset="0"/>
              </a:rPr>
              <a:t>Thực hiện những việc làm thể hiện sự quan tâm, chăm sóc người thân.</a:t>
            </a:r>
            <a:endParaRPr kumimoji="0" lang="en-US" sz="4000" b="1" i="0" u="none" strike="noStrike" kern="1200" cap="none" spc="0" normalizeH="0" baseline="0" noProof="0" dirty="0">
              <a:ln>
                <a:noFill/>
              </a:ln>
              <a:solidFill>
                <a:schemeClr val="accent6">
                  <a:lumMod val="75000"/>
                </a:schemeClr>
              </a:solidFill>
              <a:effectLst>
                <a:outerShdw blurRad="38100" dist="38100" dir="2700000" algn="tl">
                  <a:srgbClr val="000000">
                    <a:alpha val="43137"/>
                  </a:srgbClr>
                </a:outerShdw>
              </a:effectLst>
              <a:uLnTx/>
              <a:uFillTx/>
              <a:latin typeface="Calibri" panose="020F0502020204030204"/>
              <a:cs typeface="iCiel Cucho" pitchFamily="50" charset="0"/>
            </a:endParaRPr>
          </a:p>
        </p:txBody>
      </p:sp>
    </p:spTree>
    <p:extLst>
      <p:ext uri="{BB962C8B-B14F-4D97-AF65-F5344CB8AC3E}">
        <p14:creationId xmlns:p14="http://schemas.microsoft.com/office/powerpoint/2010/main" val="137095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010B43-CDCC-E648-8F2A-9889CE46986B}"/>
              </a:ext>
            </a:extLst>
          </p:cNvPr>
          <p:cNvPicPr>
            <a:picLocks noChangeAspect="1"/>
          </p:cNvPicPr>
          <p:nvPr/>
        </p:nvPicPr>
        <p:blipFill rotWithShape="1">
          <a:blip r:embed="rId2">
            <a:extLst>
              <a:ext uri="{28A0092B-C50C-407E-A947-70E740481C1C}">
                <a14:useLocalDpi xmlns:a14="http://schemas.microsoft.com/office/drawing/2010/main" val="0"/>
              </a:ext>
            </a:extLst>
          </a:blip>
          <a:srcRect t="11364" b="22326"/>
          <a:stretch/>
        </p:blipFill>
        <p:spPr>
          <a:xfrm>
            <a:off x="0" y="1955410"/>
            <a:ext cx="12192000" cy="4642338"/>
          </a:xfrm>
          <a:prstGeom prst="rect">
            <a:avLst/>
          </a:prstGeom>
        </p:spPr>
      </p:pic>
      <p:sp>
        <p:nvSpPr>
          <p:cNvPr id="3" name="Luyện đọc từ khó">
            <a:extLst>
              <a:ext uri="{FF2B5EF4-FFF2-40B4-BE49-F238E27FC236}">
                <a16:creationId xmlns:a16="http://schemas.microsoft.com/office/drawing/2014/main" id="{52C3066D-FA20-1E45-A6E1-FF06AB4096D5}"/>
              </a:ext>
            </a:extLst>
          </p:cNvPr>
          <p:cNvSpPr txBox="1"/>
          <p:nvPr/>
        </p:nvSpPr>
        <p:spPr>
          <a:xfrm>
            <a:off x="694006" y="273244"/>
            <a:ext cx="11376074" cy="1323439"/>
          </a:xfrm>
          <a:prstGeom prst="rect">
            <a:avLst/>
          </a:prstGeom>
          <a:noFill/>
        </p:spPr>
        <p:txBody>
          <a:bodyPr wrap="square" rtlCol="0">
            <a:spAutoFit/>
          </a:bodyPr>
          <a:lstStyle/>
          <a:p>
            <a:pPr lvl="0" algn="ctr" defTabSz="914377">
              <a:defRPr/>
            </a:pPr>
            <a:r>
              <a:rPr lang="vi-VN" sz="4000" b="1" dirty="0">
                <a:solidFill>
                  <a:schemeClr val="accent6">
                    <a:lumMod val="75000"/>
                  </a:schemeClr>
                </a:solidFill>
                <a:effectLst>
                  <a:outerShdw blurRad="38100" dist="38100" dir="2700000" algn="tl">
                    <a:srgbClr val="000000">
                      <a:alpha val="43137"/>
                    </a:srgbClr>
                  </a:outerShdw>
                </a:effectLst>
                <a:latin typeface="Calibri" panose="020F0502020204030204"/>
                <a:cs typeface="iCiel Cucho" pitchFamily="50" charset="0"/>
              </a:rPr>
              <a:t>Tìm lại một món quà người thân đã tặng em và mang đến lớp để chia sẻ với các bạn.</a:t>
            </a:r>
            <a:endParaRPr kumimoji="0" lang="en-US" sz="4000" b="1" i="0" u="none" strike="noStrike" kern="1200" cap="none" spc="0" normalizeH="0" baseline="0" noProof="0" dirty="0">
              <a:ln>
                <a:noFill/>
              </a:ln>
              <a:solidFill>
                <a:schemeClr val="accent6">
                  <a:lumMod val="75000"/>
                </a:schemeClr>
              </a:solidFill>
              <a:effectLst>
                <a:outerShdw blurRad="38100" dist="38100" dir="2700000" algn="tl">
                  <a:srgbClr val="000000">
                    <a:alpha val="43137"/>
                  </a:srgbClr>
                </a:outerShdw>
              </a:effectLst>
              <a:uLnTx/>
              <a:uFillTx/>
              <a:latin typeface="Calibri" panose="020F0502020204030204"/>
              <a:cs typeface="iCiel Cucho" pitchFamily="50" charset="0"/>
            </a:endParaRPr>
          </a:p>
        </p:txBody>
      </p:sp>
    </p:spTree>
    <p:extLst>
      <p:ext uri="{BB962C8B-B14F-4D97-AF65-F5344CB8AC3E}">
        <p14:creationId xmlns:p14="http://schemas.microsoft.com/office/powerpoint/2010/main" val="348308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9A10B0-ADFE-3E46-87DF-606288F7A8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2F90C8C3-30C0-AA44-B6E3-707589931023}"/>
              </a:ext>
            </a:extLst>
          </p:cNvPr>
          <p:cNvSpPr/>
          <p:nvPr/>
        </p:nvSpPr>
        <p:spPr>
          <a:xfrm>
            <a:off x="4126769" y="900410"/>
            <a:ext cx="5043368"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Khởi</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động</a:t>
            </a:r>
            <a:endPar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3927696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6">
            <a:extLst>
              <a:ext uri="{FF2B5EF4-FFF2-40B4-BE49-F238E27FC236}">
                <a16:creationId xmlns:a16="http://schemas.microsoft.com/office/drawing/2014/main" id="{B7C59D48-999A-4A41-A297-E121E22015CD}"/>
              </a:ext>
            </a:extLst>
          </p:cNvPr>
          <p:cNvSpPr txBox="1">
            <a:spLocks noChangeArrowheads="1"/>
          </p:cNvSpPr>
          <p:nvPr/>
        </p:nvSpPr>
        <p:spPr bwMode="auto">
          <a:xfrm>
            <a:off x="1004249" y="155492"/>
            <a:ext cx="898355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a:ln>
                  <a:noFill/>
                </a:ln>
                <a:solidFill>
                  <a:srgbClr val="FF0000"/>
                </a:solidFill>
                <a:effectLst/>
                <a:uLnTx/>
                <a:uFillTx/>
                <a:latin typeface="Calibri"/>
                <a:ea typeface="华康海报体W12(P)" panose="040B0C00000000000000" pitchFamily="82" charset="-122"/>
                <a:cs typeface="+mn-cs"/>
              </a:rPr>
              <a:t>1. </a:t>
            </a:r>
            <a:r>
              <a:rPr lang="en-US" altLang="zh-CN" sz="3500" b="1" kern="0" dirty="0" err="1">
                <a:solidFill>
                  <a:srgbClr val="FF0000"/>
                </a:solidFill>
                <a:latin typeface="Calibri"/>
                <a:ea typeface="华康海报体W12(P)" panose="040B0C00000000000000" pitchFamily="82" charset="-122"/>
              </a:rPr>
              <a:t>Hát</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và</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vận</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động</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theo</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một</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bài</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hát</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về</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gia</a:t>
            </a:r>
            <a:r>
              <a:rPr lang="en-US" altLang="zh-CN" sz="3500" b="1" kern="0" dirty="0">
                <a:solidFill>
                  <a:srgbClr val="FF0000"/>
                </a:solidFill>
                <a:latin typeface="Calibri"/>
                <a:ea typeface="华康海报体W12(P)" panose="040B0C00000000000000" pitchFamily="82" charset="-122"/>
              </a:rPr>
              <a:t> </a:t>
            </a:r>
            <a:r>
              <a:rPr lang="en-US" altLang="zh-CN" sz="3500" b="1" kern="0" dirty="0" err="1">
                <a:solidFill>
                  <a:srgbClr val="FF0000"/>
                </a:solidFill>
                <a:latin typeface="Calibri"/>
                <a:ea typeface="华康海报体W12(P)" panose="040B0C00000000000000" pitchFamily="82" charset="-122"/>
              </a:rPr>
              <a:t>đình</a:t>
            </a:r>
            <a:endParaRPr kumimoji="0" lang="zh-CN" altLang="en-US" sz="3500" b="1" i="0" u="none" strike="noStrike" kern="0" cap="none" spc="0" normalizeH="0" baseline="0" noProof="0" dirty="0">
              <a:ln>
                <a:noFill/>
              </a:ln>
              <a:solidFill>
                <a:srgbClr val="FF0000"/>
              </a:solidFill>
              <a:effectLst/>
              <a:uLnTx/>
              <a:uFillTx/>
              <a:latin typeface="Calibri"/>
              <a:ea typeface="华康海报体W12(P)" panose="040B0C00000000000000" pitchFamily="82" charset="-122"/>
              <a:cs typeface="+mn-cs"/>
            </a:endParaRPr>
          </a:p>
        </p:txBody>
      </p:sp>
      <p:sp>
        <p:nvSpPr>
          <p:cNvPr id="5" name="文本框 6">
            <a:extLst>
              <a:ext uri="{FF2B5EF4-FFF2-40B4-BE49-F238E27FC236}">
                <a16:creationId xmlns:a16="http://schemas.microsoft.com/office/drawing/2014/main" id="{60E9C598-1356-A144-821A-BF77D5DDE866}"/>
              </a:ext>
            </a:extLst>
          </p:cNvPr>
          <p:cNvSpPr txBox="1">
            <a:spLocks noChangeArrowheads="1"/>
          </p:cNvSpPr>
          <p:nvPr/>
        </p:nvSpPr>
        <p:spPr bwMode="auto">
          <a:xfrm>
            <a:off x="165583" y="975651"/>
            <a:ext cx="6455613"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err="1">
                <a:ln>
                  <a:noFill/>
                </a:ln>
                <a:solidFill>
                  <a:srgbClr val="0432FF"/>
                </a:solidFill>
                <a:effectLst/>
                <a:uLnTx/>
                <a:uFillTx/>
                <a:latin typeface="Calibri"/>
                <a:ea typeface="华康海报体W12(P)" panose="040B0C00000000000000" pitchFamily="82" charset="-122"/>
                <a:cs typeface="+mn-cs"/>
              </a:rPr>
              <a:t>Bài</a:t>
            </a:r>
            <a:r>
              <a:rPr kumimoji="0" lang="en-US" altLang="zh-CN" sz="3500" b="1" i="0" u="none" strike="noStrike" kern="0" cap="none" spc="0" normalizeH="0" baseline="0" noProof="0" dirty="0">
                <a:ln>
                  <a:noFill/>
                </a:ln>
                <a:solidFill>
                  <a:srgbClr val="0432FF"/>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srgbClr val="0432FF"/>
                </a:solidFill>
                <a:effectLst/>
                <a:uLnTx/>
                <a:uFillTx/>
                <a:latin typeface="Calibri"/>
                <a:ea typeface="华康海报体W12(P)" panose="040B0C00000000000000" pitchFamily="82" charset="-122"/>
                <a:cs typeface="+mn-cs"/>
              </a:rPr>
              <a:t>hát</a:t>
            </a:r>
            <a:r>
              <a:rPr kumimoji="0" lang="en-US" altLang="zh-CN" sz="3500" b="1" i="0" u="none" strike="noStrike" kern="0" cap="none" spc="0" normalizeH="0" baseline="0" noProof="0" dirty="0">
                <a:ln>
                  <a:noFill/>
                </a:ln>
                <a:solidFill>
                  <a:srgbClr val="0432FF"/>
                </a:solidFill>
                <a:effectLst/>
                <a:uLnTx/>
                <a:uFillTx/>
                <a:latin typeface="Calibri"/>
                <a:ea typeface="华康海报体W12(P)" panose="040B0C00000000000000" pitchFamily="82" charset="-122"/>
                <a:cs typeface="+mn-cs"/>
              </a:rPr>
              <a:t> “ </a:t>
            </a:r>
            <a:r>
              <a:rPr kumimoji="0" lang="en-US" altLang="zh-CN" sz="3500" b="1" i="0" u="none" strike="noStrike" kern="0" cap="none" spc="0" normalizeH="0" baseline="0" noProof="0" dirty="0" err="1">
                <a:ln>
                  <a:noFill/>
                </a:ln>
                <a:solidFill>
                  <a:srgbClr val="0432FF"/>
                </a:solidFill>
                <a:effectLst/>
                <a:uLnTx/>
                <a:uFillTx/>
                <a:latin typeface="Calibri"/>
                <a:ea typeface="华康海报体W12(P)" panose="040B0C00000000000000" pitchFamily="82" charset="-122"/>
                <a:cs typeface="+mn-cs"/>
              </a:rPr>
              <a:t>Bố</a:t>
            </a:r>
            <a:r>
              <a:rPr kumimoji="0" lang="en-US" altLang="zh-CN" sz="3500" b="1" i="0" u="none" strike="noStrike" kern="0" cap="none" spc="0" normalizeH="0" baseline="0" noProof="0" dirty="0">
                <a:ln>
                  <a:noFill/>
                </a:ln>
                <a:solidFill>
                  <a:srgbClr val="0432FF"/>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srgbClr val="0432FF"/>
                </a:solidFill>
                <a:effectLst/>
                <a:uLnTx/>
                <a:uFillTx/>
                <a:latin typeface="Calibri"/>
                <a:ea typeface="华康海报体W12(P)" panose="040B0C00000000000000" pitchFamily="82" charset="-122"/>
                <a:cs typeface="+mn-cs"/>
              </a:rPr>
              <a:t>ơi</a:t>
            </a:r>
            <a:r>
              <a:rPr kumimoji="0" lang="en-US" altLang="zh-CN" sz="3500" b="1" i="0" u="none" strike="noStrike" kern="0" cap="none" spc="0" normalizeH="0" baseline="0" noProof="0" dirty="0">
                <a:ln>
                  <a:noFill/>
                </a:ln>
                <a:solidFill>
                  <a:srgbClr val="0432FF"/>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srgbClr val="0432FF"/>
                </a:solidFill>
                <a:effectLst/>
                <a:uLnTx/>
                <a:uFillTx/>
                <a:latin typeface="Calibri"/>
                <a:ea typeface="华康海报体W12(P)" panose="040B0C00000000000000" pitchFamily="82" charset="-122"/>
                <a:cs typeface="+mn-cs"/>
              </a:rPr>
              <a:t>mình</a:t>
            </a:r>
            <a:r>
              <a:rPr kumimoji="0" lang="en-US" altLang="zh-CN" sz="3500" b="1" i="0" u="none" strike="noStrike" kern="0" cap="none" spc="0" normalizeH="0" baseline="0" noProof="0" dirty="0">
                <a:ln>
                  <a:noFill/>
                </a:ln>
                <a:solidFill>
                  <a:srgbClr val="0432FF"/>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srgbClr val="0432FF"/>
                </a:solidFill>
                <a:effectLst/>
                <a:uLnTx/>
                <a:uFillTx/>
                <a:latin typeface="Calibri"/>
                <a:ea typeface="华康海报体W12(P)" panose="040B0C00000000000000" pitchFamily="82" charset="-122"/>
                <a:cs typeface="+mn-cs"/>
              </a:rPr>
              <a:t>đi</a:t>
            </a:r>
            <a:r>
              <a:rPr kumimoji="0" lang="en-US" altLang="zh-CN" sz="3500" b="1" i="0" u="none" strike="noStrike" kern="0" cap="none" spc="0" normalizeH="0" baseline="0" noProof="0" dirty="0">
                <a:ln>
                  <a:noFill/>
                </a:ln>
                <a:solidFill>
                  <a:srgbClr val="0432FF"/>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srgbClr val="0432FF"/>
                </a:solidFill>
                <a:effectLst/>
                <a:uLnTx/>
                <a:uFillTx/>
                <a:latin typeface="Calibri"/>
                <a:ea typeface="华康海报体W12(P)" panose="040B0C00000000000000" pitchFamily="82" charset="-122"/>
                <a:cs typeface="+mn-cs"/>
              </a:rPr>
              <a:t>đâu</a:t>
            </a:r>
            <a:r>
              <a:rPr kumimoji="0" lang="en-US" altLang="zh-CN" sz="3500" b="1" i="0" u="none" strike="noStrike" kern="0" cap="none" spc="0" normalizeH="0" baseline="0" noProof="0" dirty="0">
                <a:ln>
                  <a:noFill/>
                </a:ln>
                <a:solidFill>
                  <a:srgbClr val="0432FF"/>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srgbClr val="0432FF"/>
                </a:solidFill>
                <a:effectLst/>
                <a:uLnTx/>
                <a:uFillTx/>
                <a:latin typeface="Calibri"/>
                <a:ea typeface="华康海报体W12(P)" panose="040B0C00000000000000" pitchFamily="82" charset="-122"/>
                <a:cs typeface="+mn-cs"/>
              </a:rPr>
              <a:t>thế</a:t>
            </a:r>
            <a:r>
              <a:rPr kumimoji="0" lang="en-US" altLang="zh-CN" sz="3500" b="1" i="0" u="none" strike="noStrike" kern="0" cap="none" spc="0" normalizeH="0" baseline="0" noProof="0" dirty="0">
                <a:ln>
                  <a:noFill/>
                </a:ln>
                <a:solidFill>
                  <a:srgbClr val="0432FF"/>
                </a:solidFill>
                <a:effectLst/>
                <a:uLnTx/>
                <a:uFillTx/>
                <a:latin typeface="Calibri"/>
                <a:ea typeface="华康海报体W12(P)" panose="040B0C00000000000000" pitchFamily="82" charset="-122"/>
                <a:cs typeface="+mn-cs"/>
              </a:rPr>
              <a:t>?”</a:t>
            </a:r>
            <a:endParaRPr kumimoji="0" lang="zh-CN" altLang="en-US" sz="3500" b="1" i="0" u="none" strike="noStrike" kern="0" cap="none" spc="0" normalizeH="0" baseline="0" noProof="0" dirty="0">
              <a:ln>
                <a:noFill/>
              </a:ln>
              <a:solidFill>
                <a:srgbClr val="0432FF"/>
              </a:solidFill>
              <a:effectLst/>
              <a:uLnTx/>
              <a:uFillTx/>
              <a:latin typeface="Calibri"/>
              <a:ea typeface="华康海报体W12(P)" panose="040B0C00000000000000" pitchFamily="82" charset="-122"/>
              <a:cs typeface="+mn-cs"/>
            </a:endParaRPr>
          </a:p>
        </p:txBody>
      </p:sp>
      <p:sp>
        <p:nvSpPr>
          <p:cNvPr id="6" name="文本框 6">
            <a:extLst>
              <a:ext uri="{FF2B5EF4-FFF2-40B4-BE49-F238E27FC236}">
                <a16:creationId xmlns:a16="http://schemas.microsoft.com/office/drawing/2014/main" id="{4E58B1EE-C752-7648-882C-9D220DC5A4B0}"/>
              </a:ext>
            </a:extLst>
          </p:cNvPr>
          <p:cNvSpPr txBox="1">
            <a:spLocks noChangeArrowheads="1"/>
          </p:cNvSpPr>
          <p:nvPr/>
        </p:nvSpPr>
        <p:spPr bwMode="auto">
          <a:xfrm>
            <a:off x="7106598" y="922207"/>
            <a:ext cx="3743333"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Tác</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giả</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Hoàng</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Bích</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pic>
        <p:nvPicPr>
          <p:cNvPr id="7" name="Picture 6">
            <a:extLst>
              <a:ext uri="{FF2B5EF4-FFF2-40B4-BE49-F238E27FC236}">
                <a16:creationId xmlns:a16="http://schemas.microsoft.com/office/drawing/2014/main" id="{9D0662DC-CCA2-C748-8F21-BBC93834F9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1425" y="1961429"/>
            <a:ext cx="4989198" cy="2935142"/>
          </a:xfrm>
          <a:prstGeom prst="rect">
            <a:avLst/>
          </a:prstGeom>
        </p:spPr>
      </p:pic>
      <p:sp>
        <p:nvSpPr>
          <p:cNvPr id="8" name="Rounded Rectangle 7">
            <a:extLst>
              <a:ext uri="{FF2B5EF4-FFF2-40B4-BE49-F238E27FC236}">
                <a16:creationId xmlns:a16="http://schemas.microsoft.com/office/drawing/2014/main" id="{DB36A8DB-1229-E547-87F5-5C4CE9B59AB9}"/>
              </a:ext>
            </a:extLst>
          </p:cNvPr>
          <p:cNvSpPr/>
          <p:nvPr/>
        </p:nvSpPr>
        <p:spPr>
          <a:xfrm>
            <a:off x="590844" y="5155609"/>
            <a:ext cx="11037696" cy="630942"/>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9" name="文本框 6">
            <a:extLst>
              <a:ext uri="{FF2B5EF4-FFF2-40B4-BE49-F238E27FC236}">
                <a16:creationId xmlns:a16="http://schemas.microsoft.com/office/drawing/2014/main" id="{E1D5AB0A-099D-9244-9B63-847E0D89104C}"/>
              </a:ext>
            </a:extLst>
          </p:cNvPr>
          <p:cNvSpPr txBox="1">
            <a:spLocks noChangeArrowheads="1"/>
          </p:cNvSpPr>
          <p:nvPr/>
        </p:nvSpPr>
        <p:spPr bwMode="auto">
          <a:xfrm>
            <a:off x="722895" y="5198053"/>
            <a:ext cx="11037696"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Thể</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hiện</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những</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động</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tác</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những</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từ</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khoá</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trong</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lời</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bài</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hát</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spTree>
    <p:extLst>
      <p:ext uri="{BB962C8B-B14F-4D97-AF65-F5344CB8AC3E}">
        <p14:creationId xmlns:p14="http://schemas.microsoft.com/office/powerpoint/2010/main" val="3160456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3" name="Video bài 18">
            <a:hlinkClick r:id="" action="ppaction://media"/>
            <a:extLst>
              <a:ext uri="{FF2B5EF4-FFF2-40B4-BE49-F238E27FC236}">
                <a16:creationId xmlns:a16="http://schemas.microsoft.com/office/drawing/2014/main" id="{32119508-480C-48CF-AC8D-EBA8AE30538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5758"/>
            <a:ext cx="12192000" cy="4485824"/>
          </a:xfrm>
          <a:prstGeom prst="rect">
            <a:avLst/>
          </a:prstGeom>
          <a:ln>
            <a:noFill/>
          </a:ln>
          <a:effectLst>
            <a:glow rad="228600">
              <a:srgbClr val="FFFFFF">
                <a:alpha val="40000"/>
              </a:srgbClr>
            </a:glow>
          </a:effectLst>
          <a:scene3d>
            <a:camera prst="orthographicFront"/>
            <a:lightRig rig="threePt" dir="t">
              <a:rot lat="0" lon="0" rev="2100000"/>
            </a:lightRig>
          </a:scene3d>
          <a:sp3d>
            <a:bevelT w="152400" h="101600" prst="slope"/>
          </a:sp3d>
        </p:spPr>
      </p:pic>
      <p:sp>
        <p:nvSpPr>
          <p:cNvPr id="4" name="Rounded Rectangle 3">
            <a:extLst>
              <a:ext uri="{FF2B5EF4-FFF2-40B4-BE49-F238E27FC236}">
                <a16:creationId xmlns:a16="http://schemas.microsoft.com/office/drawing/2014/main" id="{0E5463CD-5B35-8543-A79D-E8982855CE2C}"/>
              </a:ext>
            </a:extLst>
          </p:cNvPr>
          <p:cNvSpPr/>
          <p:nvPr/>
        </p:nvSpPr>
        <p:spPr>
          <a:xfrm>
            <a:off x="1356521" y="4593707"/>
            <a:ext cx="2208202" cy="6713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 name="文本框 6">
            <a:extLst>
              <a:ext uri="{FF2B5EF4-FFF2-40B4-BE49-F238E27FC236}">
                <a16:creationId xmlns:a16="http://schemas.microsoft.com/office/drawing/2014/main" id="{B5D96780-0342-BE42-B01D-F902FB5F2459}"/>
              </a:ext>
            </a:extLst>
          </p:cNvPr>
          <p:cNvSpPr txBox="1">
            <a:spLocks noChangeArrowheads="1"/>
          </p:cNvSpPr>
          <p:nvPr/>
        </p:nvSpPr>
        <p:spPr bwMode="auto">
          <a:xfrm>
            <a:off x="1311107" y="4611310"/>
            <a:ext cx="2299027"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lớn</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hơn</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rồi</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sp>
        <p:nvSpPr>
          <p:cNvPr id="8" name="Rounded Rectangle 7">
            <a:extLst>
              <a:ext uri="{FF2B5EF4-FFF2-40B4-BE49-F238E27FC236}">
                <a16:creationId xmlns:a16="http://schemas.microsoft.com/office/drawing/2014/main" id="{868E198C-465A-B14D-B173-E9541196BA4D}"/>
              </a:ext>
            </a:extLst>
          </p:cNvPr>
          <p:cNvSpPr/>
          <p:nvPr/>
        </p:nvSpPr>
        <p:spPr>
          <a:xfrm>
            <a:off x="3771679" y="4588539"/>
            <a:ext cx="2675732" cy="6764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9" name="文本框 6">
            <a:extLst>
              <a:ext uri="{FF2B5EF4-FFF2-40B4-BE49-F238E27FC236}">
                <a16:creationId xmlns:a16="http://schemas.microsoft.com/office/drawing/2014/main" id="{58948963-2A89-BA41-8046-F0487C5CA696}"/>
              </a:ext>
            </a:extLst>
          </p:cNvPr>
          <p:cNvSpPr txBox="1">
            <a:spLocks noChangeArrowheads="1"/>
          </p:cNvSpPr>
          <p:nvPr/>
        </p:nvSpPr>
        <p:spPr bwMode="auto">
          <a:xfrm>
            <a:off x="3754158" y="4604326"/>
            <a:ext cx="2675732"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khắp</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đất</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trời</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sp>
        <p:nvSpPr>
          <p:cNvPr id="10" name="Rounded Rectangle 9">
            <a:extLst>
              <a:ext uri="{FF2B5EF4-FFF2-40B4-BE49-F238E27FC236}">
                <a16:creationId xmlns:a16="http://schemas.microsoft.com/office/drawing/2014/main" id="{A8D03F99-C945-8146-9714-3AEC0CF71748}"/>
              </a:ext>
            </a:extLst>
          </p:cNvPr>
          <p:cNvSpPr/>
          <p:nvPr/>
        </p:nvSpPr>
        <p:spPr>
          <a:xfrm>
            <a:off x="6866995" y="4607962"/>
            <a:ext cx="1784118" cy="6570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1" name="文本框 6">
            <a:extLst>
              <a:ext uri="{FF2B5EF4-FFF2-40B4-BE49-F238E27FC236}">
                <a16:creationId xmlns:a16="http://schemas.microsoft.com/office/drawing/2014/main" id="{E201A201-8018-9240-9C32-A0379C582ACC}"/>
              </a:ext>
            </a:extLst>
          </p:cNvPr>
          <p:cNvSpPr txBox="1">
            <a:spLocks noChangeArrowheads="1"/>
          </p:cNvSpPr>
          <p:nvPr/>
        </p:nvSpPr>
        <p:spPr bwMode="auto">
          <a:xfrm>
            <a:off x="6979306" y="4615703"/>
            <a:ext cx="1559495"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lang="en-US" altLang="zh-CN" sz="3500" b="1" kern="0" dirty="0" err="1">
                <a:solidFill>
                  <a:prstClr val="black"/>
                </a:solidFill>
                <a:latin typeface="Calibri"/>
                <a:ea typeface="华康海报体W12(P)" panose="040B0C00000000000000" pitchFamily="82" charset="-122"/>
              </a:rPr>
              <a:t>lên</a:t>
            </a:r>
            <a:r>
              <a:rPr lang="en-US" altLang="zh-CN" sz="3500" b="1" kern="0" dirty="0">
                <a:solidFill>
                  <a:prstClr val="black"/>
                </a:solidFill>
                <a:latin typeface="Calibri"/>
                <a:ea typeface="华康海报体W12(P)" panose="040B0C00000000000000" pitchFamily="82" charset="-122"/>
              </a:rPr>
              <a:t> </a:t>
            </a:r>
            <a:r>
              <a:rPr lang="en-US" altLang="zh-CN" sz="3500" b="1" kern="0" dirty="0" err="1">
                <a:solidFill>
                  <a:prstClr val="black"/>
                </a:solidFill>
                <a:latin typeface="Calibri"/>
                <a:ea typeface="华康海报体W12(P)" panose="040B0C00000000000000" pitchFamily="82" charset="-122"/>
              </a:rPr>
              <a:t>núi</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sp>
        <p:nvSpPr>
          <p:cNvPr id="14" name="Rounded Rectangle 13">
            <a:extLst>
              <a:ext uri="{FF2B5EF4-FFF2-40B4-BE49-F238E27FC236}">
                <a16:creationId xmlns:a16="http://schemas.microsoft.com/office/drawing/2014/main" id="{2397A19A-3EC2-BD4D-B011-CC4AEEE4FCDC}"/>
              </a:ext>
            </a:extLst>
          </p:cNvPr>
          <p:cNvSpPr/>
          <p:nvPr/>
        </p:nvSpPr>
        <p:spPr>
          <a:xfrm>
            <a:off x="8922018" y="4607962"/>
            <a:ext cx="1837784" cy="671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5" name="文本框 6">
            <a:extLst>
              <a:ext uri="{FF2B5EF4-FFF2-40B4-BE49-F238E27FC236}">
                <a16:creationId xmlns:a16="http://schemas.microsoft.com/office/drawing/2014/main" id="{5820061E-0EC4-2F41-8200-4CECA3ED256F}"/>
              </a:ext>
            </a:extLst>
          </p:cNvPr>
          <p:cNvSpPr txBox="1">
            <a:spLocks noChangeArrowheads="1"/>
          </p:cNvSpPr>
          <p:nvPr/>
        </p:nvSpPr>
        <p:spPr bwMode="auto">
          <a:xfrm>
            <a:off x="8921928" y="4609671"/>
            <a:ext cx="1913551"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lang="en-US" altLang="zh-CN" sz="3500" b="1" kern="0" dirty="0" err="1">
                <a:solidFill>
                  <a:prstClr val="black"/>
                </a:solidFill>
                <a:latin typeface="Calibri"/>
                <a:ea typeface="华康海报体W12(P)" panose="040B0C00000000000000" pitchFamily="82" charset="-122"/>
              </a:rPr>
              <a:t>lên</a:t>
            </a:r>
            <a:r>
              <a:rPr lang="en-US" altLang="zh-CN" sz="3500" b="1" kern="0" dirty="0">
                <a:solidFill>
                  <a:prstClr val="black"/>
                </a:solidFill>
                <a:latin typeface="Calibri"/>
                <a:ea typeface="华康海报体W12(P)" panose="040B0C00000000000000" pitchFamily="82" charset="-122"/>
              </a:rPr>
              <a:t> </a:t>
            </a:r>
            <a:r>
              <a:rPr lang="en-US" altLang="zh-CN" sz="3500" b="1" kern="0" dirty="0" err="1">
                <a:solidFill>
                  <a:prstClr val="black"/>
                </a:solidFill>
                <a:latin typeface="Calibri"/>
                <a:ea typeface="华康海报体W12(P)" panose="040B0C00000000000000" pitchFamily="82" charset="-122"/>
              </a:rPr>
              <a:t>rừng</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sp>
        <p:nvSpPr>
          <p:cNvPr id="17" name="Rounded Rectangle 16">
            <a:extLst>
              <a:ext uri="{FF2B5EF4-FFF2-40B4-BE49-F238E27FC236}">
                <a16:creationId xmlns:a16="http://schemas.microsoft.com/office/drawing/2014/main" id="{D2F7106B-C4B8-6248-8AAC-FAF1973EBBE1}"/>
              </a:ext>
            </a:extLst>
          </p:cNvPr>
          <p:cNvSpPr/>
          <p:nvPr/>
        </p:nvSpPr>
        <p:spPr>
          <a:xfrm>
            <a:off x="1356520" y="5494277"/>
            <a:ext cx="2208203" cy="567894"/>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0" name="Rounded Rectangle 19">
            <a:extLst>
              <a:ext uri="{FF2B5EF4-FFF2-40B4-BE49-F238E27FC236}">
                <a16:creationId xmlns:a16="http://schemas.microsoft.com/office/drawing/2014/main" id="{E0EA4206-C467-6040-9B3A-5D38FE025640}"/>
              </a:ext>
            </a:extLst>
          </p:cNvPr>
          <p:cNvSpPr/>
          <p:nvPr/>
        </p:nvSpPr>
        <p:spPr>
          <a:xfrm>
            <a:off x="3778623" y="5492157"/>
            <a:ext cx="2725058" cy="536036"/>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8" name="文本框 6">
            <a:extLst>
              <a:ext uri="{FF2B5EF4-FFF2-40B4-BE49-F238E27FC236}">
                <a16:creationId xmlns:a16="http://schemas.microsoft.com/office/drawing/2014/main" id="{BBE6B47F-5E89-0540-8056-0C7C61F95F1F}"/>
              </a:ext>
            </a:extLst>
          </p:cNvPr>
          <p:cNvSpPr txBox="1">
            <a:spLocks noChangeArrowheads="1"/>
          </p:cNvSpPr>
          <p:nvPr/>
        </p:nvSpPr>
        <p:spPr bwMode="auto">
          <a:xfrm>
            <a:off x="3815800" y="5400556"/>
            <a:ext cx="2267405"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lang="en-US" altLang="zh-CN" sz="3500" b="1" kern="0" dirty="0" err="1">
                <a:solidFill>
                  <a:prstClr val="black"/>
                </a:solidFill>
                <a:latin typeface="Calibri"/>
                <a:ea typeface="华康海报体W12(P)" panose="040B0C00000000000000" pitchFamily="82" charset="-122"/>
              </a:rPr>
              <a:t>xuống</a:t>
            </a:r>
            <a:r>
              <a:rPr lang="en-US" altLang="zh-CN" sz="3500" b="1" kern="0" dirty="0">
                <a:solidFill>
                  <a:prstClr val="black"/>
                </a:solidFill>
                <a:latin typeface="Calibri"/>
                <a:ea typeface="华康海报体W12(P)" panose="040B0C00000000000000" pitchFamily="82" charset="-122"/>
              </a:rPr>
              <a:t> </a:t>
            </a:r>
            <a:r>
              <a:rPr lang="en-US" altLang="zh-CN" sz="3500" b="1" kern="0" dirty="0" err="1">
                <a:solidFill>
                  <a:prstClr val="black"/>
                </a:solidFill>
                <a:latin typeface="Calibri"/>
                <a:ea typeface="华康海报体W12(P)" panose="040B0C00000000000000" pitchFamily="82" charset="-122"/>
              </a:rPr>
              <a:t>biển</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sp>
        <p:nvSpPr>
          <p:cNvPr id="16" name="文本框 6">
            <a:extLst>
              <a:ext uri="{FF2B5EF4-FFF2-40B4-BE49-F238E27FC236}">
                <a16:creationId xmlns:a16="http://schemas.microsoft.com/office/drawing/2014/main" id="{61ECA6C1-6CCF-9B45-8FE3-5415364922E0}"/>
              </a:ext>
            </a:extLst>
          </p:cNvPr>
          <p:cNvSpPr txBox="1">
            <a:spLocks noChangeArrowheads="1"/>
          </p:cNvSpPr>
          <p:nvPr/>
        </p:nvSpPr>
        <p:spPr bwMode="auto">
          <a:xfrm>
            <a:off x="1228998" y="5407779"/>
            <a:ext cx="2597519"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lang="en-US" altLang="zh-CN" sz="3500" b="1" kern="0" dirty="0" err="1">
                <a:solidFill>
                  <a:prstClr val="black"/>
                </a:solidFill>
                <a:latin typeface="Calibri"/>
                <a:ea typeface="华康海报体W12(P)" panose="040B0C00000000000000" pitchFamily="82" charset="-122"/>
              </a:rPr>
              <a:t>xuống</a:t>
            </a:r>
            <a:r>
              <a:rPr lang="en-US" altLang="zh-CN" sz="3500" b="1" kern="0" dirty="0">
                <a:solidFill>
                  <a:prstClr val="black"/>
                </a:solidFill>
                <a:latin typeface="Calibri"/>
                <a:ea typeface="华康海报体W12(P)" panose="040B0C00000000000000" pitchFamily="82" charset="-122"/>
              </a:rPr>
              <a:t> </a:t>
            </a:r>
            <a:r>
              <a:rPr lang="en-US" altLang="zh-CN" sz="3500" b="1" kern="0" dirty="0" err="1">
                <a:solidFill>
                  <a:prstClr val="black"/>
                </a:solidFill>
                <a:latin typeface="Calibri"/>
                <a:ea typeface="华康海报体W12(P)" panose="040B0C00000000000000" pitchFamily="82" charset="-122"/>
              </a:rPr>
              <a:t>sông</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sp>
        <p:nvSpPr>
          <p:cNvPr id="21" name="Rounded Rectangle 20">
            <a:extLst>
              <a:ext uri="{FF2B5EF4-FFF2-40B4-BE49-F238E27FC236}">
                <a16:creationId xmlns:a16="http://schemas.microsoft.com/office/drawing/2014/main" id="{0819920F-0D5C-6044-9152-229E4BE738A5}"/>
              </a:ext>
            </a:extLst>
          </p:cNvPr>
          <p:cNvSpPr/>
          <p:nvPr/>
        </p:nvSpPr>
        <p:spPr>
          <a:xfrm>
            <a:off x="6947931" y="5413467"/>
            <a:ext cx="1685126" cy="625254"/>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2" name="文本框 6">
            <a:extLst>
              <a:ext uri="{FF2B5EF4-FFF2-40B4-BE49-F238E27FC236}">
                <a16:creationId xmlns:a16="http://schemas.microsoft.com/office/drawing/2014/main" id="{A2BE263A-A469-144B-8DF4-55292D4A95C3}"/>
              </a:ext>
            </a:extLst>
          </p:cNvPr>
          <p:cNvSpPr txBox="1">
            <a:spLocks noChangeArrowheads="1"/>
          </p:cNvSpPr>
          <p:nvPr/>
        </p:nvSpPr>
        <p:spPr bwMode="auto">
          <a:xfrm>
            <a:off x="6764993" y="5389197"/>
            <a:ext cx="1784118"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lang="en-US" altLang="zh-CN" sz="3500" b="1" kern="0" dirty="0">
                <a:solidFill>
                  <a:prstClr val="black"/>
                </a:solidFill>
                <a:latin typeface="Calibri"/>
                <a:ea typeface="华康海报体W12(P)" panose="040B0C00000000000000" pitchFamily="82" charset="-122"/>
              </a:rPr>
              <a:t>lo </a:t>
            </a:r>
            <a:r>
              <a:rPr lang="en-US" altLang="zh-CN" sz="3500" b="1" kern="0" dirty="0" err="1">
                <a:solidFill>
                  <a:prstClr val="black"/>
                </a:solidFill>
                <a:latin typeface="Calibri"/>
                <a:ea typeface="华康海报体W12(P)" panose="040B0C00000000000000" pitchFamily="82" charset="-122"/>
              </a:rPr>
              <a:t>quá</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sp>
        <p:nvSpPr>
          <p:cNvPr id="23" name="Rounded Rectangle 22">
            <a:extLst>
              <a:ext uri="{FF2B5EF4-FFF2-40B4-BE49-F238E27FC236}">
                <a16:creationId xmlns:a16="http://schemas.microsoft.com/office/drawing/2014/main" id="{1ABEFF90-A018-974A-9DCB-EC435C0B2570}"/>
              </a:ext>
            </a:extLst>
          </p:cNvPr>
          <p:cNvSpPr/>
          <p:nvPr/>
        </p:nvSpPr>
        <p:spPr>
          <a:xfrm>
            <a:off x="8884134" y="5376950"/>
            <a:ext cx="1913552" cy="626743"/>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4" name="文本框 6">
            <a:extLst>
              <a:ext uri="{FF2B5EF4-FFF2-40B4-BE49-F238E27FC236}">
                <a16:creationId xmlns:a16="http://schemas.microsoft.com/office/drawing/2014/main" id="{9C84BA3C-1C2A-E04C-9E58-F7290D961F6A}"/>
              </a:ext>
            </a:extLst>
          </p:cNvPr>
          <p:cNvSpPr txBox="1">
            <a:spLocks noChangeArrowheads="1"/>
          </p:cNvSpPr>
          <p:nvPr/>
        </p:nvSpPr>
        <p:spPr bwMode="auto">
          <a:xfrm>
            <a:off x="9021035" y="5407779"/>
            <a:ext cx="141398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lang="en-US" altLang="zh-CN" sz="3500" b="1" kern="0" dirty="0" err="1">
                <a:solidFill>
                  <a:prstClr val="black"/>
                </a:solidFill>
                <a:latin typeface="Calibri"/>
                <a:ea typeface="华康海报体W12(P)" panose="040B0C00000000000000" pitchFamily="82" charset="-122"/>
              </a:rPr>
              <a:t>tự</a:t>
            </a:r>
            <a:r>
              <a:rPr lang="en-US" altLang="zh-CN" sz="3500" b="1" kern="0" dirty="0">
                <a:solidFill>
                  <a:prstClr val="black"/>
                </a:solidFill>
                <a:latin typeface="Calibri"/>
                <a:ea typeface="华康海报体W12(P)" panose="040B0C00000000000000" pitchFamily="82" charset="-122"/>
              </a:rPr>
              <a:t> tin</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sp>
        <p:nvSpPr>
          <p:cNvPr id="2" name="Rounded Rectangle 1">
            <a:extLst>
              <a:ext uri="{FF2B5EF4-FFF2-40B4-BE49-F238E27FC236}">
                <a16:creationId xmlns:a16="http://schemas.microsoft.com/office/drawing/2014/main" id="{24D9854B-1BBD-564C-B960-38D2D55E453F}"/>
              </a:ext>
            </a:extLst>
          </p:cNvPr>
          <p:cNvSpPr/>
          <p:nvPr/>
        </p:nvSpPr>
        <p:spPr>
          <a:xfrm>
            <a:off x="1477107" y="6133604"/>
            <a:ext cx="3573194" cy="668124"/>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5" name="文本框 6">
            <a:extLst>
              <a:ext uri="{FF2B5EF4-FFF2-40B4-BE49-F238E27FC236}">
                <a16:creationId xmlns:a16="http://schemas.microsoft.com/office/drawing/2014/main" id="{B8BFBA6B-FF6E-0F4D-A51C-279577F9C2A4}"/>
              </a:ext>
            </a:extLst>
          </p:cNvPr>
          <p:cNvSpPr txBox="1">
            <a:spLocks noChangeArrowheads="1"/>
          </p:cNvSpPr>
          <p:nvPr/>
        </p:nvSpPr>
        <p:spPr bwMode="auto">
          <a:xfrm>
            <a:off x="1628330" y="6185190"/>
            <a:ext cx="342197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r>
              <a:rPr lang="vi-VN" sz="3600" b="1" dirty="0">
                <a:solidFill>
                  <a:srgbClr val="FF0000"/>
                </a:solidFill>
              </a:rPr>
              <a:t>Thế giới giang tay</a:t>
            </a:r>
            <a:endParaRPr lang="en-VN" sz="3600" b="1" dirty="0">
              <a:solidFill>
                <a:srgbClr val="FF0000"/>
              </a:solidFill>
            </a:endParaRPr>
          </a:p>
        </p:txBody>
      </p:sp>
      <p:sp>
        <p:nvSpPr>
          <p:cNvPr id="26" name="Rounded Rectangle 25">
            <a:extLst>
              <a:ext uri="{FF2B5EF4-FFF2-40B4-BE49-F238E27FC236}">
                <a16:creationId xmlns:a16="http://schemas.microsoft.com/office/drawing/2014/main" id="{AF107138-C1AF-0648-8C7E-ED506889F01F}"/>
              </a:ext>
            </a:extLst>
          </p:cNvPr>
          <p:cNvSpPr/>
          <p:nvPr/>
        </p:nvSpPr>
        <p:spPr>
          <a:xfrm>
            <a:off x="6100033" y="6136519"/>
            <a:ext cx="3916162" cy="668124"/>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7" name="文本框 6">
            <a:extLst>
              <a:ext uri="{FF2B5EF4-FFF2-40B4-BE49-F238E27FC236}">
                <a16:creationId xmlns:a16="http://schemas.microsoft.com/office/drawing/2014/main" id="{315A1275-B6D2-894C-8B50-04830CF4EFD1}"/>
              </a:ext>
            </a:extLst>
          </p:cNvPr>
          <p:cNvSpPr txBox="1">
            <a:spLocks noChangeArrowheads="1"/>
          </p:cNvSpPr>
          <p:nvPr/>
        </p:nvSpPr>
        <p:spPr bwMode="auto">
          <a:xfrm>
            <a:off x="6091968" y="6147348"/>
            <a:ext cx="3916163"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r>
              <a:rPr lang="vi-VN" sz="3500" b="1" dirty="0">
                <a:solidFill>
                  <a:srgbClr val="FF0000"/>
                </a:solidFill>
              </a:rPr>
              <a:t>Khắp nơi đều là nhà</a:t>
            </a:r>
            <a:endParaRPr lang="en-VN" sz="3500" b="1" dirty="0">
              <a:solidFill>
                <a:srgbClr val="FF0000"/>
              </a:solidFill>
            </a:endParaRPr>
          </a:p>
        </p:txBody>
      </p:sp>
    </p:spTree>
    <p:extLst>
      <p:ext uri="{BB962C8B-B14F-4D97-AF65-F5344CB8AC3E}">
        <p14:creationId xmlns:p14="http://schemas.microsoft.com/office/powerpoint/2010/main" val="207633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1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a:extLst>
              <a:ext uri="{FF2B5EF4-FFF2-40B4-BE49-F238E27FC236}">
                <a16:creationId xmlns:a16="http://schemas.microsoft.com/office/drawing/2014/main" id="{A6891109-3BEE-4379-BBA4-773EFE69BA23}"/>
              </a:ext>
            </a:extLst>
          </p:cNvPr>
          <p:cNvPicPr>
            <a:picLocks noChangeAspect="1"/>
          </p:cNvPicPr>
          <p:nvPr/>
        </p:nvPicPr>
        <p:blipFill rotWithShape="1">
          <a:blip r:embed="rId3">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2CFB906B-C86E-4F7B-8561-CCFA1F145B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1737705"/>
            <a:ext cx="12191999" cy="3967171"/>
          </a:xfrm>
          <a:prstGeom prst="rect">
            <a:avLst/>
          </a:prstGeom>
        </p:spPr>
      </p:pic>
      <p:pic>
        <p:nvPicPr>
          <p:cNvPr id="23" name="Mây 3">
            <a:extLst>
              <a:ext uri="{FF2B5EF4-FFF2-40B4-BE49-F238E27FC236}">
                <a16:creationId xmlns:a16="http://schemas.microsoft.com/office/drawing/2014/main" id="{AE93FE02-DB59-4C79-9595-BDB2139181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a:extLst>
              <a:ext uri="{FF2B5EF4-FFF2-40B4-BE49-F238E27FC236}">
                <a16:creationId xmlns:a16="http://schemas.microsoft.com/office/drawing/2014/main" id="{6636E5CD-B3A7-4E53-948D-E3AEF61E33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a:extLst>
              <a:ext uri="{FF2B5EF4-FFF2-40B4-BE49-F238E27FC236}">
                <a16:creationId xmlns:a16="http://schemas.microsoft.com/office/drawing/2014/main" id="{B01E563B-2B5B-42EE-8427-356BDB4C7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26817" y="1308292"/>
            <a:ext cx="8431251" cy="4570649"/>
          </a:xfrm>
          <a:prstGeom prst="rect">
            <a:avLst/>
          </a:prstGeom>
        </p:spPr>
      </p:pic>
      <p:pic>
        <p:nvPicPr>
          <p:cNvPr id="5" name="bkgr 1">
            <a:extLst>
              <a:ext uri="{FF2B5EF4-FFF2-40B4-BE49-F238E27FC236}">
                <a16:creationId xmlns:a16="http://schemas.microsoft.com/office/drawing/2014/main" id="{EE608529-74D9-400B-8DBC-8AA55BF44F4C}"/>
              </a:ext>
            </a:extLst>
          </p:cNvPr>
          <p:cNvPicPr>
            <a:picLocks noChangeAspect="1"/>
          </p:cNvPicPr>
          <p:nvPr/>
        </p:nvPicPr>
        <p:blipFill rotWithShape="1">
          <a:blip r:embed="rId8">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1" name="bóng bay 1">
            <a:extLst>
              <a:ext uri="{FF2B5EF4-FFF2-40B4-BE49-F238E27FC236}">
                <a16:creationId xmlns:a16="http://schemas.microsoft.com/office/drawing/2014/main" id="{7A93F8E8-0282-4159-B1C7-00A9F2E978C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a:extLst>
              <a:ext uri="{FF2B5EF4-FFF2-40B4-BE49-F238E27FC236}">
                <a16:creationId xmlns:a16="http://schemas.microsoft.com/office/drawing/2014/main" id="{22C5EFB3-49C0-4658-A0CA-CD0E4F34678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a:extLst>
              <a:ext uri="{FF2B5EF4-FFF2-40B4-BE49-F238E27FC236}">
                <a16:creationId xmlns:a16="http://schemas.microsoft.com/office/drawing/2014/main" id="{BBB5CE74-F31D-4B7D-BF2E-90F5B2E105D1}"/>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D89CA989-BC85-4D67-8058-6CFC5AEDBA4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a:extLst>
              <a:ext uri="{FF2B5EF4-FFF2-40B4-BE49-F238E27FC236}">
                <a16:creationId xmlns:a16="http://schemas.microsoft.com/office/drawing/2014/main" id="{7D6F8ED2-3AEC-4783-9D72-751F57811146}"/>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52AF4C38-29F5-4402-B531-270D2EBA04A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a:extLst>
              <a:ext uri="{FF2B5EF4-FFF2-40B4-BE49-F238E27FC236}">
                <a16:creationId xmlns:a16="http://schemas.microsoft.com/office/drawing/2014/main" id="{440933B4-60B6-471D-9839-79BAFAC76CB0}"/>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16" name="Luyện đọc từ khó">
            <a:extLst>
              <a:ext uri="{FF2B5EF4-FFF2-40B4-BE49-F238E27FC236}">
                <a16:creationId xmlns:a16="http://schemas.microsoft.com/office/drawing/2014/main" id="{7CB46224-7161-4940-BE99-82083C11CA6E}"/>
              </a:ext>
            </a:extLst>
          </p:cNvPr>
          <p:cNvSpPr txBox="1"/>
          <p:nvPr/>
        </p:nvSpPr>
        <p:spPr>
          <a:xfrm>
            <a:off x="1807960" y="2531350"/>
            <a:ext cx="7814143" cy="1938992"/>
          </a:xfrm>
          <a:prstGeom prst="rect">
            <a:avLst/>
          </a:prstGeom>
          <a:noFill/>
        </p:spPr>
        <p:txBody>
          <a:bodyPr wrap="square" rtlCol="0">
            <a:spAutoFit/>
          </a:bodyPr>
          <a:lstStyle/>
          <a:p>
            <a:pPr lvl="0" algn="ctr" defTabSz="914377">
              <a:defRPr/>
            </a:pPr>
            <a:r>
              <a:rPr lang="vi-VN" sz="4000" b="1" dirty="0">
                <a:solidFill>
                  <a:srgbClr val="FFFF00"/>
                </a:solidFill>
                <a:effectLst>
                  <a:outerShdw blurRad="38100" dist="38100" dir="2700000" algn="tl">
                    <a:srgbClr val="000000">
                      <a:alpha val="43137"/>
                    </a:srgbClr>
                  </a:outerShdw>
                </a:effectLst>
                <a:latin typeface="Calibri" panose="020F0502020204030204"/>
                <a:cs typeface="iCiel Cucho" pitchFamily="50" charset="0"/>
              </a:rPr>
              <a:t>Chúng ta lớn dần, tự tin đi khắp thế giới cùng những bài học nhận được từ ông bà, bố mẹ, người thân.</a:t>
            </a:r>
            <a:endParaRPr kumimoji="0" lang="en-US" sz="4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endParaRPr>
          </a:p>
        </p:txBody>
      </p:sp>
    </p:spTree>
    <p:extLst>
      <p:ext uri="{BB962C8B-B14F-4D97-AF65-F5344CB8AC3E}">
        <p14:creationId xmlns:p14="http://schemas.microsoft.com/office/powerpoint/2010/main" val="17294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250"/>
                            </p:stCondLst>
                            <p:childTnLst>
                              <p:par>
                                <p:cTn id="19" presetID="10" presetClass="entr" presetSubtype="0"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6" presetClass="entr" presetSubtype="3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out)">
                                      <p:cBhvr>
                                        <p:cTn id="24" dur="1000"/>
                                        <p:tgtEl>
                                          <p:spTgt spid="2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35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500"/>
                                        <p:tgtEl>
                                          <p:spTgt spid="11"/>
                                        </p:tgtEl>
                                      </p:cBhvr>
                                    </p:animEffect>
                                    <p:anim calcmode="lin" valueType="num">
                                      <p:cBhvr>
                                        <p:cTn id="42" dur="1500" fill="hold"/>
                                        <p:tgtEl>
                                          <p:spTgt spid="11"/>
                                        </p:tgtEl>
                                        <p:attrNameLst>
                                          <p:attrName>ppt_x</p:attrName>
                                        </p:attrNameLst>
                                      </p:cBhvr>
                                      <p:tavLst>
                                        <p:tav tm="0">
                                          <p:val>
                                            <p:strVal val="#ppt_x"/>
                                          </p:val>
                                        </p:tav>
                                        <p:tav tm="100000">
                                          <p:val>
                                            <p:strVal val="#ppt_x"/>
                                          </p:val>
                                        </p:tav>
                                      </p:tavLst>
                                    </p:anim>
                                    <p:anim calcmode="lin" valueType="num">
                                      <p:cBhvr>
                                        <p:cTn id="43" dur="15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500"/>
                                        <p:tgtEl>
                                          <p:spTgt spid="13"/>
                                        </p:tgtEl>
                                      </p:cBhvr>
                                    </p:animEffect>
                                    <p:anim calcmode="lin" valueType="num">
                                      <p:cBhvr>
                                        <p:cTn id="47" dur="1500" fill="hold"/>
                                        <p:tgtEl>
                                          <p:spTgt spid="13"/>
                                        </p:tgtEl>
                                        <p:attrNameLst>
                                          <p:attrName>ppt_x</p:attrName>
                                        </p:attrNameLst>
                                      </p:cBhvr>
                                      <p:tavLst>
                                        <p:tav tm="0">
                                          <p:val>
                                            <p:strVal val="#ppt_x"/>
                                          </p:val>
                                        </p:tav>
                                        <p:tav tm="100000">
                                          <p:val>
                                            <p:strVal val="#ppt_x"/>
                                          </p:val>
                                        </p:tav>
                                      </p:tavLst>
                                    </p:anim>
                                    <p:anim calcmode="lin" valueType="num">
                                      <p:cBhvr>
                                        <p:cTn id="48" dur="15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500"/>
                                        <p:tgtEl>
                                          <p:spTgt spid="17"/>
                                        </p:tgtEl>
                                      </p:cBhvr>
                                    </p:animEffect>
                                    <p:anim calcmode="lin" valueType="num">
                                      <p:cBhvr>
                                        <p:cTn id="52" dur="1500" fill="hold"/>
                                        <p:tgtEl>
                                          <p:spTgt spid="17"/>
                                        </p:tgtEl>
                                        <p:attrNameLst>
                                          <p:attrName>ppt_x</p:attrName>
                                        </p:attrNameLst>
                                      </p:cBhvr>
                                      <p:tavLst>
                                        <p:tav tm="0">
                                          <p:val>
                                            <p:strVal val="#ppt_x"/>
                                          </p:val>
                                        </p:tav>
                                        <p:tav tm="100000">
                                          <p:val>
                                            <p:strVal val="#ppt_x"/>
                                          </p:val>
                                        </p:tav>
                                      </p:tavLst>
                                    </p:anim>
                                    <p:anim calcmode="lin" valueType="num">
                                      <p:cBhvr>
                                        <p:cTn id="53" dur="15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par>
                                <p:cTn id="59" presetID="32" presetClass="emph" presetSubtype="0" repeatCount="2000" fill="hold" nodeType="withEffect">
                                  <p:stCondLst>
                                    <p:cond delay="0"/>
                                  </p:stCondLst>
                                  <p:childTnLst>
                                    <p:animRot by="120000">
                                      <p:cBhvr>
                                        <p:cTn id="60" dur="75" fill="hold">
                                          <p:stCondLst>
                                            <p:cond delay="0"/>
                                          </p:stCondLst>
                                        </p:cTn>
                                        <p:tgtEl>
                                          <p:spTgt spid="27"/>
                                        </p:tgtEl>
                                        <p:attrNameLst>
                                          <p:attrName>r</p:attrName>
                                        </p:attrNameLst>
                                      </p:cBhvr>
                                    </p:animRot>
                                    <p:animRot by="-240000">
                                      <p:cBhvr>
                                        <p:cTn id="61" dur="150" fill="hold">
                                          <p:stCondLst>
                                            <p:cond delay="150"/>
                                          </p:stCondLst>
                                        </p:cTn>
                                        <p:tgtEl>
                                          <p:spTgt spid="27"/>
                                        </p:tgtEl>
                                        <p:attrNameLst>
                                          <p:attrName>r</p:attrName>
                                        </p:attrNameLst>
                                      </p:cBhvr>
                                    </p:animRot>
                                    <p:animRot by="240000">
                                      <p:cBhvr>
                                        <p:cTn id="62" dur="150" fill="hold">
                                          <p:stCondLst>
                                            <p:cond delay="300"/>
                                          </p:stCondLst>
                                        </p:cTn>
                                        <p:tgtEl>
                                          <p:spTgt spid="27"/>
                                        </p:tgtEl>
                                        <p:attrNameLst>
                                          <p:attrName>r</p:attrName>
                                        </p:attrNameLst>
                                      </p:cBhvr>
                                    </p:animRot>
                                    <p:animRot by="-240000">
                                      <p:cBhvr>
                                        <p:cTn id="63" dur="150" fill="hold">
                                          <p:stCondLst>
                                            <p:cond delay="450"/>
                                          </p:stCondLst>
                                        </p:cTn>
                                        <p:tgtEl>
                                          <p:spTgt spid="27"/>
                                        </p:tgtEl>
                                        <p:attrNameLst>
                                          <p:attrName>r</p:attrName>
                                        </p:attrNameLst>
                                      </p:cBhvr>
                                    </p:animRot>
                                    <p:animRot by="120000">
                                      <p:cBhvr>
                                        <p:cTn id="64" dur="150" fill="hold">
                                          <p:stCondLst>
                                            <p:cond delay="600"/>
                                          </p:stCondLst>
                                        </p:cTn>
                                        <p:tgtEl>
                                          <p:spTgt spid="27"/>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down)">
                                      <p:cBhvr>
                                        <p:cTn id="69" dur="580">
                                          <p:stCondLst>
                                            <p:cond delay="0"/>
                                          </p:stCondLst>
                                        </p:cTn>
                                        <p:tgtEl>
                                          <p:spTgt spid="16"/>
                                        </p:tgtEl>
                                      </p:cBhvr>
                                    </p:animEffect>
                                    <p:anim calcmode="lin" valueType="num">
                                      <p:cBhvr>
                                        <p:cTn id="7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5" dur="26">
                                          <p:stCondLst>
                                            <p:cond delay="650"/>
                                          </p:stCondLst>
                                        </p:cTn>
                                        <p:tgtEl>
                                          <p:spTgt spid="16"/>
                                        </p:tgtEl>
                                      </p:cBhvr>
                                      <p:to x="100000" y="60000"/>
                                    </p:animScale>
                                    <p:animScale>
                                      <p:cBhvr>
                                        <p:cTn id="76" dur="166" decel="50000">
                                          <p:stCondLst>
                                            <p:cond delay="676"/>
                                          </p:stCondLst>
                                        </p:cTn>
                                        <p:tgtEl>
                                          <p:spTgt spid="16"/>
                                        </p:tgtEl>
                                      </p:cBhvr>
                                      <p:to x="100000" y="100000"/>
                                    </p:animScale>
                                    <p:animScale>
                                      <p:cBhvr>
                                        <p:cTn id="77" dur="26">
                                          <p:stCondLst>
                                            <p:cond delay="1312"/>
                                          </p:stCondLst>
                                        </p:cTn>
                                        <p:tgtEl>
                                          <p:spTgt spid="16"/>
                                        </p:tgtEl>
                                      </p:cBhvr>
                                      <p:to x="100000" y="80000"/>
                                    </p:animScale>
                                    <p:animScale>
                                      <p:cBhvr>
                                        <p:cTn id="78" dur="166" decel="50000">
                                          <p:stCondLst>
                                            <p:cond delay="1338"/>
                                          </p:stCondLst>
                                        </p:cTn>
                                        <p:tgtEl>
                                          <p:spTgt spid="16"/>
                                        </p:tgtEl>
                                      </p:cBhvr>
                                      <p:to x="100000" y="100000"/>
                                    </p:animScale>
                                    <p:animScale>
                                      <p:cBhvr>
                                        <p:cTn id="79" dur="26">
                                          <p:stCondLst>
                                            <p:cond delay="1642"/>
                                          </p:stCondLst>
                                        </p:cTn>
                                        <p:tgtEl>
                                          <p:spTgt spid="16"/>
                                        </p:tgtEl>
                                      </p:cBhvr>
                                      <p:to x="100000" y="90000"/>
                                    </p:animScale>
                                    <p:animScale>
                                      <p:cBhvr>
                                        <p:cTn id="80" dur="166" decel="50000">
                                          <p:stCondLst>
                                            <p:cond delay="1668"/>
                                          </p:stCondLst>
                                        </p:cTn>
                                        <p:tgtEl>
                                          <p:spTgt spid="16"/>
                                        </p:tgtEl>
                                      </p:cBhvr>
                                      <p:to x="100000" y="100000"/>
                                    </p:animScale>
                                    <p:animScale>
                                      <p:cBhvr>
                                        <p:cTn id="81" dur="26">
                                          <p:stCondLst>
                                            <p:cond delay="1808"/>
                                          </p:stCondLst>
                                        </p:cTn>
                                        <p:tgtEl>
                                          <p:spTgt spid="16"/>
                                        </p:tgtEl>
                                      </p:cBhvr>
                                      <p:to x="100000" y="95000"/>
                                    </p:animScale>
                                    <p:animScale>
                                      <p:cBhvr>
                                        <p:cTn id="82"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4B63AD-F096-BF42-B16E-8BFFBF1E8E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1340A86-152A-4B44-AE92-D4B436EB49B3}"/>
              </a:ext>
            </a:extLst>
          </p:cNvPr>
          <p:cNvSpPr/>
          <p:nvPr/>
        </p:nvSpPr>
        <p:spPr>
          <a:xfrm>
            <a:off x="4369944" y="912133"/>
            <a:ext cx="5782240" cy="14465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Khám</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phá</a:t>
            </a:r>
            <a:endPar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2508204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93CBB1-C7D3-4F41-B3FB-F43DB2C71E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18">
            <a:extLst>
              <a:ext uri="{FF2B5EF4-FFF2-40B4-BE49-F238E27FC236}">
                <a16:creationId xmlns:a16="http://schemas.microsoft.com/office/drawing/2014/main" id="{DBEA4175-00D0-074A-8490-C3F58FFC1BFF}"/>
              </a:ext>
            </a:extLst>
          </p:cNvPr>
          <p:cNvPicPr>
            <a:picLocks noChangeAspect="1"/>
          </p:cNvPicPr>
          <p:nvPr/>
        </p:nvPicPr>
        <p:blipFill rotWithShape="1">
          <a:blip r:embed="rId3" cstate="screen"/>
          <a:srcRect/>
          <a:stretch>
            <a:fillRect/>
          </a:stretch>
        </p:blipFill>
        <p:spPr>
          <a:xfrm>
            <a:off x="863761" y="2796095"/>
            <a:ext cx="2263295" cy="3827929"/>
          </a:xfrm>
          <a:prstGeom prst="rect">
            <a:avLst/>
          </a:prstGeom>
        </p:spPr>
      </p:pic>
      <p:sp>
        <p:nvSpPr>
          <p:cNvPr id="5" name="Thought Bubble: Cloud 2">
            <a:extLst>
              <a:ext uri="{FF2B5EF4-FFF2-40B4-BE49-F238E27FC236}">
                <a16:creationId xmlns:a16="http://schemas.microsoft.com/office/drawing/2014/main" id="{6BCC556C-A770-1C43-A27A-677D1172C4A7}"/>
              </a:ext>
            </a:extLst>
          </p:cNvPr>
          <p:cNvSpPr/>
          <p:nvPr/>
        </p:nvSpPr>
        <p:spPr>
          <a:xfrm>
            <a:off x="2681057" y="233976"/>
            <a:ext cx="6826927" cy="3195024"/>
          </a:xfrm>
          <a:prstGeom prst="cloudCallout">
            <a:avLst>
              <a:gd name="adj1" fmla="val -61701"/>
              <a:gd name="adj2" fmla="val 329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dirty="0">
                <a:solidFill>
                  <a:prstClr val="white"/>
                </a:solidFill>
                <a:latin typeface="Calibri" panose="020F0502020204030204"/>
              </a:rPr>
              <a:t>Chia sẻ về những điều em học được từ người thân</a:t>
            </a:r>
          </a:p>
        </p:txBody>
      </p:sp>
    </p:spTree>
    <p:extLst>
      <p:ext uri="{BB962C8B-B14F-4D97-AF65-F5344CB8AC3E}">
        <p14:creationId xmlns:p14="http://schemas.microsoft.com/office/powerpoint/2010/main" val="343354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725F9F-EF90-4158-A5E6-E1BC913D0A6B}"/>
              </a:ext>
            </a:extLst>
          </p:cNvPr>
          <p:cNvSpPr txBox="1"/>
          <p:nvPr/>
        </p:nvSpPr>
        <p:spPr>
          <a:xfrm>
            <a:off x="2760955" y="115410"/>
            <a:ext cx="7164279" cy="646331"/>
          </a:xfrm>
          <a:prstGeom prst="rect">
            <a:avLst/>
          </a:prstGeom>
          <a:noFill/>
        </p:spPr>
        <p:txBody>
          <a:bodyPr wrap="square" rtlCol="0">
            <a:spAutoFit/>
          </a:bodyPr>
          <a:lstStyle/>
          <a:p>
            <a:r>
              <a:rPr lang="en-US" sz="3600" dirty="0" err="1">
                <a:highlight>
                  <a:srgbClr val="FFFF00"/>
                </a:highlight>
                <a:latin typeface="Calibri" panose="020F0502020204030204" pitchFamily="34" charset="0"/>
                <a:cs typeface="Calibri" panose="020F0502020204030204" pitchFamily="34" charset="0"/>
              </a:rPr>
              <a:t>Một</a:t>
            </a:r>
            <a:r>
              <a:rPr lang="en-US" sz="3600" dirty="0">
                <a:highlight>
                  <a:srgbClr val="FFFF00"/>
                </a:highlight>
                <a:latin typeface="Calibri" panose="020F0502020204030204" pitchFamily="34" charset="0"/>
                <a:cs typeface="Calibri" panose="020F0502020204030204" pitchFamily="34" charset="0"/>
              </a:rPr>
              <a:t> </a:t>
            </a:r>
            <a:r>
              <a:rPr lang="vi-VN" sz="3600" dirty="0">
                <a:highlight>
                  <a:srgbClr val="FFFF00"/>
                </a:highlight>
                <a:latin typeface="Calibri" panose="020F0502020204030204" pitchFamily="34" charset="0"/>
                <a:cs typeface="Calibri" panose="020F0502020204030204" pitchFamily="34" charset="0"/>
              </a:rPr>
              <a:t>số đức tính </a:t>
            </a:r>
            <a:r>
              <a:rPr lang="en-US" sz="3600" dirty="0" err="1">
                <a:highlight>
                  <a:srgbClr val="FFFF00"/>
                </a:highlight>
                <a:latin typeface="Calibri" panose="020F0502020204030204" pitchFamily="34" charset="0"/>
                <a:cs typeface="Calibri" panose="020F0502020204030204" pitchFamily="34" charset="0"/>
              </a:rPr>
              <a:t>tốt</a:t>
            </a:r>
            <a:r>
              <a:rPr lang="en-US" sz="3600" dirty="0">
                <a:highlight>
                  <a:srgbClr val="FFFF00"/>
                </a:highlight>
                <a:latin typeface="Calibri" panose="020F0502020204030204" pitchFamily="34" charset="0"/>
                <a:cs typeface="Calibri" panose="020F0502020204030204" pitchFamily="34" charset="0"/>
              </a:rPr>
              <a:t> </a:t>
            </a:r>
            <a:r>
              <a:rPr lang="vi-VN" sz="3600" dirty="0">
                <a:highlight>
                  <a:srgbClr val="FFFF00"/>
                </a:highlight>
                <a:latin typeface="Calibri" panose="020F0502020204030204" pitchFamily="34" charset="0"/>
                <a:cs typeface="Calibri" panose="020F0502020204030204" pitchFamily="34" charset="0"/>
              </a:rPr>
              <a:t>của con người</a:t>
            </a:r>
            <a:endParaRPr lang="en-US" sz="3600" dirty="0">
              <a:highlight>
                <a:srgbClr val="FFFF00"/>
              </a:highlight>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C2FCD3B-956C-48E4-9928-D2C717504C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73" y="1171805"/>
            <a:ext cx="6047527" cy="41370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Rectangle: Rounded Corners 11">
            <a:extLst>
              <a:ext uri="{FF2B5EF4-FFF2-40B4-BE49-F238E27FC236}">
                <a16:creationId xmlns:a16="http://schemas.microsoft.com/office/drawing/2014/main" id="{4F952569-C04D-47F7-A870-76F6AD29ED47}"/>
              </a:ext>
            </a:extLst>
          </p:cNvPr>
          <p:cNvSpPr/>
          <p:nvPr/>
        </p:nvSpPr>
        <p:spPr>
          <a:xfrm>
            <a:off x="2014690" y="5438787"/>
            <a:ext cx="2965141" cy="7013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latin typeface="Calibri" panose="020F0502020204030204" pitchFamily="34" charset="0"/>
                <a:cs typeface="Calibri" panose="020F0502020204030204" pitchFamily="34" charset="0"/>
              </a:rPr>
              <a:t>Luôn</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đúng</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giờ</a:t>
            </a:r>
            <a:endParaRPr lang="en-US" sz="3600" dirty="0">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BB961219-3A26-4CC1-88CC-75A9724295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8656" y="1171805"/>
            <a:ext cx="5715000" cy="41370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Rectangle: Rounded Corners 15">
            <a:extLst>
              <a:ext uri="{FF2B5EF4-FFF2-40B4-BE49-F238E27FC236}">
                <a16:creationId xmlns:a16="http://schemas.microsoft.com/office/drawing/2014/main" id="{2E8C1C62-6DF1-4DDA-AAF8-AAF174875B0A}"/>
              </a:ext>
            </a:extLst>
          </p:cNvPr>
          <p:cNvSpPr/>
          <p:nvPr/>
        </p:nvSpPr>
        <p:spPr>
          <a:xfrm>
            <a:off x="7686231" y="5473986"/>
            <a:ext cx="2965141" cy="7013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latin typeface="Calibri" panose="020F0502020204030204" pitchFamily="34" charset="0"/>
                <a:cs typeface="Calibri" panose="020F0502020204030204" pitchFamily="34" charset="0"/>
              </a:rPr>
              <a:t>Trung</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thực</a:t>
            </a: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7640713"/>
      </p:ext>
    </p:extLst>
  </p:cSld>
  <p:clrMapOvr>
    <a:masterClrMapping/>
  </p:clrMapOvr>
  <mc:AlternateContent xmlns:mc="http://schemas.openxmlformats.org/markup-compatibility/2006" xmlns:p14="http://schemas.microsoft.com/office/powerpoint/2010/main">
    <mc:Choice Requires="p14">
      <p:transition spd="slow" p14:dur="175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UID" val="{4DD56DDC-484D-4C67-9C78-4732D62DA4BC}:2558"/>
</p:tagLst>
</file>

<file path=ppt/theme/theme1.xml><?xml version="1.0" encoding="utf-8"?>
<a:theme xmlns:a="http://schemas.openxmlformats.org/drawingml/2006/main" name="9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oạt độ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TotalTime>
  <Words>606</Words>
  <Application>Microsoft Office PowerPoint</Application>
  <PresentationFormat>Widescreen</PresentationFormat>
  <Paragraphs>72</Paragraphs>
  <Slides>25</Slides>
  <Notes>9</Notes>
  <HiddenSlides>0</HiddenSlides>
  <MMClips>1</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25</vt:i4>
      </vt:variant>
    </vt:vector>
  </HeadingPairs>
  <TitlesOfParts>
    <vt:vector size="40" baseType="lpstr">
      <vt:lpstr>等线</vt:lpstr>
      <vt:lpstr>等线 Light</vt:lpstr>
      <vt:lpstr>Arial</vt:lpstr>
      <vt:lpstr>Averta Std CY Bold</vt:lpstr>
      <vt:lpstr>Calibri</vt:lpstr>
      <vt:lpstr>Calibri Light</vt:lpstr>
      <vt:lpstr>HP001 4 hàng</vt:lpstr>
      <vt:lpstr>HP001 4H</vt:lpstr>
      <vt:lpstr>MinionPro-Regular</vt:lpstr>
      <vt:lpstr>Quicksand Medium</vt:lpstr>
      <vt:lpstr>9_www.33ppt.com</vt:lpstr>
      <vt:lpstr>1_Office Theme</vt:lpstr>
      <vt:lpstr>Hoạt động</vt:lpstr>
      <vt:lpstr>3_Office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14</cp:revision>
  <dcterms:created xsi:type="dcterms:W3CDTF">2021-06-23T04:31:59Z</dcterms:created>
  <dcterms:modified xsi:type="dcterms:W3CDTF">2022-01-05T14:43:36Z</dcterms:modified>
</cp:coreProperties>
</file>